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0D2C89-C93D-40F5-8278-229CE5FA61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3551CD-72A3-40CE-A92E-22C39583D9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5CAA5F-FC8B-46FF-AFB5-28F96989FCB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5ECBE2-F989-420F-A888-3DA55236498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45882C3-61D2-404B-9B79-4EA3ED33411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2C2F6DC-40AA-41D8-B818-1BFE17401B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E3516B7-54F6-44DD-832F-42E3598A64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C544C7-A83C-407B-A2F3-EC58931974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3507B5A-5D0E-44F3-9C7C-E67BFDA114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DE3832-1B3A-4515-9172-C18FB2E493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C6AF615-D6D2-4280-9DF7-C2C2B1A55B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77D413-BA74-4AF7-9458-5560DCEA81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B4CB17-7D28-47A4-8135-B4A481F5D6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C360433-F01D-46C0-B8C5-1B00EDF2FE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83C12B0-87D6-46BF-BE7B-98297D3CE3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CEC037D-4370-41B2-8460-E8BCBBCBCF6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85641D-461B-47CA-A0E2-8F3145186EB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1624A22-113D-44E9-A84A-619047E5A83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69C4CAA-58BE-499D-99C7-BCD5C4CB61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5BDFDC4-4E78-4478-9771-16762C66BB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AB96F1C-6383-4907-A3C2-80C8DE56C63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1FCF0B7-1CD2-4DC2-839C-BA8496814F9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11C80D-7585-4598-9CCE-93A6C65AAE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E0C850B-BCCF-476E-B800-BC55AD8E88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1BCF27D-C2A3-4345-9C43-B265793FE3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60FDE8F-91E6-436C-87C9-FE79D90C21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A085F94-FF52-4E30-991E-54D4F7BAF8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6F1E10F-B6EC-4EA7-89EE-B6B142AE28E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8DB0995-EFAC-460D-A1FE-A9902C587A6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D7F014E-6C18-4A66-8246-ED7EB250CD2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9FC9D9-5B7C-40C0-A699-64F83A6799E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56FE78-096D-4FED-BC78-353D98DE93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E60B55-A61B-4CAA-918C-CB0D1471102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2BBA8E-F314-42D4-A107-07179F92D4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0E8410-B0F5-4D1A-92F7-26254926A1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8B0C6A-0D7F-46A7-B3FA-FB88D6BA10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093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4B82E2-0EE1-45B8-ACD3-3E8A037B526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8b8b8b"/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99D993-6EE1-46E8-923C-89E9EC9225B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E1FB30-3757-48BD-9AAA-329FC0DA53E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Habits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br>
              <a:rPr sz="3200"/>
            </a:br>
            <a:br>
              <a:rPr sz="3200"/>
            </a:b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John Doe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March 22, 2005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In the morning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Getting up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Turn off alarm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Get out of bed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Breakfast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Eat eggs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Drink coffee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In the evening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Dinner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Eat spaghetti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Drink wine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" descr="PresentationPostTests_files/figure-pptx/cars-1.png"/>
          <p:cNvPicPr/>
          <p:nvPr/>
        </p:nvPicPr>
        <p:blipFill>
          <a:blip r:embed="rId1"/>
          <a:stretch/>
        </p:blipFill>
        <p:spPr>
          <a:xfrm>
            <a:off x="2057400" y="1600200"/>
            <a:ext cx="5016240" cy="4012920"/>
          </a:xfrm>
          <a:prstGeom prst="rect">
            <a:avLst/>
          </a:prstGeom>
          <a:ln w="9525">
            <a:noFill/>
          </a:ln>
        </p:spPr>
      </p:pic>
      <p:sp>
        <p:nvSpPr>
          <p:cNvPr id="135" name="TextBox 3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 scatterplot.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Going to sleep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Get in bed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Count sheep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2022-10-25T12:52:13Z</dcterms:created>
  <dc:creator>John Doe</dc:creator>
  <dc:description/>
  <dc:language>en-US</dc:language>
  <cp:lastModifiedBy/>
  <dcterms:modified xsi:type="dcterms:W3CDTF">2022-10-25T08:53:08Z</dcterms:modified>
  <cp:revision>1</cp:revision>
  <dc:subject/>
  <dc:title>Habits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March 22, 2005</vt:lpwstr>
  </property>
  <property fmtid="{D5CDD505-2E9C-101B-9397-08002B2CF9AE}" pid="3" name="output">
    <vt:lpwstr/>
  </property>
</Properties>
</file>