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diagrams/data1.xml" ContentType="application/vnd.openxmlformats-officedocument.drawingml.diagramData+xml"/>
  <Override PartName="/ppt/diagrams/layout2.xml" ContentType="application/vnd.openxmlformats-officedocument.drawingml.diagramLayout+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_rels/notesSlide3.xml.rels" ContentType="application/vnd.openxmlformats-package.relationships+xml"/>
  <Override PartName="/ppt/notesSlides/notesSlide3.xml" ContentType="application/vnd.openxmlformats-officedocument.presentationml.notesSlide+xml"/>
  <Override PartName="/ppt/_rels/presentation.xml.rels" ContentType="application/vnd.openxmlformats-package.relationships+xml"/>
  <Override PartName="/ppt/media/image9.png" ContentType="image/png"/>
  <Override PartName="/ppt/media/image13.png" ContentType="image/png"/>
  <Override PartName="/ppt/media/image8.png" ContentType="image/png"/>
  <Override PartName="/ppt/media/image12.png" ContentType="image/png"/>
  <Override PartName="/ppt/media/image17.png" ContentType="image/png"/>
  <Override PartName="/ppt/media/image16.png" ContentType="image/png"/>
  <Override PartName="/ppt/media/image15.png" ContentType="image/png"/>
  <Override PartName="/ppt/media/image14.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9.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48.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13.xml.rels" ContentType="application/vnd.openxmlformats-package.relationships+xml"/>
  <Override PartName="/ppt/slideLayouts/_rels/slideLayout58.xml.rels" ContentType="application/vnd.openxmlformats-package.relationships+xml"/>
  <Override PartName="/ppt/slideLayouts/_rels/slideLayout65.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51.xml.rels" ContentType="application/vnd.openxmlformats-package.relationships+xml"/>
  <Override PartName="/ppt/slideLayouts/_rels/slideLayout12.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69.xml.rels" ContentType="application/vnd.openxmlformats-package.relationships+xml"/>
  <Override PartName="/ppt/slideLayouts/_rels/slideLayout63.xml.rels" ContentType="application/vnd.openxmlformats-package.relationships+xml"/>
  <Override PartName="/ppt/slideLayouts/_rels/slideLayout47.xml.rels" ContentType="application/vnd.openxmlformats-package.relationships+xml"/>
  <Override PartName="/ppt/slideLayouts/_rels/slideLayout53.xml.rels" ContentType="application/vnd.openxmlformats-package.relationships+xml"/>
  <Override PartName="/ppt/slideLayouts/_rels/slideLayout46.xml.rels" ContentType="application/vnd.openxmlformats-package.relationships+xml"/>
  <Override PartName="/ppt/slideLayouts/_rels/slideLayout62.xml.rels" ContentType="application/vnd.openxmlformats-package.relationships+xml"/>
  <Override PartName="/ppt/slideLayouts/_rels/slideLayout50.xml.rels" ContentType="application/vnd.openxmlformats-package.relationships+xml"/>
  <Override PartName="/ppt/slideLayouts/_rels/slideLayout52.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30.xml.rels" ContentType="application/vnd.openxmlformats-package.relationships+xml"/>
  <Override PartName="/ppt/slideLayouts/_rels/slideLayout45.xml.rels" ContentType="application/vnd.openxmlformats-package.relationships+xml"/>
  <Override PartName="/ppt/slideLayouts/_rels/slideLayout14.xml.rels" ContentType="application/vnd.openxmlformats-package.relationships+xml"/>
  <Override PartName="/ppt/slideLayouts/_rels/slideLayout8.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5.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31.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70.xml.rels" ContentType="application/vnd.openxmlformats-package.relationships+xml"/>
  <Override PartName="/ppt/slideLayouts/_rels/slideLayout66.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64.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60.xml" ContentType="application/vnd.openxmlformats-officedocument.presentationml.slideLayout+xml"/>
  <Override PartName="/ppt/slideLayouts/slideLayout19.xml" ContentType="application/vnd.openxmlformats-officedocument.presentationml.slideLayout+xml"/>
  <Override PartName="/ppt/slideLayouts/slideLayout61.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58.xml" ContentType="application/vnd.openxmlformats-officedocument.presentationml.slideLayout+xml"/>
  <Override PartName="/ppt/slideLayouts/slideLayout17.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72.xml" ContentType="application/vnd.openxmlformats-officedocument.presentationml.slideLayout+xml"/>
  <Override PartName="/ppt/slideLayouts/slideLayout23.xml" ContentType="application/vnd.openxmlformats-officedocument.presentationml.slideLayout+xml"/>
  <Override PartName="/ppt/slideLayouts/slideLayout71.xml" ContentType="application/vnd.openxmlformats-officedocument.presentationml.slideLayout+xml"/>
  <Override PartName="/ppt/slideLayouts/slideLayout29.xml" ContentType="application/vnd.openxmlformats-officedocument.presentationml.slideLayout+xml"/>
  <Override PartName="/ppt/slideLayouts/slideLayout69.xml" ContentType="application/vnd.openxmlformats-officedocument.presentationml.slideLayout+xml"/>
  <Override PartName="/ppt/slideLayouts/slideLayout32.xml" ContentType="application/vnd.openxmlformats-officedocument.presentationml.slideLayout+xml"/>
  <Override PartName="/ppt/slideLayouts/slideLayout70.xml" ContentType="application/vnd.openxmlformats-officedocument.presentationml.slideLayout+xml"/>
  <Override PartName="/ppt/slideLayouts/slideLayout28.xml" ContentType="application/vnd.openxmlformats-officedocument.presentationml.slideLayout+xml"/>
  <Override PartName="/ppt/slideLayouts/slideLayout68.xml" ContentType="application/vnd.openxmlformats-officedocument.presentationml.slideLayout+xml"/>
  <Override PartName="/ppt/slideLayouts/slideLayout31.xml" ContentType="application/vnd.openxmlformats-officedocument.presentationml.slideLayout+xml"/>
  <Override PartName="/ppt/slideLayouts/slideLayout67.xml" ContentType="application/vnd.openxmlformats-officedocument.presentationml.slideLayout+xml"/>
  <Override PartName="/ppt/slideLayouts/slideLayout30.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62.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47.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3.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slide13.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notesMaster" Target="notesMasters/notesMaster1.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presProps" Target="presProps.xml"/>
</Relationships>
</file>

<file path=ppt/charts/chart1.xml><?xml version="1.0" encoding="utf-8"?>
<c:chartSpace xmlns:c="http://schemas.openxmlformats.org/drawingml/2006/chart" xmlns:a="http://schemas.openxmlformats.org/drawingml/2006/main" xmlns:r="http://schemas.openxmlformats.org/officeDocument/2006/relationships">
  <c:lang val="en-US"/>
  <c:roundedCorners val="0"/>
  <c:chart>
    <c:autoTitleDeleted val="1"/>
    <c:plotArea>
      <c:barChart>
        <c:barDir val="col"/>
        <c:grouping val="stacked"/>
        <c:varyColors val="0"/>
        <c:ser>
          <c:idx val="0"/>
          <c:order val="0"/>
          <c:tx>
            <c:strRef>
              <c:f>label 0</c:f>
              <c:strCache>
                <c:ptCount val="1"/>
                <c:pt idx="0">
                  <c:v>Series 1</c:v>
                </c:pt>
              </c:strCache>
            </c:strRef>
          </c:tx>
          <c:spPr>
            <a:solidFill>
              <a:srgbClr val="00693e"/>
            </a:solidFill>
            <a:ln w="0">
              <a:noFill/>
            </a:ln>
          </c:spPr>
          <c:invertIfNegative val="0"/>
          <c:dLbls>
            <c:txPr>
              <a:bodyPr wrap="square"/>
              <a:lstStyle/>
              <a:p>
                <a:pPr>
                  <a:defRPr b="0" sz="1800" spc="-1" strike="noStrike">
                    <a:solidFill>
                      <a:srgbClr val="000000"/>
                    </a:solidFill>
                    <a:latin typeface="Arial"/>
                  </a:defRPr>
                </a:pPr>
              </a:p>
            </c:txPr>
            <c:dLblPos val="ctr"/>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4"/>
                <c:pt idx="0">
                  <c:v>Category 1</c:v>
                </c:pt>
                <c:pt idx="1">
                  <c:v>Category 2</c:v>
                </c:pt>
                <c:pt idx="2">
                  <c:v>Category 3</c:v>
                </c:pt>
                <c:pt idx="3">
                  <c:v>Category 4</c:v>
                </c:pt>
              </c:strCache>
            </c:strRef>
          </c:cat>
          <c:val>
            <c:numRef>
              <c:f>0</c:f>
              <c:numCache>
                <c:formatCode>General</c:formatCode>
                <c:ptCount val="4"/>
                <c:pt idx="0">
                  <c:v>4.3</c:v>
                </c:pt>
                <c:pt idx="1">
                  <c:v>2.5</c:v>
                </c:pt>
                <c:pt idx="2">
                  <c:v>3.5</c:v>
                </c:pt>
                <c:pt idx="3">
                  <c:v>4.5</c:v>
                </c:pt>
              </c:numCache>
            </c:numRef>
          </c:val>
        </c:ser>
        <c:ser>
          <c:idx val="1"/>
          <c:order val="1"/>
          <c:tx>
            <c:strRef>
              <c:f>label 1</c:f>
              <c:strCache>
                <c:ptCount val="1"/>
                <c:pt idx="0">
                  <c:v>Series 2</c:v>
                </c:pt>
              </c:strCache>
            </c:strRef>
          </c:tx>
          <c:spPr>
            <a:solidFill>
              <a:srgbClr val="12312b"/>
            </a:solidFill>
            <a:ln w="0">
              <a:noFill/>
            </a:ln>
          </c:spPr>
          <c:invertIfNegative val="0"/>
          <c:dLbls>
            <c:txPr>
              <a:bodyPr wrap="square"/>
              <a:lstStyle/>
              <a:p>
                <a:pPr>
                  <a:defRPr b="0" sz="1800" spc="-1" strike="noStrike">
                    <a:solidFill>
                      <a:srgbClr val="000000"/>
                    </a:solidFill>
                    <a:latin typeface="Arial"/>
                  </a:defRPr>
                </a:pPr>
              </a:p>
            </c:txPr>
            <c:dLblPos val="ctr"/>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4"/>
                <c:pt idx="0">
                  <c:v>Category 1</c:v>
                </c:pt>
                <c:pt idx="1">
                  <c:v>Category 2</c:v>
                </c:pt>
                <c:pt idx="2">
                  <c:v>Category 3</c:v>
                </c:pt>
                <c:pt idx="3">
                  <c:v>Category 4</c:v>
                </c:pt>
              </c:strCache>
            </c:strRef>
          </c:cat>
          <c:val>
            <c:numRef>
              <c:f>1</c:f>
              <c:numCache>
                <c:formatCode>General</c:formatCode>
                <c:ptCount val="4"/>
                <c:pt idx="0">
                  <c:v>2.4</c:v>
                </c:pt>
                <c:pt idx="1">
                  <c:v>4.4</c:v>
                </c:pt>
                <c:pt idx="2">
                  <c:v>1.8</c:v>
                </c:pt>
                <c:pt idx="3">
                  <c:v>2.8</c:v>
                </c:pt>
              </c:numCache>
            </c:numRef>
          </c:val>
        </c:ser>
        <c:ser>
          <c:idx val="2"/>
          <c:order val="2"/>
          <c:tx>
            <c:strRef>
              <c:f>label 2</c:f>
              <c:strCache>
                <c:ptCount val="1"/>
                <c:pt idx="0">
                  <c:v>Series 3</c:v>
                </c:pt>
              </c:strCache>
            </c:strRef>
          </c:tx>
          <c:spPr>
            <a:solidFill>
              <a:srgbClr val="c3dd88"/>
            </a:solidFill>
            <a:ln w="0">
              <a:noFill/>
            </a:ln>
          </c:spPr>
          <c:invertIfNegative val="0"/>
          <c:dLbls>
            <c:txPr>
              <a:bodyPr wrap="square"/>
              <a:lstStyle/>
              <a:p>
                <a:pPr>
                  <a:defRPr b="0" sz="1800" spc="-1" strike="noStrike">
                    <a:solidFill>
                      <a:srgbClr val="000000"/>
                    </a:solidFill>
                    <a:latin typeface="Arial"/>
                  </a:defRPr>
                </a:pPr>
              </a:p>
            </c:txPr>
            <c:dLblPos val="ctr"/>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4"/>
                <c:pt idx="0">
                  <c:v>Category 1</c:v>
                </c:pt>
                <c:pt idx="1">
                  <c:v>Category 2</c:v>
                </c:pt>
                <c:pt idx="2">
                  <c:v>Category 3</c:v>
                </c:pt>
                <c:pt idx="3">
                  <c:v>Category 4</c:v>
                </c:pt>
              </c:strCache>
            </c:strRef>
          </c:cat>
          <c:val>
            <c:numRef>
              <c:f>2</c:f>
              <c:numCache>
                <c:formatCode>General</c:formatCode>
                <c:ptCount val="4"/>
                <c:pt idx="0">
                  <c:v>2</c:v>
                </c:pt>
                <c:pt idx="1">
                  <c:v>2</c:v>
                </c:pt>
                <c:pt idx="2">
                  <c:v>3</c:v>
                </c:pt>
                <c:pt idx="3">
                  <c:v>5</c:v>
                </c:pt>
              </c:numCache>
            </c:numRef>
          </c:val>
        </c:ser>
        <c:ser>
          <c:idx val="3"/>
          <c:order val="3"/>
          <c:tx>
            <c:strRef>
              <c:f>label 3</c:f>
              <c:strCache>
                <c:ptCount val="1"/>
                <c:pt idx="0">
                  <c:v>Series 4</c:v>
                </c:pt>
              </c:strCache>
            </c:strRef>
          </c:tx>
          <c:spPr>
            <a:solidFill>
              <a:srgbClr val="6eaa8d"/>
            </a:solidFill>
            <a:ln w="0">
              <a:noFill/>
            </a:ln>
          </c:spPr>
          <c:invertIfNegative val="0"/>
          <c:dLbls>
            <c:txPr>
              <a:bodyPr wrap="square"/>
              <a:lstStyle/>
              <a:p>
                <a:pPr>
                  <a:defRPr b="0" sz="1800" spc="-1" strike="noStrike">
                    <a:solidFill>
                      <a:srgbClr val="000000"/>
                    </a:solidFill>
                    <a:latin typeface="Arial"/>
                  </a:defRPr>
                </a:pPr>
              </a:p>
            </c:txPr>
            <c:dLblPos val="ctr"/>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4"/>
                <c:pt idx="0">
                  <c:v>Category 1</c:v>
                </c:pt>
                <c:pt idx="1">
                  <c:v>Category 2</c:v>
                </c:pt>
                <c:pt idx="2">
                  <c:v>Category 3</c:v>
                </c:pt>
                <c:pt idx="3">
                  <c:v>Category 4</c:v>
                </c:pt>
              </c:strCache>
            </c:strRef>
          </c:cat>
          <c:val>
            <c:numRef>
              <c:f>3</c:f>
              <c:numCache>
                <c:formatCode>General</c:formatCode>
                <c:ptCount val="4"/>
                <c:pt idx="0">
                  <c:v>1</c:v>
                </c:pt>
                <c:pt idx="1">
                  <c:v>2</c:v>
                </c:pt>
                <c:pt idx="2">
                  <c:v>3</c:v>
                </c:pt>
                <c:pt idx="3">
                  <c:v>4</c:v>
                </c:pt>
              </c:numCache>
            </c:numRef>
          </c:val>
        </c:ser>
        <c:ser>
          <c:idx val="4"/>
          <c:order val="4"/>
          <c:tx>
            <c:strRef>
              <c:f>label 4</c:f>
              <c:strCache>
                <c:ptCount val="1"/>
                <c:pt idx="0">
                  <c:v>Series 5</c:v>
                </c:pt>
              </c:strCache>
            </c:strRef>
          </c:tx>
          <c:spPr>
            <a:solidFill>
              <a:srgbClr val="797979"/>
            </a:solidFill>
            <a:ln w="0">
              <a:noFill/>
            </a:ln>
          </c:spPr>
          <c:invertIfNegative val="0"/>
          <c:dLbls>
            <c:txPr>
              <a:bodyPr wrap="square"/>
              <a:lstStyle/>
              <a:p>
                <a:pPr>
                  <a:defRPr b="0" sz="1800" spc="-1" strike="noStrike">
                    <a:solidFill>
                      <a:srgbClr val="000000"/>
                    </a:solidFill>
                    <a:latin typeface="Arial"/>
                  </a:defRPr>
                </a:pPr>
              </a:p>
            </c:txPr>
            <c:dLblPos val="ctr"/>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4"/>
                <c:pt idx="0">
                  <c:v>Category 1</c:v>
                </c:pt>
                <c:pt idx="1">
                  <c:v>Category 2</c:v>
                </c:pt>
                <c:pt idx="2">
                  <c:v>Category 3</c:v>
                </c:pt>
                <c:pt idx="3">
                  <c:v>Category 4</c:v>
                </c:pt>
              </c:strCache>
            </c:strRef>
          </c:cat>
          <c:val>
            <c:numRef>
              <c:f>4</c:f>
              <c:numCache>
                <c:formatCode>General</c:formatCode>
                <c:ptCount val="4"/>
                <c:pt idx="0">
                  <c:v>4</c:v>
                </c:pt>
                <c:pt idx="1">
                  <c:v>6</c:v>
                </c:pt>
                <c:pt idx="2">
                  <c:v>3</c:v>
                </c:pt>
                <c:pt idx="3">
                  <c:v>7</c:v>
                </c:pt>
              </c:numCache>
            </c:numRef>
          </c:val>
        </c:ser>
        <c:ser>
          <c:idx val="5"/>
          <c:order val="5"/>
          <c:tx>
            <c:strRef>
              <c:f>label 5</c:f>
              <c:strCache>
                <c:ptCount val="1"/>
                <c:pt idx="0">
                  <c:v>Series 6</c:v>
                </c:pt>
              </c:strCache>
            </c:strRef>
          </c:tx>
          <c:spPr>
            <a:solidFill>
              <a:srgbClr val="ebf3ef"/>
            </a:solidFill>
            <a:ln w="0">
              <a:noFill/>
            </a:ln>
          </c:spPr>
          <c:invertIfNegative val="0"/>
          <c:dLbls>
            <c:txPr>
              <a:bodyPr wrap="square"/>
              <a:lstStyle/>
              <a:p>
                <a:pPr>
                  <a:defRPr b="0" sz="1800" spc="-1" strike="noStrike">
                    <a:solidFill>
                      <a:srgbClr val="000000"/>
                    </a:solidFill>
                    <a:latin typeface="Arial"/>
                  </a:defRPr>
                </a:pPr>
              </a:p>
            </c:txPr>
            <c:dLblPos val="ctr"/>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4"/>
                <c:pt idx="0">
                  <c:v>Category 1</c:v>
                </c:pt>
                <c:pt idx="1">
                  <c:v>Category 2</c:v>
                </c:pt>
                <c:pt idx="2">
                  <c:v>Category 3</c:v>
                </c:pt>
                <c:pt idx="3">
                  <c:v>Category 4</c:v>
                </c:pt>
              </c:strCache>
            </c:strRef>
          </c:cat>
          <c:val>
            <c:numRef>
              <c:f>5</c:f>
              <c:numCache>
                <c:formatCode>General</c:formatCode>
                <c:ptCount val="4"/>
                <c:pt idx="0">
                  <c:v>6</c:v>
                </c:pt>
                <c:pt idx="1">
                  <c:v>3</c:v>
                </c:pt>
                <c:pt idx="2">
                  <c:v>5</c:v>
                </c:pt>
                <c:pt idx="3">
                  <c:v>4</c:v>
                </c:pt>
              </c:numCache>
            </c:numRef>
          </c:val>
        </c:ser>
        <c:gapWidth val="150"/>
        <c:overlap val="100"/>
        <c:axId val="93837315"/>
        <c:axId val="83846409"/>
      </c:barChart>
      <c:catAx>
        <c:axId val="93837315"/>
        <c:scaling>
          <c:orientation val="minMax"/>
        </c:scaling>
        <c:delete val="0"/>
        <c:axPos val="b"/>
        <c:numFmt formatCode="General" sourceLinked="0"/>
        <c:majorTickMark val="out"/>
        <c:minorTickMark val="none"/>
        <c:tickLblPos val="nextTo"/>
        <c:spPr>
          <a:ln w="9360">
            <a:solidFill>
              <a:srgbClr val="878787"/>
            </a:solidFill>
            <a:round/>
          </a:ln>
        </c:spPr>
        <c:txPr>
          <a:bodyPr/>
          <a:lstStyle/>
          <a:p>
            <a:pPr>
              <a:defRPr b="0" sz="1600" spc="-1" strike="noStrike">
                <a:solidFill>
                  <a:srgbClr val="000000"/>
                </a:solidFill>
                <a:latin typeface="Arial"/>
              </a:defRPr>
            </a:pPr>
          </a:p>
        </c:txPr>
        <c:crossAx val="83846409"/>
        <c:crosses val="autoZero"/>
        <c:auto val="1"/>
        <c:lblAlgn val="ctr"/>
        <c:lblOffset val="100"/>
        <c:noMultiLvlLbl val="0"/>
      </c:catAx>
      <c:valAx>
        <c:axId val="83846409"/>
        <c:scaling>
          <c:orientation val="minMax"/>
        </c:scaling>
        <c:delete val="0"/>
        <c:axPos val="l"/>
        <c:majorGridlines>
          <c:spPr>
            <a:ln w="9360">
              <a:solidFill>
                <a:srgbClr val="878787"/>
              </a:solidFill>
              <a:round/>
            </a:ln>
          </c:spPr>
        </c:majorGridlines>
        <c:numFmt formatCode="General" sourceLinked="0"/>
        <c:majorTickMark val="out"/>
        <c:minorTickMark val="none"/>
        <c:tickLblPos val="nextTo"/>
        <c:spPr>
          <a:ln w="9360">
            <a:solidFill>
              <a:srgbClr val="878787"/>
            </a:solidFill>
            <a:round/>
          </a:ln>
        </c:spPr>
        <c:txPr>
          <a:bodyPr/>
          <a:lstStyle/>
          <a:p>
            <a:pPr>
              <a:defRPr b="0" sz="1600" spc="-1" strike="noStrike">
                <a:solidFill>
                  <a:srgbClr val="000000"/>
                </a:solidFill>
                <a:latin typeface="Arial"/>
              </a:defRPr>
            </a:pPr>
          </a:p>
        </c:txPr>
        <c:crossAx val="93837315"/>
        <c:crosses val="autoZero"/>
        <c:crossBetween val="between"/>
      </c:valAx>
      <c:spPr>
        <a:noFill/>
        <a:ln w="0">
          <a:noFill/>
        </a:ln>
      </c:spPr>
    </c:plotArea>
    <c:legend>
      <c:legendPos val="b"/>
      <c:overlay val="0"/>
      <c:spPr>
        <a:noFill/>
        <a:ln w="0">
          <a:noFill/>
        </a:ln>
      </c:spPr>
      <c:txPr>
        <a:bodyPr/>
        <a:lstStyle/>
        <a:p>
          <a:pPr>
            <a:defRPr b="0" sz="1600" spc="-1" strike="noStrike">
              <a:solidFill>
                <a:srgbClr val="000000"/>
              </a:solidFill>
              <a:latin typeface="Arial"/>
            </a:defRPr>
          </a:pPr>
        </a:p>
      </c:txPr>
    </c:legend>
    <c:plotVisOnly val="1"/>
    <c:dispBlanksAs val="gap"/>
  </c:chart>
  <c:spPr>
    <a:noFill/>
    <a:ln w="9360">
      <a:solidFill>
        <a:srgbClr val="d9d9d9"/>
      </a:solidFill>
      <a:round/>
    </a:ln>
  </c:spPr>
</c:chartSpace>
</file>

<file path=ppt/charts/chart2.xml><?xml version="1.0" encoding="utf-8"?>
<c:chartSpace xmlns:c="http://schemas.openxmlformats.org/drawingml/2006/chart" xmlns:a="http://schemas.openxmlformats.org/drawingml/2006/main" xmlns:r="http://schemas.openxmlformats.org/officeDocument/2006/relationships">
  <c:lang val="en-US"/>
  <c:roundedCorners val="0"/>
  <c:chart>
    <c:autoTitleDeleted val="1"/>
    <c:plotArea>
      <c:layout>
        <c:manualLayout>
          <c:layoutTarget val="inner"/>
          <c:xMode val="edge"/>
          <c:yMode val="edge"/>
          <c:x val="0.292745231607629"/>
          <c:y val="0.0244221543829045"/>
          <c:w val="0.387006130790191"/>
          <c:h val="0.850327082424771"/>
        </c:manualLayout>
      </c:layout>
      <c:pieChart>
        <c:varyColors val="1"/>
        <c:ser>
          <c:idx val="0"/>
          <c:order val="0"/>
          <c:tx>
            <c:strRef>
              <c:f>label 0</c:f>
              <c:strCache>
                <c:ptCount val="1"/>
                <c:pt idx="0">
                  <c:v>Series 1</c:v>
                </c:pt>
              </c:strCache>
            </c:strRef>
          </c:tx>
          <c:spPr>
            <a:solidFill>
              <a:srgbClr val="00693e"/>
            </a:solidFill>
            <a:ln w="0">
              <a:noFill/>
            </a:ln>
          </c:spPr>
          <c:explosion val="0"/>
          <c:dPt>
            <c:idx val="0"/>
            <c:spPr>
              <a:solidFill>
                <a:srgbClr val="00693e"/>
              </a:solidFill>
              <a:ln w="0">
                <a:noFill/>
              </a:ln>
            </c:spPr>
          </c:dPt>
          <c:dPt>
            <c:idx val="1"/>
            <c:spPr>
              <a:solidFill>
                <a:srgbClr val="12312b"/>
              </a:solidFill>
              <a:ln w="0">
                <a:noFill/>
              </a:ln>
            </c:spPr>
          </c:dPt>
          <c:dPt>
            <c:idx val="2"/>
            <c:spPr>
              <a:solidFill>
                <a:srgbClr val="c3dd88"/>
              </a:solidFill>
              <a:ln w="0">
                <a:noFill/>
              </a:ln>
            </c:spPr>
          </c:dPt>
          <c:dPt>
            <c:idx val="3"/>
            <c:spPr>
              <a:solidFill>
                <a:srgbClr val="6eaa8d"/>
              </a:solidFill>
              <a:ln w="0">
                <a:noFill/>
              </a:ln>
            </c:spPr>
          </c:dPt>
          <c:dPt>
            <c:idx val="4"/>
            <c:spPr>
              <a:solidFill>
                <a:srgbClr val="797979"/>
              </a:solidFill>
              <a:ln w="0">
                <a:noFill/>
              </a:ln>
            </c:spPr>
          </c:dPt>
          <c:dPt>
            <c:idx val="5"/>
            <c:spPr>
              <a:solidFill>
                <a:srgbClr val="ebf3ef"/>
              </a:solidFill>
              <a:ln w="0">
                <a:noFill/>
              </a:ln>
            </c:spPr>
          </c:dPt>
          <c:dLbls>
            <c:dLbl>
              <c:idx val="0"/>
              <c:txPr>
                <a:bodyPr wrap="square"/>
                <a:lstStyle/>
                <a:p>
                  <a:pPr>
                    <a:defRPr b="0" sz="1800" spc="-1" strike="noStrike">
                      <a:solidFill>
                        <a:srgbClr val="000000"/>
                      </a:solidFill>
                      <a:latin typeface="Arial"/>
                    </a:defRPr>
                  </a:pPr>
                </a:p>
              </c:txPr>
              <c:dLblPos val="bestFit"/>
              <c:showLegendKey val="0"/>
              <c:showVal val="0"/>
              <c:showCatName val="0"/>
              <c:showSerName val="0"/>
              <c:showPercent val="0"/>
              <c:separator>; </c:separator>
            </c:dLbl>
            <c:dLbl>
              <c:idx val="1"/>
              <c:txPr>
                <a:bodyPr wrap="square"/>
                <a:lstStyle/>
                <a:p>
                  <a:pPr>
                    <a:defRPr b="0" sz="1800" spc="-1" strike="noStrike">
                      <a:solidFill>
                        <a:srgbClr val="000000"/>
                      </a:solidFill>
                      <a:latin typeface="Arial"/>
                    </a:defRPr>
                  </a:pPr>
                </a:p>
              </c:txPr>
              <c:dLblPos val="bestFit"/>
              <c:showLegendKey val="0"/>
              <c:showVal val="0"/>
              <c:showCatName val="0"/>
              <c:showSerName val="0"/>
              <c:showPercent val="0"/>
              <c:separator>; </c:separator>
            </c:dLbl>
            <c:dLbl>
              <c:idx val="2"/>
              <c:txPr>
                <a:bodyPr wrap="square"/>
                <a:lstStyle/>
                <a:p>
                  <a:pPr>
                    <a:defRPr b="0" sz="1800" spc="-1" strike="noStrike">
                      <a:solidFill>
                        <a:srgbClr val="000000"/>
                      </a:solidFill>
                      <a:latin typeface="Arial"/>
                    </a:defRPr>
                  </a:pPr>
                </a:p>
              </c:txPr>
              <c:dLblPos val="bestFit"/>
              <c:showLegendKey val="0"/>
              <c:showVal val="0"/>
              <c:showCatName val="0"/>
              <c:showSerName val="0"/>
              <c:showPercent val="0"/>
              <c:separator>; </c:separator>
            </c:dLbl>
            <c:dLbl>
              <c:idx val="3"/>
              <c:txPr>
                <a:bodyPr wrap="square"/>
                <a:lstStyle/>
                <a:p>
                  <a:pPr>
                    <a:defRPr b="0" sz="1800" spc="-1" strike="noStrike">
                      <a:solidFill>
                        <a:srgbClr val="000000"/>
                      </a:solidFill>
                      <a:latin typeface="Arial"/>
                    </a:defRPr>
                  </a:pPr>
                </a:p>
              </c:txPr>
              <c:dLblPos val="bestFit"/>
              <c:showLegendKey val="0"/>
              <c:showVal val="0"/>
              <c:showCatName val="0"/>
              <c:showSerName val="0"/>
              <c:showPercent val="0"/>
              <c:separator>; </c:separator>
            </c:dLbl>
            <c:dLbl>
              <c:idx val="4"/>
              <c:txPr>
                <a:bodyPr wrap="square"/>
                <a:lstStyle/>
                <a:p>
                  <a:pPr>
                    <a:defRPr b="0" sz="1800" spc="-1" strike="noStrike">
                      <a:solidFill>
                        <a:srgbClr val="000000"/>
                      </a:solidFill>
                      <a:latin typeface="Arial"/>
                    </a:defRPr>
                  </a:pPr>
                </a:p>
              </c:txPr>
              <c:dLblPos val="bestFit"/>
              <c:showLegendKey val="0"/>
              <c:showVal val="0"/>
              <c:showCatName val="0"/>
              <c:showSerName val="0"/>
              <c:showPercent val="0"/>
              <c:separator>; </c:separator>
            </c:dLbl>
            <c:dLbl>
              <c:idx val="5"/>
              <c:txPr>
                <a:bodyPr wrap="square"/>
                <a:lstStyle/>
                <a:p>
                  <a:pPr>
                    <a:defRPr b="0" sz="1800" spc="-1" strike="noStrike">
                      <a:solidFill>
                        <a:srgbClr val="000000"/>
                      </a:solidFill>
                      <a:latin typeface="Arial"/>
                    </a:defRPr>
                  </a:pPr>
                </a:p>
              </c:txPr>
              <c:dLblPos val="bestFit"/>
              <c:showLegendKey val="0"/>
              <c:showVal val="0"/>
              <c:showCatName val="0"/>
              <c:showSerName val="0"/>
              <c:showPercent val="0"/>
              <c:separator>; </c:separator>
            </c:dLbl>
            <c:txPr>
              <a:bodyPr wrap="square"/>
              <a:lstStyle/>
              <a:p>
                <a:pPr>
                  <a:defRPr b="0" sz="1800" spc="-1" strike="noStrike">
                    <a:solidFill>
                      <a:srgbClr val="000000"/>
                    </a:solidFill>
                    <a:latin typeface="Arial"/>
                  </a:defRPr>
                </a:pPr>
              </a:p>
            </c:txPr>
            <c:dLblPos val="bestFit"/>
            <c:showLegendKey val="0"/>
            <c:showVal val="0"/>
            <c:showCatName val="0"/>
            <c:showSerName val="0"/>
            <c:showPercent val="0"/>
            <c:separator>; </c:separator>
            <c:showLeaderLines val="1"/>
          </c:dLbls>
          <c:cat>
            <c:strRef>
              <c:f>categories</c:f>
              <c:strCache>
                <c:ptCount val="6"/>
                <c:pt idx="0">
                  <c:v>Category 1</c:v>
                </c:pt>
                <c:pt idx="1">
                  <c:v>Category 2</c:v>
                </c:pt>
                <c:pt idx="2">
                  <c:v>Category 3</c:v>
                </c:pt>
                <c:pt idx="3">
                  <c:v>Category 4</c:v>
                </c:pt>
                <c:pt idx="4">
                  <c:v>Category 5</c:v>
                </c:pt>
                <c:pt idx="5">
                  <c:v>Category 6</c:v>
                </c:pt>
              </c:strCache>
            </c:strRef>
          </c:cat>
          <c:val>
            <c:numRef>
              <c:f>0</c:f>
              <c:numCache>
                <c:formatCode>General</c:formatCode>
                <c:ptCount val="6"/>
                <c:pt idx="0">
                  <c:v>4.3</c:v>
                </c:pt>
                <c:pt idx="1">
                  <c:v>2.5</c:v>
                </c:pt>
                <c:pt idx="2">
                  <c:v>3.5</c:v>
                </c:pt>
                <c:pt idx="3">
                  <c:v>4.5</c:v>
                </c:pt>
                <c:pt idx="4">
                  <c:v>6</c:v>
                </c:pt>
                <c:pt idx="5">
                  <c:v>3</c:v>
                </c:pt>
              </c:numCache>
            </c:numRef>
          </c:val>
        </c:ser>
        <c:ser>
          <c:idx val="1"/>
          <c:order val="1"/>
          <c:tx>
            <c:strRef>
              <c:f>label 1</c:f>
              <c:strCache>
                <c:ptCount val="1"/>
                <c:pt idx="0">
                  <c:v>Series 2</c:v>
                </c:pt>
              </c:strCache>
            </c:strRef>
          </c:tx>
          <c:spPr>
            <a:solidFill>
              <a:srgbClr val="12312b"/>
            </a:solidFill>
            <a:ln w="0">
              <a:noFill/>
            </a:ln>
          </c:spPr>
          <c:explosion val="0"/>
          <c:dPt>
            <c:idx val="0"/>
            <c:spPr>
              <a:solidFill>
                <a:srgbClr val="00693e"/>
              </a:solidFill>
              <a:ln w="0">
                <a:noFill/>
              </a:ln>
            </c:spPr>
          </c:dPt>
          <c:dPt>
            <c:idx val="1"/>
            <c:spPr>
              <a:solidFill>
                <a:srgbClr val="12312b"/>
              </a:solidFill>
              <a:ln w="0">
                <a:noFill/>
              </a:ln>
            </c:spPr>
          </c:dPt>
          <c:dPt>
            <c:idx val="2"/>
            <c:spPr>
              <a:solidFill>
                <a:srgbClr val="c3dd88"/>
              </a:solidFill>
              <a:ln w="0">
                <a:noFill/>
              </a:ln>
            </c:spPr>
          </c:dPt>
          <c:dPt>
            <c:idx val="3"/>
            <c:spPr>
              <a:solidFill>
                <a:srgbClr val="6eaa8d"/>
              </a:solidFill>
              <a:ln w="0">
                <a:noFill/>
              </a:ln>
            </c:spPr>
          </c:dPt>
          <c:dPt>
            <c:idx val="4"/>
            <c:spPr>
              <a:solidFill>
                <a:srgbClr val="797979"/>
              </a:solidFill>
              <a:ln w="0">
                <a:noFill/>
              </a:ln>
            </c:spPr>
          </c:dPt>
          <c:dPt>
            <c:idx val="5"/>
            <c:spPr>
              <a:solidFill>
                <a:srgbClr val="ebf3ef"/>
              </a:solidFill>
              <a:ln w="0">
                <a:noFill/>
              </a:ln>
            </c:spPr>
          </c:dPt>
          <c:dLbls>
            <c:dLbl>
              <c:idx val="0"/>
              <c:txPr>
                <a:bodyPr wrap="square"/>
                <a:lstStyle/>
                <a:p>
                  <a:pPr>
                    <a:defRPr b="0" sz="1800" spc="-1" strike="noStrike">
                      <a:solidFill>
                        <a:srgbClr val="000000"/>
                      </a:solidFill>
                      <a:latin typeface="Arial"/>
                    </a:defRPr>
                  </a:pPr>
                </a:p>
              </c:txPr>
              <c:dLblPos val="bestFit"/>
              <c:showLegendKey val="0"/>
              <c:showVal val="0"/>
              <c:showCatName val="0"/>
              <c:showSerName val="0"/>
              <c:showPercent val="0"/>
              <c:separator>; </c:separator>
            </c:dLbl>
            <c:dLbl>
              <c:idx val="1"/>
              <c:txPr>
                <a:bodyPr wrap="square"/>
                <a:lstStyle/>
                <a:p>
                  <a:pPr>
                    <a:defRPr b="0" sz="1800" spc="-1" strike="noStrike">
                      <a:solidFill>
                        <a:srgbClr val="000000"/>
                      </a:solidFill>
                      <a:latin typeface="Arial"/>
                    </a:defRPr>
                  </a:pPr>
                </a:p>
              </c:txPr>
              <c:dLblPos val="bestFit"/>
              <c:showLegendKey val="0"/>
              <c:showVal val="0"/>
              <c:showCatName val="0"/>
              <c:showSerName val="0"/>
              <c:showPercent val="0"/>
              <c:separator>; </c:separator>
            </c:dLbl>
            <c:dLbl>
              <c:idx val="2"/>
              <c:txPr>
                <a:bodyPr wrap="square"/>
                <a:lstStyle/>
                <a:p>
                  <a:pPr>
                    <a:defRPr b="0" sz="1800" spc="-1" strike="noStrike">
                      <a:solidFill>
                        <a:srgbClr val="000000"/>
                      </a:solidFill>
                      <a:latin typeface="Arial"/>
                    </a:defRPr>
                  </a:pPr>
                </a:p>
              </c:txPr>
              <c:dLblPos val="bestFit"/>
              <c:showLegendKey val="0"/>
              <c:showVal val="0"/>
              <c:showCatName val="0"/>
              <c:showSerName val="0"/>
              <c:showPercent val="0"/>
              <c:separator>; </c:separator>
            </c:dLbl>
            <c:dLbl>
              <c:idx val="3"/>
              <c:txPr>
                <a:bodyPr wrap="square"/>
                <a:lstStyle/>
                <a:p>
                  <a:pPr>
                    <a:defRPr b="0" sz="1800" spc="-1" strike="noStrike">
                      <a:solidFill>
                        <a:srgbClr val="000000"/>
                      </a:solidFill>
                      <a:latin typeface="Arial"/>
                    </a:defRPr>
                  </a:pPr>
                </a:p>
              </c:txPr>
              <c:dLblPos val="bestFit"/>
              <c:showLegendKey val="0"/>
              <c:showVal val="0"/>
              <c:showCatName val="0"/>
              <c:showSerName val="0"/>
              <c:showPercent val="0"/>
              <c:separator>; </c:separator>
            </c:dLbl>
            <c:dLbl>
              <c:idx val="4"/>
              <c:txPr>
                <a:bodyPr wrap="square"/>
                <a:lstStyle/>
                <a:p>
                  <a:pPr>
                    <a:defRPr b="0" sz="1800" spc="-1" strike="noStrike">
                      <a:solidFill>
                        <a:srgbClr val="000000"/>
                      </a:solidFill>
                      <a:latin typeface="Arial"/>
                    </a:defRPr>
                  </a:pPr>
                </a:p>
              </c:txPr>
              <c:dLblPos val="bestFit"/>
              <c:showLegendKey val="0"/>
              <c:showVal val="0"/>
              <c:showCatName val="0"/>
              <c:showSerName val="0"/>
              <c:showPercent val="0"/>
              <c:separator>; </c:separator>
            </c:dLbl>
            <c:dLbl>
              <c:idx val="5"/>
              <c:txPr>
                <a:bodyPr wrap="square"/>
                <a:lstStyle/>
                <a:p>
                  <a:pPr>
                    <a:defRPr b="0" sz="1800" spc="-1" strike="noStrike">
                      <a:solidFill>
                        <a:srgbClr val="000000"/>
                      </a:solidFill>
                      <a:latin typeface="Arial"/>
                    </a:defRPr>
                  </a:pPr>
                </a:p>
              </c:txPr>
              <c:dLblPos val="bestFit"/>
              <c:showLegendKey val="0"/>
              <c:showVal val="0"/>
              <c:showCatName val="0"/>
              <c:showSerName val="0"/>
              <c:showPercent val="0"/>
              <c:separator>; </c:separator>
            </c:dLbl>
            <c:txPr>
              <a:bodyPr wrap="square"/>
              <a:lstStyle/>
              <a:p>
                <a:pPr>
                  <a:defRPr b="0" sz="1800" spc="-1" strike="noStrike">
                    <a:solidFill>
                      <a:srgbClr val="000000"/>
                    </a:solidFill>
                    <a:latin typeface="Arial"/>
                  </a:defRPr>
                </a:pPr>
              </a:p>
            </c:txPr>
            <c:dLblPos val="bestFit"/>
            <c:showLegendKey val="0"/>
            <c:showVal val="0"/>
            <c:showCatName val="0"/>
            <c:showSerName val="0"/>
            <c:showPercent val="0"/>
            <c:separator>; </c:separator>
            <c:showLeaderLines val="1"/>
          </c:dLbls>
          <c:cat>
            <c:strRef>
              <c:f>categories</c:f>
              <c:strCache>
                <c:ptCount val="6"/>
                <c:pt idx="0">
                  <c:v>Category 1</c:v>
                </c:pt>
                <c:pt idx="1">
                  <c:v>Category 2</c:v>
                </c:pt>
                <c:pt idx="2">
                  <c:v>Category 3</c:v>
                </c:pt>
                <c:pt idx="3">
                  <c:v>Category 4</c:v>
                </c:pt>
                <c:pt idx="4">
                  <c:v>Category 5</c:v>
                </c:pt>
                <c:pt idx="5">
                  <c:v>Category 6</c:v>
                </c:pt>
              </c:strCache>
            </c:strRef>
          </c:cat>
          <c:val>
            <c:numRef>
              <c:f>1</c:f>
              <c:numCache>
                <c:formatCode>General</c:formatCode>
                <c:ptCount val="6"/>
                <c:pt idx="0">
                  <c:v>2.4</c:v>
                </c:pt>
                <c:pt idx="1">
                  <c:v>4.4</c:v>
                </c:pt>
                <c:pt idx="2">
                  <c:v>1.8</c:v>
                </c:pt>
                <c:pt idx="3">
                  <c:v>2.8</c:v>
                </c:pt>
                <c:pt idx="4">
                  <c:v>3</c:v>
                </c:pt>
                <c:pt idx="5">
                  <c:v>5</c:v>
                </c:pt>
              </c:numCache>
            </c:numRef>
          </c:val>
        </c:ser>
        <c:ser>
          <c:idx val="2"/>
          <c:order val="2"/>
          <c:tx>
            <c:strRef>
              <c:f>label 2</c:f>
              <c:strCache>
                <c:ptCount val="1"/>
                <c:pt idx="0">
                  <c:v>Series 3</c:v>
                </c:pt>
              </c:strCache>
            </c:strRef>
          </c:tx>
          <c:spPr>
            <a:solidFill>
              <a:srgbClr val="c3dd88"/>
            </a:solidFill>
            <a:ln w="0">
              <a:noFill/>
            </a:ln>
          </c:spPr>
          <c:explosion val="0"/>
          <c:dPt>
            <c:idx val="0"/>
            <c:spPr>
              <a:solidFill>
                <a:srgbClr val="00693e"/>
              </a:solidFill>
              <a:ln w="0">
                <a:noFill/>
              </a:ln>
            </c:spPr>
          </c:dPt>
          <c:dPt>
            <c:idx val="1"/>
            <c:spPr>
              <a:solidFill>
                <a:srgbClr val="12312b"/>
              </a:solidFill>
              <a:ln w="0">
                <a:noFill/>
              </a:ln>
            </c:spPr>
          </c:dPt>
          <c:dPt>
            <c:idx val="2"/>
            <c:spPr>
              <a:solidFill>
                <a:srgbClr val="c3dd88"/>
              </a:solidFill>
              <a:ln w="0">
                <a:noFill/>
              </a:ln>
            </c:spPr>
          </c:dPt>
          <c:dPt>
            <c:idx val="3"/>
            <c:spPr>
              <a:solidFill>
                <a:srgbClr val="6eaa8d"/>
              </a:solidFill>
              <a:ln w="0">
                <a:noFill/>
              </a:ln>
            </c:spPr>
          </c:dPt>
          <c:dPt>
            <c:idx val="4"/>
            <c:spPr>
              <a:solidFill>
                <a:srgbClr val="797979"/>
              </a:solidFill>
              <a:ln w="0">
                <a:noFill/>
              </a:ln>
            </c:spPr>
          </c:dPt>
          <c:dPt>
            <c:idx val="5"/>
            <c:spPr>
              <a:solidFill>
                <a:srgbClr val="ebf3ef"/>
              </a:solidFill>
              <a:ln w="0">
                <a:noFill/>
              </a:ln>
            </c:spPr>
          </c:dPt>
          <c:dLbls>
            <c:dLbl>
              <c:idx val="0"/>
              <c:txPr>
                <a:bodyPr wrap="square"/>
                <a:lstStyle/>
                <a:p>
                  <a:pPr>
                    <a:defRPr b="0" sz="1800" spc="-1" strike="noStrike">
                      <a:solidFill>
                        <a:srgbClr val="000000"/>
                      </a:solidFill>
                      <a:latin typeface="Arial"/>
                    </a:defRPr>
                  </a:pPr>
                </a:p>
              </c:txPr>
              <c:dLblPos val="bestFit"/>
              <c:showLegendKey val="0"/>
              <c:showVal val="0"/>
              <c:showCatName val="0"/>
              <c:showSerName val="0"/>
              <c:showPercent val="0"/>
              <c:separator>; </c:separator>
            </c:dLbl>
            <c:dLbl>
              <c:idx val="1"/>
              <c:txPr>
                <a:bodyPr wrap="square"/>
                <a:lstStyle/>
                <a:p>
                  <a:pPr>
                    <a:defRPr b="0" sz="1800" spc="-1" strike="noStrike">
                      <a:solidFill>
                        <a:srgbClr val="000000"/>
                      </a:solidFill>
                      <a:latin typeface="Arial"/>
                    </a:defRPr>
                  </a:pPr>
                </a:p>
              </c:txPr>
              <c:dLblPos val="bestFit"/>
              <c:showLegendKey val="0"/>
              <c:showVal val="0"/>
              <c:showCatName val="0"/>
              <c:showSerName val="0"/>
              <c:showPercent val="0"/>
              <c:separator>; </c:separator>
            </c:dLbl>
            <c:dLbl>
              <c:idx val="2"/>
              <c:txPr>
                <a:bodyPr wrap="square"/>
                <a:lstStyle/>
                <a:p>
                  <a:pPr>
                    <a:defRPr b="0" sz="1800" spc="-1" strike="noStrike">
                      <a:solidFill>
                        <a:srgbClr val="000000"/>
                      </a:solidFill>
                      <a:latin typeface="Arial"/>
                    </a:defRPr>
                  </a:pPr>
                </a:p>
              </c:txPr>
              <c:dLblPos val="bestFit"/>
              <c:showLegendKey val="0"/>
              <c:showVal val="0"/>
              <c:showCatName val="0"/>
              <c:showSerName val="0"/>
              <c:showPercent val="0"/>
              <c:separator>; </c:separator>
            </c:dLbl>
            <c:dLbl>
              <c:idx val="3"/>
              <c:txPr>
                <a:bodyPr wrap="square"/>
                <a:lstStyle/>
                <a:p>
                  <a:pPr>
                    <a:defRPr b="0" sz="1800" spc="-1" strike="noStrike">
                      <a:solidFill>
                        <a:srgbClr val="000000"/>
                      </a:solidFill>
                      <a:latin typeface="Arial"/>
                    </a:defRPr>
                  </a:pPr>
                </a:p>
              </c:txPr>
              <c:dLblPos val="bestFit"/>
              <c:showLegendKey val="0"/>
              <c:showVal val="0"/>
              <c:showCatName val="0"/>
              <c:showSerName val="0"/>
              <c:showPercent val="0"/>
              <c:separator>; </c:separator>
            </c:dLbl>
            <c:dLbl>
              <c:idx val="4"/>
              <c:txPr>
                <a:bodyPr wrap="square"/>
                <a:lstStyle/>
                <a:p>
                  <a:pPr>
                    <a:defRPr b="0" sz="1800" spc="-1" strike="noStrike">
                      <a:solidFill>
                        <a:srgbClr val="000000"/>
                      </a:solidFill>
                      <a:latin typeface="Arial"/>
                    </a:defRPr>
                  </a:pPr>
                </a:p>
              </c:txPr>
              <c:dLblPos val="bestFit"/>
              <c:showLegendKey val="0"/>
              <c:showVal val="0"/>
              <c:showCatName val="0"/>
              <c:showSerName val="0"/>
              <c:showPercent val="0"/>
              <c:separator>; </c:separator>
            </c:dLbl>
            <c:dLbl>
              <c:idx val="5"/>
              <c:txPr>
                <a:bodyPr wrap="square"/>
                <a:lstStyle/>
                <a:p>
                  <a:pPr>
                    <a:defRPr b="0" sz="1800" spc="-1" strike="noStrike">
                      <a:solidFill>
                        <a:srgbClr val="000000"/>
                      </a:solidFill>
                      <a:latin typeface="Arial"/>
                    </a:defRPr>
                  </a:pPr>
                </a:p>
              </c:txPr>
              <c:dLblPos val="bestFit"/>
              <c:showLegendKey val="0"/>
              <c:showVal val="0"/>
              <c:showCatName val="0"/>
              <c:showSerName val="0"/>
              <c:showPercent val="0"/>
              <c:separator>; </c:separator>
            </c:dLbl>
            <c:txPr>
              <a:bodyPr wrap="square"/>
              <a:lstStyle/>
              <a:p>
                <a:pPr>
                  <a:defRPr b="0" sz="1800" spc="-1" strike="noStrike">
                    <a:solidFill>
                      <a:srgbClr val="000000"/>
                    </a:solidFill>
                    <a:latin typeface="Arial"/>
                  </a:defRPr>
                </a:pPr>
              </a:p>
            </c:txPr>
            <c:dLblPos val="bestFit"/>
            <c:showLegendKey val="0"/>
            <c:showVal val="0"/>
            <c:showCatName val="0"/>
            <c:showSerName val="0"/>
            <c:showPercent val="0"/>
            <c:separator>; </c:separator>
            <c:showLeaderLines val="1"/>
          </c:dLbls>
          <c:cat>
            <c:strRef>
              <c:f>categories</c:f>
              <c:strCache>
                <c:ptCount val="6"/>
                <c:pt idx="0">
                  <c:v>Category 1</c:v>
                </c:pt>
                <c:pt idx="1">
                  <c:v>Category 2</c:v>
                </c:pt>
                <c:pt idx="2">
                  <c:v>Category 3</c:v>
                </c:pt>
                <c:pt idx="3">
                  <c:v>Category 4</c:v>
                </c:pt>
                <c:pt idx="4">
                  <c:v>Category 5</c:v>
                </c:pt>
                <c:pt idx="5">
                  <c:v>Category 6</c:v>
                </c:pt>
              </c:strCache>
            </c:strRef>
          </c:cat>
          <c:val>
            <c:numRef>
              <c:f>2</c:f>
              <c:numCache>
                <c:formatCode>General</c:formatCode>
                <c:ptCount val="6"/>
                <c:pt idx="0">
                  <c:v>2</c:v>
                </c:pt>
                <c:pt idx="1">
                  <c:v>2</c:v>
                </c:pt>
                <c:pt idx="2">
                  <c:v>3</c:v>
                </c:pt>
                <c:pt idx="3">
                  <c:v>5</c:v>
                </c:pt>
                <c:pt idx="4">
                  <c:v>6</c:v>
                </c:pt>
                <c:pt idx="5">
                  <c:v>5</c:v>
                </c:pt>
              </c:numCache>
            </c:numRef>
          </c:val>
        </c:ser>
        <c:ser>
          <c:idx val="3"/>
          <c:order val="3"/>
          <c:tx>
            <c:strRef>
              <c:f>label 3</c:f>
              <c:strCache>
                <c:ptCount val="1"/>
                <c:pt idx="0">
                  <c:v>Series 4</c:v>
                </c:pt>
              </c:strCache>
            </c:strRef>
          </c:tx>
          <c:spPr>
            <a:solidFill>
              <a:srgbClr val="6eaa8d"/>
            </a:solidFill>
            <a:ln w="0">
              <a:noFill/>
            </a:ln>
          </c:spPr>
          <c:explosion val="0"/>
          <c:dPt>
            <c:idx val="0"/>
            <c:spPr>
              <a:solidFill>
                <a:srgbClr val="00693e"/>
              </a:solidFill>
              <a:ln w="0">
                <a:noFill/>
              </a:ln>
            </c:spPr>
          </c:dPt>
          <c:dPt>
            <c:idx val="1"/>
            <c:spPr>
              <a:solidFill>
                <a:srgbClr val="12312b"/>
              </a:solidFill>
              <a:ln w="0">
                <a:noFill/>
              </a:ln>
            </c:spPr>
          </c:dPt>
          <c:dPt>
            <c:idx val="2"/>
            <c:spPr>
              <a:solidFill>
                <a:srgbClr val="c3dd88"/>
              </a:solidFill>
              <a:ln w="0">
                <a:noFill/>
              </a:ln>
            </c:spPr>
          </c:dPt>
          <c:dPt>
            <c:idx val="3"/>
            <c:spPr>
              <a:solidFill>
                <a:srgbClr val="6eaa8d"/>
              </a:solidFill>
              <a:ln w="0">
                <a:noFill/>
              </a:ln>
            </c:spPr>
          </c:dPt>
          <c:dPt>
            <c:idx val="4"/>
            <c:spPr>
              <a:solidFill>
                <a:srgbClr val="797979"/>
              </a:solidFill>
              <a:ln w="0">
                <a:noFill/>
              </a:ln>
            </c:spPr>
          </c:dPt>
          <c:dPt>
            <c:idx val="5"/>
            <c:spPr>
              <a:solidFill>
                <a:srgbClr val="ebf3ef"/>
              </a:solidFill>
              <a:ln w="0">
                <a:noFill/>
              </a:ln>
            </c:spPr>
          </c:dPt>
          <c:dLbls>
            <c:dLbl>
              <c:idx val="0"/>
              <c:txPr>
                <a:bodyPr wrap="square"/>
                <a:lstStyle/>
                <a:p>
                  <a:pPr>
                    <a:defRPr b="0" sz="1800" spc="-1" strike="noStrike">
                      <a:solidFill>
                        <a:srgbClr val="000000"/>
                      </a:solidFill>
                      <a:latin typeface="Arial"/>
                    </a:defRPr>
                  </a:pPr>
                </a:p>
              </c:txPr>
              <c:dLblPos val="bestFit"/>
              <c:showLegendKey val="0"/>
              <c:showVal val="0"/>
              <c:showCatName val="0"/>
              <c:showSerName val="0"/>
              <c:showPercent val="0"/>
              <c:separator>; </c:separator>
            </c:dLbl>
            <c:dLbl>
              <c:idx val="1"/>
              <c:txPr>
                <a:bodyPr wrap="square"/>
                <a:lstStyle/>
                <a:p>
                  <a:pPr>
                    <a:defRPr b="0" sz="1800" spc="-1" strike="noStrike">
                      <a:solidFill>
                        <a:srgbClr val="000000"/>
                      </a:solidFill>
                      <a:latin typeface="Arial"/>
                    </a:defRPr>
                  </a:pPr>
                </a:p>
              </c:txPr>
              <c:dLblPos val="bestFit"/>
              <c:showLegendKey val="0"/>
              <c:showVal val="0"/>
              <c:showCatName val="0"/>
              <c:showSerName val="0"/>
              <c:showPercent val="0"/>
              <c:separator>; </c:separator>
            </c:dLbl>
            <c:dLbl>
              <c:idx val="2"/>
              <c:txPr>
                <a:bodyPr wrap="square"/>
                <a:lstStyle/>
                <a:p>
                  <a:pPr>
                    <a:defRPr b="0" sz="1800" spc="-1" strike="noStrike">
                      <a:solidFill>
                        <a:srgbClr val="000000"/>
                      </a:solidFill>
                      <a:latin typeface="Arial"/>
                    </a:defRPr>
                  </a:pPr>
                </a:p>
              </c:txPr>
              <c:dLblPos val="bestFit"/>
              <c:showLegendKey val="0"/>
              <c:showVal val="0"/>
              <c:showCatName val="0"/>
              <c:showSerName val="0"/>
              <c:showPercent val="0"/>
              <c:separator>; </c:separator>
            </c:dLbl>
            <c:dLbl>
              <c:idx val="3"/>
              <c:txPr>
                <a:bodyPr wrap="square"/>
                <a:lstStyle/>
                <a:p>
                  <a:pPr>
                    <a:defRPr b="0" sz="1800" spc="-1" strike="noStrike">
                      <a:solidFill>
                        <a:srgbClr val="000000"/>
                      </a:solidFill>
                      <a:latin typeface="Arial"/>
                    </a:defRPr>
                  </a:pPr>
                </a:p>
              </c:txPr>
              <c:dLblPos val="bestFit"/>
              <c:showLegendKey val="0"/>
              <c:showVal val="0"/>
              <c:showCatName val="0"/>
              <c:showSerName val="0"/>
              <c:showPercent val="0"/>
              <c:separator>; </c:separator>
            </c:dLbl>
            <c:dLbl>
              <c:idx val="4"/>
              <c:txPr>
                <a:bodyPr wrap="square"/>
                <a:lstStyle/>
                <a:p>
                  <a:pPr>
                    <a:defRPr b="0" sz="1800" spc="-1" strike="noStrike">
                      <a:solidFill>
                        <a:srgbClr val="000000"/>
                      </a:solidFill>
                      <a:latin typeface="Arial"/>
                    </a:defRPr>
                  </a:pPr>
                </a:p>
              </c:txPr>
              <c:dLblPos val="bestFit"/>
              <c:showLegendKey val="0"/>
              <c:showVal val="0"/>
              <c:showCatName val="0"/>
              <c:showSerName val="0"/>
              <c:showPercent val="0"/>
              <c:separator>; </c:separator>
            </c:dLbl>
            <c:dLbl>
              <c:idx val="5"/>
              <c:txPr>
                <a:bodyPr wrap="square"/>
                <a:lstStyle/>
                <a:p>
                  <a:pPr>
                    <a:defRPr b="0" sz="1800" spc="-1" strike="noStrike">
                      <a:solidFill>
                        <a:srgbClr val="000000"/>
                      </a:solidFill>
                      <a:latin typeface="Arial"/>
                    </a:defRPr>
                  </a:pPr>
                </a:p>
              </c:txPr>
              <c:dLblPos val="bestFit"/>
              <c:showLegendKey val="0"/>
              <c:showVal val="0"/>
              <c:showCatName val="0"/>
              <c:showSerName val="0"/>
              <c:showPercent val="0"/>
              <c:separator>; </c:separator>
            </c:dLbl>
            <c:txPr>
              <a:bodyPr wrap="square"/>
              <a:lstStyle/>
              <a:p>
                <a:pPr>
                  <a:defRPr b="0" sz="1800" spc="-1" strike="noStrike">
                    <a:solidFill>
                      <a:srgbClr val="000000"/>
                    </a:solidFill>
                    <a:latin typeface="Arial"/>
                  </a:defRPr>
                </a:pPr>
              </a:p>
            </c:txPr>
            <c:dLblPos val="bestFit"/>
            <c:showLegendKey val="0"/>
            <c:showVal val="0"/>
            <c:showCatName val="0"/>
            <c:showSerName val="0"/>
            <c:showPercent val="0"/>
            <c:separator>; </c:separator>
            <c:showLeaderLines val="1"/>
          </c:dLbls>
          <c:cat>
            <c:strRef>
              <c:f>categories</c:f>
              <c:strCache>
                <c:ptCount val="6"/>
                <c:pt idx="0">
                  <c:v>Category 1</c:v>
                </c:pt>
                <c:pt idx="1">
                  <c:v>Category 2</c:v>
                </c:pt>
                <c:pt idx="2">
                  <c:v>Category 3</c:v>
                </c:pt>
                <c:pt idx="3">
                  <c:v>Category 4</c:v>
                </c:pt>
                <c:pt idx="4">
                  <c:v>Category 5</c:v>
                </c:pt>
                <c:pt idx="5">
                  <c:v>Category 6</c:v>
                </c:pt>
              </c:strCache>
            </c:strRef>
          </c:cat>
          <c:val>
            <c:numRef>
              <c:f>3</c:f>
              <c:numCache>
                <c:formatCode>General</c:formatCode>
                <c:ptCount val="6"/>
                <c:pt idx="0">
                  <c:v>1</c:v>
                </c:pt>
                <c:pt idx="1">
                  <c:v>2</c:v>
                </c:pt>
                <c:pt idx="2">
                  <c:v>3</c:v>
                </c:pt>
                <c:pt idx="3">
                  <c:v>4</c:v>
                </c:pt>
                <c:pt idx="4">
                  <c:v>2</c:v>
                </c:pt>
                <c:pt idx="5">
                  <c:v>7</c:v>
                </c:pt>
              </c:numCache>
            </c:numRef>
          </c:val>
        </c:ser>
        <c:ser>
          <c:idx val="4"/>
          <c:order val="4"/>
          <c:tx>
            <c:strRef>
              <c:f>label 4</c:f>
              <c:strCache>
                <c:ptCount val="1"/>
                <c:pt idx="0">
                  <c:v>Series 5</c:v>
                </c:pt>
              </c:strCache>
            </c:strRef>
          </c:tx>
          <c:spPr>
            <a:solidFill>
              <a:srgbClr val="797979"/>
            </a:solidFill>
            <a:ln w="0">
              <a:noFill/>
            </a:ln>
          </c:spPr>
          <c:explosion val="0"/>
          <c:dPt>
            <c:idx val="0"/>
            <c:spPr>
              <a:solidFill>
                <a:srgbClr val="00693e"/>
              </a:solidFill>
              <a:ln w="0">
                <a:noFill/>
              </a:ln>
            </c:spPr>
          </c:dPt>
          <c:dPt>
            <c:idx val="1"/>
            <c:spPr>
              <a:solidFill>
                <a:srgbClr val="12312b"/>
              </a:solidFill>
              <a:ln w="0">
                <a:noFill/>
              </a:ln>
            </c:spPr>
          </c:dPt>
          <c:dPt>
            <c:idx val="2"/>
            <c:spPr>
              <a:solidFill>
                <a:srgbClr val="c3dd88"/>
              </a:solidFill>
              <a:ln w="0">
                <a:noFill/>
              </a:ln>
            </c:spPr>
          </c:dPt>
          <c:dPt>
            <c:idx val="3"/>
            <c:spPr>
              <a:solidFill>
                <a:srgbClr val="6eaa8d"/>
              </a:solidFill>
              <a:ln w="0">
                <a:noFill/>
              </a:ln>
            </c:spPr>
          </c:dPt>
          <c:dPt>
            <c:idx val="4"/>
            <c:spPr>
              <a:solidFill>
                <a:srgbClr val="797979"/>
              </a:solidFill>
              <a:ln w="0">
                <a:noFill/>
              </a:ln>
            </c:spPr>
          </c:dPt>
          <c:dPt>
            <c:idx val="5"/>
            <c:spPr>
              <a:solidFill>
                <a:srgbClr val="ebf3ef"/>
              </a:solidFill>
              <a:ln w="0">
                <a:noFill/>
              </a:ln>
            </c:spPr>
          </c:dPt>
          <c:dLbls>
            <c:dLbl>
              <c:idx val="0"/>
              <c:txPr>
                <a:bodyPr wrap="square"/>
                <a:lstStyle/>
                <a:p>
                  <a:pPr>
                    <a:defRPr b="0" sz="1800" spc="-1" strike="noStrike">
                      <a:solidFill>
                        <a:srgbClr val="000000"/>
                      </a:solidFill>
                      <a:latin typeface="Arial"/>
                    </a:defRPr>
                  </a:pPr>
                </a:p>
              </c:txPr>
              <c:dLblPos val="bestFit"/>
              <c:showLegendKey val="0"/>
              <c:showVal val="0"/>
              <c:showCatName val="0"/>
              <c:showSerName val="0"/>
              <c:showPercent val="0"/>
              <c:separator>; </c:separator>
            </c:dLbl>
            <c:dLbl>
              <c:idx val="1"/>
              <c:txPr>
                <a:bodyPr wrap="square"/>
                <a:lstStyle/>
                <a:p>
                  <a:pPr>
                    <a:defRPr b="0" sz="1800" spc="-1" strike="noStrike">
                      <a:solidFill>
                        <a:srgbClr val="000000"/>
                      </a:solidFill>
                      <a:latin typeface="Arial"/>
                    </a:defRPr>
                  </a:pPr>
                </a:p>
              </c:txPr>
              <c:dLblPos val="bestFit"/>
              <c:showLegendKey val="0"/>
              <c:showVal val="0"/>
              <c:showCatName val="0"/>
              <c:showSerName val="0"/>
              <c:showPercent val="0"/>
              <c:separator>; </c:separator>
            </c:dLbl>
            <c:dLbl>
              <c:idx val="2"/>
              <c:txPr>
                <a:bodyPr wrap="square"/>
                <a:lstStyle/>
                <a:p>
                  <a:pPr>
                    <a:defRPr b="0" sz="1800" spc="-1" strike="noStrike">
                      <a:solidFill>
                        <a:srgbClr val="000000"/>
                      </a:solidFill>
                      <a:latin typeface="Arial"/>
                    </a:defRPr>
                  </a:pPr>
                </a:p>
              </c:txPr>
              <c:dLblPos val="bestFit"/>
              <c:showLegendKey val="0"/>
              <c:showVal val="0"/>
              <c:showCatName val="0"/>
              <c:showSerName val="0"/>
              <c:showPercent val="0"/>
              <c:separator>; </c:separator>
            </c:dLbl>
            <c:dLbl>
              <c:idx val="3"/>
              <c:txPr>
                <a:bodyPr wrap="square"/>
                <a:lstStyle/>
                <a:p>
                  <a:pPr>
                    <a:defRPr b="0" sz="1800" spc="-1" strike="noStrike">
                      <a:solidFill>
                        <a:srgbClr val="000000"/>
                      </a:solidFill>
                      <a:latin typeface="Arial"/>
                    </a:defRPr>
                  </a:pPr>
                </a:p>
              </c:txPr>
              <c:dLblPos val="bestFit"/>
              <c:showLegendKey val="0"/>
              <c:showVal val="0"/>
              <c:showCatName val="0"/>
              <c:showSerName val="0"/>
              <c:showPercent val="0"/>
              <c:separator>; </c:separator>
            </c:dLbl>
            <c:dLbl>
              <c:idx val="4"/>
              <c:txPr>
                <a:bodyPr wrap="square"/>
                <a:lstStyle/>
                <a:p>
                  <a:pPr>
                    <a:defRPr b="0" sz="1800" spc="-1" strike="noStrike">
                      <a:solidFill>
                        <a:srgbClr val="000000"/>
                      </a:solidFill>
                      <a:latin typeface="Arial"/>
                    </a:defRPr>
                  </a:pPr>
                </a:p>
              </c:txPr>
              <c:dLblPos val="bestFit"/>
              <c:showLegendKey val="0"/>
              <c:showVal val="0"/>
              <c:showCatName val="0"/>
              <c:showSerName val="0"/>
              <c:showPercent val="0"/>
              <c:separator>; </c:separator>
            </c:dLbl>
            <c:dLbl>
              <c:idx val="5"/>
              <c:txPr>
                <a:bodyPr wrap="square"/>
                <a:lstStyle/>
                <a:p>
                  <a:pPr>
                    <a:defRPr b="0" sz="1800" spc="-1" strike="noStrike">
                      <a:solidFill>
                        <a:srgbClr val="000000"/>
                      </a:solidFill>
                      <a:latin typeface="Arial"/>
                    </a:defRPr>
                  </a:pPr>
                </a:p>
              </c:txPr>
              <c:dLblPos val="bestFit"/>
              <c:showLegendKey val="0"/>
              <c:showVal val="0"/>
              <c:showCatName val="0"/>
              <c:showSerName val="0"/>
              <c:showPercent val="0"/>
              <c:separator>; </c:separator>
            </c:dLbl>
            <c:txPr>
              <a:bodyPr wrap="square"/>
              <a:lstStyle/>
              <a:p>
                <a:pPr>
                  <a:defRPr b="0" sz="1800" spc="-1" strike="noStrike">
                    <a:solidFill>
                      <a:srgbClr val="000000"/>
                    </a:solidFill>
                    <a:latin typeface="Arial"/>
                  </a:defRPr>
                </a:pPr>
              </a:p>
            </c:txPr>
            <c:dLblPos val="bestFit"/>
            <c:showLegendKey val="0"/>
            <c:showVal val="0"/>
            <c:showCatName val="0"/>
            <c:showSerName val="0"/>
            <c:showPercent val="0"/>
            <c:separator>; </c:separator>
            <c:showLeaderLines val="1"/>
          </c:dLbls>
          <c:cat>
            <c:strRef>
              <c:f>categories</c:f>
              <c:strCache>
                <c:ptCount val="6"/>
                <c:pt idx="0">
                  <c:v>Category 1</c:v>
                </c:pt>
                <c:pt idx="1">
                  <c:v>Category 2</c:v>
                </c:pt>
                <c:pt idx="2">
                  <c:v>Category 3</c:v>
                </c:pt>
                <c:pt idx="3">
                  <c:v>Category 4</c:v>
                </c:pt>
                <c:pt idx="4">
                  <c:v>Category 5</c:v>
                </c:pt>
                <c:pt idx="5">
                  <c:v>Category 6</c:v>
                </c:pt>
              </c:strCache>
            </c:strRef>
          </c:cat>
          <c:val>
            <c:numRef>
              <c:f>4</c:f>
              <c:numCache>
                <c:formatCode>General</c:formatCode>
                <c:ptCount val="6"/>
                <c:pt idx="0">
                  <c:v>4</c:v>
                </c:pt>
                <c:pt idx="1">
                  <c:v>6</c:v>
                </c:pt>
                <c:pt idx="2">
                  <c:v>3</c:v>
                </c:pt>
                <c:pt idx="3">
                  <c:v>7</c:v>
                </c:pt>
                <c:pt idx="4">
                  <c:v>4</c:v>
                </c:pt>
                <c:pt idx="5">
                  <c:v>2</c:v>
                </c:pt>
              </c:numCache>
            </c:numRef>
          </c:val>
        </c:ser>
        <c:ser>
          <c:idx val="5"/>
          <c:order val="5"/>
          <c:tx>
            <c:strRef>
              <c:f>label 5</c:f>
              <c:strCache>
                <c:ptCount val="1"/>
                <c:pt idx="0">
                  <c:v>Series 6</c:v>
                </c:pt>
              </c:strCache>
            </c:strRef>
          </c:tx>
          <c:spPr>
            <a:solidFill>
              <a:srgbClr val="ebf3ef"/>
            </a:solidFill>
            <a:ln w="0">
              <a:noFill/>
            </a:ln>
          </c:spPr>
          <c:explosion val="0"/>
          <c:dPt>
            <c:idx val="0"/>
            <c:spPr>
              <a:solidFill>
                <a:srgbClr val="00693e"/>
              </a:solidFill>
              <a:ln w="0">
                <a:noFill/>
              </a:ln>
            </c:spPr>
          </c:dPt>
          <c:dPt>
            <c:idx val="1"/>
            <c:spPr>
              <a:solidFill>
                <a:srgbClr val="12312b"/>
              </a:solidFill>
              <a:ln w="0">
                <a:noFill/>
              </a:ln>
            </c:spPr>
          </c:dPt>
          <c:dPt>
            <c:idx val="2"/>
            <c:spPr>
              <a:solidFill>
                <a:srgbClr val="c3dd88"/>
              </a:solidFill>
              <a:ln w="0">
                <a:noFill/>
              </a:ln>
            </c:spPr>
          </c:dPt>
          <c:dPt>
            <c:idx val="3"/>
            <c:spPr>
              <a:solidFill>
                <a:srgbClr val="6eaa8d"/>
              </a:solidFill>
              <a:ln w="0">
                <a:noFill/>
              </a:ln>
            </c:spPr>
          </c:dPt>
          <c:dPt>
            <c:idx val="4"/>
            <c:spPr>
              <a:solidFill>
                <a:srgbClr val="797979"/>
              </a:solidFill>
              <a:ln w="0">
                <a:noFill/>
              </a:ln>
            </c:spPr>
          </c:dPt>
          <c:dPt>
            <c:idx val="5"/>
            <c:spPr>
              <a:solidFill>
                <a:srgbClr val="ebf3ef"/>
              </a:solidFill>
              <a:ln w="0">
                <a:noFill/>
              </a:ln>
            </c:spPr>
          </c:dPt>
          <c:dLbls>
            <c:dLbl>
              <c:idx val="0"/>
              <c:txPr>
                <a:bodyPr wrap="square"/>
                <a:lstStyle/>
                <a:p>
                  <a:pPr>
                    <a:defRPr b="0" sz="1800" spc="-1" strike="noStrike">
                      <a:solidFill>
                        <a:srgbClr val="000000"/>
                      </a:solidFill>
                      <a:latin typeface="Arial"/>
                    </a:defRPr>
                  </a:pPr>
                </a:p>
              </c:txPr>
              <c:dLblPos val="bestFit"/>
              <c:showLegendKey val="0"/>
              <c:showVal val="0"/>
              <c:showCatName val="0"/>
              <c:showSerName val="0"/>
              <c:showPercent val="0"/>
              <c:separator>; </c:separator>
            </c:dLbl>
            <c:dLbl>
              <c:idx val="1"/>
              <c:txPr>
                <a:bodyPr wrap="square"/>
                <a:lstStyle/>
                <a:p>
                  <a:pPr>
                    <a:defRPr b="0" sz="1800" spc="-1" strike="noStrike">
                      <a:solidFill>
                        <a:srgbClr val="000000"/>
                      </a:solidFill>
                      <a:latin typeface="Arial"/>
                    </a:defRPr>
                  </a:pPr>
                </a:p>
              </c:txPr>
              <c:dLblPos val="bestFit"/>
              <c:showLegendKey val="0"/>
              <c:showVal val="0"/>
              <c:showCatName val="0"/>
              <c:showSerName val="0"/>
              <c:showPercent val="0"/>
              <c:separator>; </c:separator>
            </c:dLbl>
            <c:dLbl>
              <c:idx val="2"/>
              <c:txPr>
                <a:bodyPr wrap="square"/>
                <a:lstStyle/>
                <a:p>
                  <a:pPr>
                    <a:defRPr b="0" sz="1800" spc="-1" strike="noStrike">
                      <a:solidFill>
                        <a:srgbClr val="000000"/>
                      </a:solidFill>
                      <a:latin typeface="Arial"/>
                    </a:defRPr>
                  </a:pPr>
                </a:p>
              </c:txPr>
              <c:dLblPos val="bestFit"/>
              <c:showLegendKey val="0"/>
              <c:showVal val="0"/>
              <c:showCatName val="0"/>
              <c:showSerName val="0"/>
              <c:showPercent val="0"/>
              <c:separator>; </c:separator>
            </c:dLbl>
            <c:dLbl>
              <c:idx val="3"/>
              <c:txPr>
                <a:bodyPr wrap="square"/>
                <a:lstStyle/>
                <a:p>
                  <a:pPr>
                    <a:defRPr b="0" sz="1800" spc="-1" strike="noStrike">
                      <a:solidFill>
                        <a:srgbClr val="000000"/>
                      </a:solidFill>
                      <a:latin typeface="Arial"/>
                    </a:defRPr>
                  </a:pPr>
                </a:p>
              </c:txPr>
              <c:dLblPos val="bestFit"/>
              <c:showLegendKey val="0"/>
              <c:showVal val="0"/>
              <c:showCatName val="0"/>
              <c:showSerName val="0"/>
              <c:showPercent val="0"/>
              <c:separator>; </c:separator>
            </c:dLbl>
            <c:dLbl>
              <c:idx val="4"/>
              <c:txPr>
                <a:bodyPr wrap="square"/>
                <a:lstStyle/>
                <a:p>
                  <a:pPr>
                    <a:defRPr b="0" sz="1800" spc="-1" strike="noStrike">
                      <a:solidFill>
                        <a:srgbClr val="000000"/>
                      </a:solidFill>
                      <a:latin typeface="Arial"/>
                    </a:defRPr>
                  </a:pPr>
                </a:p>
              </c:txPr>
              <c:dLblPos val="bestFit"/>
              <c:showLegendKey val="0"/>
              <c:showVal val="0"/>
              <c:showCatName val="0"/>
              <c:showSerName val="0"/>
              <c:showPercent val="0"/>
              <c:separator>; </c:separator>
            </c:dLbl>
            <c:dLbl>
              <c:idx val="5"/>
              <c:txPr>
                <a:bodyPr wrap="square"/>
                <a:lstStyle/>
                <a:p>
                  <a:pPr>
                    <a:defRPr b="0" sz="1800" spc="-1" strike="noStrike">
                      <a:solidFill>
                        <a:srgbClr val="000000"/>
                      </a:solidFill>
                      <a:latin typeface="Arial"/>
                    </a:defRPr>
                  </a:pPr>
                </a:p>
              </c:txPr>
              <c:dLblPos val="bestFit"/>
              <c:showLegendKey val="0"/>
              <c:showVal val="0"/>
              <c:showCatName val="0"/>
              <c:showSerName val="0"/>
              <c:showPercent val="0"/>
              <c:separator>; </c:separator>
            </c:dLbl>
            <c:txPr>
              <a:bodyPr wrap="square"/>
              <a:lstStyle/>
              <a:p>
                <a:pPr>
                  <a:defRPr b="0" sz="1800" spc="-1" strike="noStrike">
                    <a:solidFill>
                      <a:srgbClr val="000000"/>
                    </a:solidFill>
                    <a:latin typeface="Arial"/>
                  </a:defRPr>
                </a:pPr>
              </a:p>
            </c:txPr>
            <c:dLblPos val="bestFit"/>
            <c:showLegendKey val="0"/>
            <c:showVal val="0"/>
            <c:showCatName val="0"/>
            <c:showSerName val="0"/>
            <c:showPercent val="0"/>
            <c:separator>; </c:separator>
            <c:showLeaderLines val="1"/>
          </c:dLbls>
          <c:cat>
            <c:strRef>
              <c:f>categories</c:f>
              <c:strCache>
                <c:ptCount val="6"/>
                <c:pt idx="0">
                  <c:v>Category 1</c:v>
                </c:pt>
                <c:pt idx="1">
                  <c:v>Category 2</c:v>
                </c:pt>
                <c:pt idx="2">
                  <c:v>Category 3</c:v>
                </c:pt>
                <c:pt idx="3">
                  <c:v>Category 4</c:v>
                </c:pt>
                <c:pt idx="4">
                  <c:v>Category 5</c:v>
                </c:pt>
                <c:pt idx="5">
                  <c:v>Category 6</c:v>
                </c:pt>
              </c:strCache>
            </c:strRef>
          </c:cat>
          <c:val>
            <c:numRef>
              <c:f>5</c:f>
              <c:numCache>
                <c:formatCode>General</c:formatCode>
                <c:ptCount val="6"/>
                <c:pt idx="0">
                  <c:v>6</c:v>
                </c:pt>
                <c:pt idx="1">
                  <c:v>3</c:v>
                </c:pt>
                <c:pt idx="2">
                  <c:v>5</c:v>
                </c:pt>
                <c:pt idx="3">
                  <c:v>4</c:v>
                </c:pt>
                <c:pt idx="4">
                  <c:v>8</c:v>
                </c:pt>
                <c:pt idx="5">
                  <c:v>4</c:v>
                </c:pt>
              </c:numCache>
            </c:numRef>
          </c:val>
        </c:ser>
        <c:firstSliceAng val="0"/>
      </c:pieChart>
      <c:spPr>
        <a:noFill/>
        <a:ln w="0">
          <a:noFill/>
        </a:ln>
      </c:spPr>
    </c:plotArea>
    <c:legend>
      <c:legendPos val="b"/>
      <c:overlay val="0"/>
      <c:spPr>
        <a:noFill/>
        <a:ln w="0">
          <a:noFill/>
        </a:ln>
      </c:spPr>
      <c:txPr>
        <a:bodyPr/>
        <a:lstStyle/>
        <a:p>
          <a:pPr>
            <a:defRPr b="0" sz="1600" spc="-1" strike="noStrike">
              <a:solidFill>
                <a:srgbClr val="000000"/>
              </a:solidFill>
              <a:latin typeface="Arial"/>
            </a:defRPr>
          </a:pPr>
        </a:p>
      </c:txPr>
    </c:legend>
    <c:plotVisOnly val="1"/>
    <c:dispBlanksAs val="gap"/>
  </c:chart>
  <c:spPr>
    <a:noFill/>
    <a:ln w="9360">
      <a:solidFill>
        <a:srgbClr val="d9d9d9"/>
      </a:solidFill>
      <a:round/>
    </a:ln>
  </c:spPr>
</c:chartSpace>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F6B384-D790-4672-A4BB-99188E200FAC}" type="doc">
      <dgm:prSet loTypeId="urn:microsoft.com/office/officeart/2005/8/layout/hChevron3" loCatId="process" qsTypeId="urn:microsoft.com/office/officeart/2005/8/quickstyle/simple1" qsCatId="simple" csTypeId="urn:microsoft.com/office/officeart/2005/8/colors/accent1_5" csCatId="accent1" phldr="1"/>
      <dgm:spPr/>
    </dgm:pt>
    <dgm:pt modelId="{46AD46D6-6B6A-4427-BC14-9C40F6492E53}">
      <dgm:prSet phldrT="[Text]" custT="1"/>
      <dgm:spPr/>
      <dgm:t>
        <a:bodyPr/>
        <a:lstStyle/>
        <a:p>
          <a:r>
            <a:rPr lang="en-AU" sz="1600" dirty="0"/>
            <a:t>Data 1</a:t>
          </a:r>
        </a:p>
      </dgm:t>
    </dgm:pt>
    <dgm:pt modelId="{FD4D2100-D53E-45BA-B287-3FF800D5B8EA}" type="parTrans" cxnId="{A913FBC4-A4B3-4FB9-8F0C-82266068A84C}">
      <dgm:prSet/>
      <dgm:spPr/>
      <dgm:t>
        <a:bodyPr/>
        <a:lstStyle/>
        <a:p>
          <a:endParaRPr lang="en-AU" sz="1600"/>
        </a:p>
      </dgm:t>
    </dgm:pt>
    <dgm:pt modelId="{6FC2BBDC-494F-4CA5-A044-02EF93EA9592}" type="sibTrans" cxnId="{A913FBC4-A4B3-4FB9-8F0C-82266068A84C}">
      <dgm:prSet/>
      <dgm:spPr/>
      <dgm:t>
        <a:bodyPr/>
        <a:lstStyle/>
        <a:p>
          <a:endParaRPr lang="en-AU" sz="1600"/>
        </a:p>
      </dgm:t>
    </dgm:pt>
    <dgm:pt modelId="{3D32E5CB-7848-4E23-8657-A192CB2F1E50}">
      <dgm:prSet phldrT="[Text]" custT="1"/>
      <dgm:spPr/>
      <dgm:t>
        <a:bodyPr/>
        <a:lstStyle/>
        <a:p>
          <a:r>
            <a:rPr lang="en-AU" sz="1600" dirty="0"/>
            <a:t>Data 2</a:t>
          </a:r>
        </a:p>
      </dgm:t>
    </dgm:pt>
    <dgm:pt modelId="{2C8A4FD7-DC7E-4977-9665-F54B9142BCBA}" type="parTrans" cxnId="{009504BD-DDD8-43BB-A13A-7CA71631029F}">
      <dgm:prSet/>
      <dgm:spPr/>
      <dgm:t>
        <a:bodyPr/>
        <a:lstStyle/>
        <a:p>
          <a:endParaRPr lang="en-AU" sz="1600"/>
        </a:p>
      </dgm:t>
    </dgm:pt>
    <dgm:pt modelId="{5249AB84-DFD6-4239-B5F8-DED881F9A67D}" type="sibTrans" cxnId="{009504BD-DDD8-43BB-A13A-7CA71631029F}">
      <dgm:prSet/>
      <dgm:spPr/>
      <dgm:t>
        <a:bodyPr/>
        <a:lstStyle/>
        <a:p>
          <a:endParaRPr lang="en-AU" sz="1600"/>
        </a:p>
      </dgm:t>
    </dgm:pt>
    <dgm:pt modelId="{CA7D37A6-71B2-4208-AFDD-90329C3DD560}">
      <dgm:prSet phldrT="[Text]" custT="1"/>
      <dgm:spPr/>
      <dgm:t>
        <a:bodyPr/>
        <a:lstStyle/>
        <a:p>
          <a:r>
            <a:rPr lang="en-AU" sz="1600" dirty="0"/>
            <a:t>Data 3</a:t>
          </a:r>
        </a:p>
      </dgm:t>
    </dgm:pt>
    <dgm:pt modelId="{E64A3A4E-55C7-4BB1-B79B-A3042FA42E2C}" type="parTrans" cxnId="{9B446998-5F05-497A-8B02-27B8D5EF086F}">
      <dgm:prSet/>
      <dgm:spPr/>
      <dgm:t>
        <a:bodyPr/>
        <a:lstStyle/>
        <a:p>
          <a:endParaRPr lang="en-AU" sz="1600"/>
        </a:p>
      </dgm:t>
    </dgm:pt>
    <dgm:pt modelId="{77D3B4C0-E917-4EE0-86A4-E84874E7798A}" type="sibTrans" cxnId="{9B446998-5F05-497A-8B02-27B8D5EF086F}">
      <dgm:prSet/>
      <dgm:spPr/>
      <dgm:t>
        <a:bodyPr/>
        <a:lstStyle/>
        <a:p>
          <a:endParaRPr lang="en-AU" sz="1600"/>
        </a:p>
      </dgm:t>
    </dgm:pt>
    <dgm:pt modelId="{D459A45A-F074-4EEF-B521-40E22801195C}">
      <dgm:prSet custT="1"/>
      <dgm:spPr/>
      <dgm:t>
        <a:bodyPr/>
        <a:lstStyle/>
        <a:p>
          <a:r>
            <a:rPr lang="en-AU" sz="1600" dirty="0"/>
            <a:t>Data 4</a:t>
          </a:r>
        </a:p>
      </dgm:t>
    </dgm:pt>
    <dgm:pt modelId="{20B7782B-A202-4B4B-B816-952A25A09288}" type="parTrans" cxnId="{85706AF2-FBBD-416C-8A3A-8B913EA33AD6}">
      <dgm:prSet/>
      <dgm:spPr/>
      <dgm:t>
        <a:bodyPr/>
        <a:lstStyle/>
        <a:p>
          <a:endParaRPr lang="en-AU" sz="1600"/>
        </a:p>
      </dgm:t>
    </dgm:pt>
    <dgm:pt modelId="{33A153CE-D788-4B92-B8F0-693204F260B5}" type="sibTrans" cxnId="{85706AF2-FBBD-416C-8A3A-8B913EA33AD6}">
      <dgm:prSet/>
      <dgm:spPr/>
      <dgm:t>
        <a:bodyPr/>
        <a:lstStyle/>
        <a:p>
          <a:endParaRPr lang="en-AU" sz="1600"/>
        </a:p>
      </dgm:t>
    </dgm:pt>
    <dgm:pt modelId="{0A206DC0-C973-4995-92BE-EF15979B7918}">
      <dgm:prSet custT="1"/>
      <dgm:spPr/>
      <dgm:t>
        <a:bodyPr/>
        <a:lstStyle/>
        <a:p>
          <a:r>
            <a:rPr lang="en-AU" sz="1600" dirty="0"/>
            <a:t>Data 5</a:t>
          </a:r>
        </a:p>
      </dgm:t>
    </dgm:pt>
    <dgm:pt modelId="{2C9DA8C2-6D0F-4C2A-8DE3-BE5274139D4F}" type="parTrans" cxnId="{9073FF84-BDB6-4B3B-AACA-87599CE0A444}">
      <dgm:prSet/>
      <dgm:spPr/>
      <dgm:t>
        <a:bodyPr/>
        <a:lstStyle/>
        <a:p>
          <a:endParaRPr lang="en-AU" sz="1600"/>
        </a:p>
      </dgm:t>
    </dgm:pt>
    <dgm:pt modelId="{EF66DEDF-AE80-4B00-B27C-1FEF34DEB641}" type="sibTrans" cxnId="{9073FF84-BDB6-4B3B-AACA-87599CE0A444}">
      <dgm:prSet/>
      <dgm:spPr/>
      <dgm:t>
        <a:bodyPr/>
        <a:lstStyle/>
        <a:p>
          <a:endParaRPr lang="en-AU" sz="1600"/>
        </a:p>
      </dgm:t>
    </dgm:pt>
    <dgm:pt modelId="{A98FE1C2-2AAF-45FF-9D4D-2F2EF3762B15}">
      <dgm:prSet custT="1"/>
      <dgm:spPr/>
      <dgm:t>
        <a:bodyPr/>
        <a:lstStyle/>
        <a:p>
          <a:r>
            <a:rPr lang="en-AU" sz="1600" dirty="0"/>
            <a:t>Data 6</a:t>
          </a:r>
        </a:p>
      </dgm:t>
    </dgm:pt>
    <dgm:pt modelId="{A95E79BA-0995-4788-A281-C99771516A24}" type="parTrans" cxnId="{63DDBCFB-F67F-4F8B-BB5B-25EF3573A0DF}">
      <dgm:prSet/>
      <dgm:spPr/>
      <dgm:t>
        <a:bodyPr/>
        <a:lstStyle/>
        <a:p>
          <a:endParaRPr lang="en-AU" sz="1600"/>
        </a:p>
      </dgm:t>
    </dgm:pt>
    <dgm:pt modelId="{400DED3F-B19C-4858-AAB9-235754A35AB5}" type="sibTrans" cxnId="{63DDBCFB-F67F-4F8B-BB5B-25EF3573A0DF}">
      <dgm:prSet/>
      <dgm:spPr/>
      <dgm:t>
        <a:bodyPr/>
        <a:lstStyle/>
        <a:p>
          <a:endParaRPr lang="en-AU" sz="1600"/>
        </a:p>
      </dgm:t>
    </dgm:pt>
    <dgm:pt modelId="{BE788791-C742-428C-9FFE-31A80ED01E3F}" type="pres">
      <dgm:prSet presAssocID="{27F6B384-D790-4672-A4BB-99188E200FAC}" presName="Name0" presStyleCnt="0">
        <dgm:presLayoutVars>
          <dgm:dir/>
          <dgm:resizeHandles val="exact"/>
        </dgm:presLayoutVars>
      </dgm:prSet>
      <dgm:spPr/>
    </dgm:pt>
    <dgm:pt modelId="{F24E41E9-3A74-4189-A45B-AFB3A844D6F8}" type="pres">
      <dgm:prSet presAssocID="{46AD46D6-6B6A-4427-BC14-9C40F6492E53}" presName="parTxOnly" presStyleLbl="node1" presStyleIdx="0" presStyleCnt="6">
        <dgm:presLayoutVars>
          <dgm:bulletEnabled val="1"/>
        </dgm:presLayoutVars>
      </dgm:prSet>
      <dgm:spPr/>
    </dgm:pt>
    <dgm:pt modelId="{0670653B-9C6A-4FA9-AC61-B8CF0E43C169}" type="pres">
      <dgm:prSet presAssocID="{6FC2BBDC-494F-4CA5-A044-02EF93EA9592}" presName="parSpace" presStyleCnt="0"/>
      <dgm:spPr/>
    </dgm:pt>
    <dgm:pt modelId="{41954BF0-1E8F-4E2B-B873-2FAE91002295}" type="pres">
      <dgm:prSet presAssocID="{3D32E5CB-7848-4E23-8657-A192CB2F1E50}" presName="parTxOnly" presStyleLbl="node1" presStyleIdx="1" presStyleCnt="6">
        <dgm:presLayoutVars>
          <dgm:bulletEnabled val="1"/>
        </dgm:presLayoutVars>
      </dgm:prSet>
      <dgm:spPr/>
    </dgm:pt>
    <dgm:pt modelId="{51DD8BDA-A54F-40B6-944B-FD2EB65758CD}" type="pres">
      <dgm:prSet presAssocID="{5249AB84-DFD6-4239-B5F8-DED881F9A67D}" presName="parSpace" presStyleCnt="0"/>
      <dgm:spPr/>
    </dgm:pt>
    <dgm:pt modelId="{07B0EF40-E3E7-42A8-893F-1255B9AEC532}" type="pres">
      <dgm:prSet presAssocID="{CA7D37A6-71B2-4208-AFDD-90329C3DD560}" presName="parTxOnly" presStyleLbl="node1" presStyleIdx="2" presStyleCnt="6">
        <dgm:presLayoutVars>
          <dgm:bulletEnabled val="1"/>
        </dgm:presLayoutVars>
      </dgm:prSet>
      <dgm:spPr/>
    </dgm:pt>
    <dgm:pt modelId="{0321CDA5-8FA2-4358-9641-7278DA3FE892}" type="pres">
      <dgm:prSet presAssocID="{77D3B4C0-E917-4EE0-86A4-E84874E7798A}" presName="parSpace" presStyleCnt="0"/>
      <dgm:spPr/>
    </dgm:pt>
    <dgm:pt modelId="{C28CB36C-6139-4963-BDCA-2498DF22151D}" type="pres">
      <dgm:prSet presAssocID="{D459A45A-F074-4EEF-B521-40E22801195C}" presName="parTxOnly" presStyleLbl="node1" presStyleIdx="3" presStyleCnt="6">
        <dgm:presLayoutVars>
          <dgm:bulletEnabled val="1"/>
        </dgm:presLayoutVars>
      </dgm:prSet>
      <dgm:spPr/>
    </dgm:pt>
    <dgm:pt modelId="{604A8C7B-694C-4B9B-B720-7460B0AA4C8B}" type="pres">
      <dgm:prSet presAssocID="{33A153CE-D788-4B92-B8F0-693204F260B5}" presName="parSpace" presStyleCnt="0"/>
      <dgm:spPr/>
    </dgm:pt>
    <dgm:pt modelId="{3938038B-A36D-4CA5-9E97-BE40698086BC}" type="pres">
      <dgm:prSet presAssocID="{0A206DC0-C973-4995-92BE-EF15979B7918}" presName="parTxOnly" presStyleLbl="node1" presStyleIdx="4" presStyleCnt="6">
        <dgm:presLayoutVars>
          <dgm:bulletEnabled val="1"/>
        </dgm:presLayoutVars>
      </dgm:prSet>
      <dgm:spPr/>
    </dgm:pt>
    <dgm:pt modelId="{64C44507-7D06-4DBE-BD3E-A544C8E82C70}" type="pres">
      <dgm:prSet presAssocID="{EF66DEDF-AE80-4B00-B27C-1FEF34DEB641}" presName="parSpace" presStyleCnt="0"/>
      <dgm:spPr/>
    </dgm:pt>
    <dgm:pt modelId="{EAD90D25-4D52-49F7-BB36-0B4C177CC1AC}" type="pres">
      <dgm:prSet presAssocID="{A98FE1C2-2AAF-45FF-9D4D-2F2EF3762B15}" presName="parTxOnly" presStyleLbl="node1" presStyleIdx="5" presStyleCnt="6">
        <dgm:presLayoutVars>
          <dgm:bulletEnabled val="1"/>
        </dgm:presLayoutVars>
      </dgm:prSet>
      <dgm:spPr/>
    </dgm:pt>
  </dgm:ptLst>
  <dgm:cxnLst>
    <dgm:cxn modelId="{F3B09F39-530B-4F66-BB4B-ECABC6F31CC5}" type="presOf" srcId="{27F6B384-D790-4672-A4BB-99188E200FAC}" destId="{BE788791-C742-428C-9FFE-31A80ED01E3F}" srcOrd="0" destOrd="0" presId="urn:microsoft.com/office/officeart/2005/8/layout/hChevron3"/>
    <dgm:cxn modelId="{0346A850-D4E0-4AE9-94DC-4D87F7F97F1D}" type="presOf" srcId="{0A206DC0-C973-4995-92BE-EF15979B7918}" destId="{3938038B-A36D-4CA5-9E97-BE40698086BC}" srcOrd="0" destOrd="0" presId="urn:microsoft.com/office/officeart/2005/8/layout/hChevron3"/>
    <dgm:cxn modelId="{84EFC15F-5D96-4FA2-ABD0-D35DA98123DD}" type="presOf" srcId="{3D32E5CB-7848-4E23-8657-A192CB2F1E50}" destId="{41954BF0-1E8F-4E2B-B873-2FAE91002295}" srcOrd="0" destOrd="0" presId="urn:microsoft.com/office/officeart/2005/8/layout/hChevron3"/>
    <dgm:cxn modelId="{BE165E77-DF0C-4D2D-8303-0F86C05404B6}" type="presOf" srcId="{D459A45A-F074-4EEF-B521-40E22801195C}" destId="{C28CB36C-6139-4963-BDCA-2498DF22151D}" srcOrd="0" destOrd="0" presId="urn:microsoft.com/office/officeart/2005/8/layout/hChevron3"/>
    <dgm:cxn modelId="{9073FF84-BDB6-4B3B-AACA-87599CE0A444}" srcId="{27F6B384-D790-4672-A4BB-99188E200FAC}" destId="{0A206DC0-C973-4995-92BE-EF15979B7918}" srcOrd="4" destOrd="0" parTransId="{2C9DA8C2-6D0F-4C2A-8DE3-BE5274139D4F}" sibTransId="{EF66DEDF-AE80-4B00-B27C-1FEF34DEB641}"/>
    <dgm:cxn modelId="{9B446998-5F05-497A-8B02-27B8D5EF086F}" srcId="{27F6B384-D790-4672-A4BB-99188E200FAC}" destId="{CA7D37A6-71B2-4208-AFDD-90329C3DD560}" srcOrd="2" destOrd="0" parTransId="{E64A3A4E-55C7-4BB1-B79B-A3042FA42E2C}" sibTransId="{77D3B4C0-E917-4EE0-86A4-E84874E7798A}"/>
    <dgm:cxn modelId="{009504BD-DDD8-43BB-A13A-7CA71631029F}" srcId="{27F6B384-D790-4672-A4BB-99188E200FAC}" destId="{3D32E5CB-7848-4E23-8657-A192CB2F1E50}" srcOrd="1" destOrd="0" parTransId="{2C8A4FD7-DC7E-4977-9665-F54B9142BCBA}" sibTransId="{5249AB84-DFD6-4239-B5F8-DED881F9A67D}"/>
    <dgm:cxn modelId="{A913FBC4-A4B3-4FB9-8F0C-82266068A84C}" srcId="{27F6B384-D790-4672-A4BB-99188E200FAC}" destId="{46AD46D6-6B6A-4427-BC14-9C40F6492E53}" srcOrd="0" destOrd="0" parTransId="{FD4D2100-D53E-45BA-B287-3FF800D5B8EA}" sibTransId="{6FC2BBDC-494F-4CA5-A044-02EF93EA9592}"/>
    <dgm:cxn modelId="{A65434D9-E478-4D23-A51C-A794A2B6C1FB}" type="presOf" srcId="{CA7D37A6-71B2-4208-AFDD-90329C3DD560}" destId="{07B0EF40-E3E7-42A8-893F-1255B9AEC532}" srcOrd="0" destOrd="0" presId="urn:microsoft.com/office/officeart/2005/8/layout/hChevron3"/>
    <dgm:cxn modelId="{44F444E3-542C-417E-9231-409AC82A8486}" type="presOf" srcId="{A98FE1C2-2AAF-45FF-9D4D-2F2EF3762B15}" destId="{EAD90D25-4D52-49F7-BB36-0B4C177CC1AC}" srcOrd="0" destOrd="0" presId="urn:microsoft.com/office/officeart/2005/8/layout/hChevron3"/>
    <dgm:cxn modelId="{85706AF2-FBBD-416C-8A3A-8B913EA33AD6}" srcId="{27F6B384-D790-4672-A4BB-99188E200FAC}" destId="{D459A45A-F074-4EEF-B521-40E22801195C}" srcOrd="3" destOrd="0" parTransId="{20B7782B-A202-4B4B-B816-952A25A09288}" sibTransId="{33A153CE-D788-4B92-B8F0-693204F260B5}"/>
    <dgm:cxn modelId="{95ED06F8-2DD6-436C-B4F7-AC70C6BA991D}" type="presOf" srcId="{46AD46D6-6B6A-4427-BC14-9C40F6492E53}" destId="{F24E41E9-3A74-4189-A45B-AFB3A844D6F8}" srcOrd="0" destOrd="0" presId="urn:microsoft.com/office/officeart/2005/8/layout/hChevron3"/>
    <dgm:cxn modelId="{63DDBCFB-F67F-4F8B-BB5B-25EF3573A0DF}" srcId="{27F6B384-D790-4672-A4BB-99188E200FAC}" destId="{A98FE1C2-2AAF-45FF-9D4D-2F2EF3762B15}" srcOrd="5" destOrd="0" parTransId="{A95E79BA-0995-4788-A281-C99771516A24}" sibTransId="{400DED3F-B19C-4858-AAB9-235754A35AB5}"/>
    <dgm:cxn modelId="{B0BF2395-8C0E-43E8-B5A1-7F31C5B8118E}" type="presParOf" srcId="{BE788791-C742-428C-9FFE-31A80ED01E3F}" destId="{F24E41E9-3A74-4189-A45B-AFB3A844D6F8}" srcOrd="0" destOrd="0" presId="urn:microsoft.com/office/officeart/2005/8/layout/hChevron3"/>
    <dgm:cxn modelId="{922583B6-149F-43F4-92F8-902CA41577A6}" type="presParOf" srcId="{BE788791-C742-428C-9FFE-31A80ED01E3F}" destId="{0670653B-9C6A-4FA9-AC61-B8CF0E43C169}" srcOrd="1" destOrd="0" presId="urn:microsoft.com/office/officeart/2005/8/layout/hChevron3"/>
    <dgm:cxn modelId="{8D948579-DFEA-4B8C-AA4B-1E498D035470}" type="presParOf" srcId="{BE788791-C742-428C-9FFE-31A80ED01E3F}" destId="{41954BF0-1E8F-4E2B-B873-2FAE91002295}" srcOrd="2" destOrd="0" presId="urn:microsoft.com/office/officeart/2005/8/layout/hChevron3"/>
    <dgm:cxn modelId="{C3643641-885E-44F2-B4EC-5B1897E54CCB}" type="presParOf" srcId="{BE788791-C742-428C-9FFE-31A80ED01E3F}" destId="{51DD8BDA-A54F-40B6-944B-FD2EB65758CD}" srcOrd="3" destOrd="0" presId="urn:microsoft.com/office/officeart/2005/8/layout/hChevron3"/>
    <dgm:cxn modelId="{5A130E69-3348-4B4A-A92B-A74418A28234}" type="presParOf" srcId="{BE788791-C742-428C-9FFE-31A80ED01E3F}" destId="{07B0EF40-E3E7-42A8-893F-1255B9AEC532}" srcOrd="4" destOrd="0" presId="urn:microsoft.com/office/officeart/2005/8/layout/hChevron3"/>
    <dgm:cxn modelId="{48AE2F31-5445-4140-8BB4-171DA1DB4C61}" type="presParOf" srcId="{BE788791-C742-428C-9FFE-31A80ED01E3F}" destId="{0321CDA5-8FA2-4358-9641-7278DA3FE892}" srcOrd="5" destOrd="0" presId="urn:microsoft.com/office/officeart/2005/8/layout/hChevron3"/>
    <dgm:cxn modelId="{BFB53258-1E27-46BA-A15B-BE60FD7033F3}" type="presParOf" srcId="{BE788791-C742-428C-9FFE-31A80ED01E3F}" destId="{C28CB36C-6139-4963-BDCA-2498DF22151D}" srcOrd="6" destOrd="0" presId="urn:microsoft.com/office/officeart/2005/8/layout/hChevron3"/>
    <dgm:cxn modelId="{80ABEEC5-A3A2-41E6-AF8D-417094B45722}" type="presParOf" srcId="{BE788791-C742-428C-9FFE-31A80ED01E3F}" destId="{604A8C7B-694C-4B9B-B720-7460B0AA4C8B}" srcOrd="7" destOrd="0" presId="urn:microsoft.com/office/officeart/2005/8/layout/hChevron3"/>
    <dgm:cxn modelId="{BEE5FDBD-F90A-4BFB-8D51-6EE64014E1E9}" type="presParOf" srcId="{BE788791-C742-428C-9FFE-31A80ED01E3F}" destId="{3938038B-A36D-4CA5-9E97-BE40698086BC}" srcOrd="8" destOrd="0" presId="urn:microsoft.com/office/officeart/2005/8/layout/hChevron3"/>
    <dgm:cxn modelId="{8A9AC7F1-1C83-4643-924D-49B4EA9A580A}" type="presParOf" srcId="{BE788791-C742-428C-9FFE-31A80ED01E3F}" destId="{64C44507-7D06-4DBE-BD3E-A544C8E82C70}" srcOrd="9" destOrd="0" presId="urn:microsoft.com/office/officeart/2005/8/layout/hChevron3"/>
    <dgm:cxn modelId="{EFC97E33-ED39-467D-BC54-41583CEA467D}" type="presParOf" srcId="{BE788791-C742-428C-9FFE-31A80ED01E3F}" destId="{EAD90D25-4D52-49F7-BB36-0B4C177CC1AC}" srcOrd="10" destOrd="0" presId="urn:microsoft.com/office/officeart/2005/8/layout/hChevron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7F6B384-D790-4672-A4BB-99188E200FAC}" type="doc">
      <dgm:prSet loTypeId="urn:microsoft.com/office/officeart/2005/8/layout/hChevron3" loCatId="process" qsTypeId="urn:microsoft.com/office/officeart/2005/8/quickstyle/simple1" qsCatId="simple" csTypeId="urn:microsoft.com/office/officeart/2005/8/colors/colorful1#1" csCatId="colorful" phldr="1"/>
      <dgm:spPr/>
    </dgm:pt>
    <dgm:pt modelId="{46AD46D6-6B6A-4427-BC14-9C40F6492E53}">
      <dgm:prSet phldrT="[Text]" custT="1"/>
      <dgm:spPr>
        <a:solidFill>
          <a:schemeClr val="accent1"/>
        </a:solidFill>
      </dgm:spPr>
      <dgm:t>
        <a:bodyPr/>
        <a:lstStyle/>
        <a:p>
          <a:r>
            <a:rPr lang="en-AU" sz="1600" dirty="0"/>
            <a:t>Data 1</a:t>
          </a:r>
        </a:p>
      </dgm:t>
    </dgm:pt>
    <dgm:pt modelId="{FD4D2100-D53E-45BA-B287-3FF800D5B8EA}" type="parTrans" cxnId="{A913FBC4-A4B3-4FB9-8F0C-82266068A84C}">
      <dgm:prSet/>
      <dgm:spPr/>
      <dgm:t>
        <a:bodyPr/>
        <a:lstStyle/>
        <a:p>
          <a:endParaRPr lang="en-AU" sz="1600"/>
        </a:p>
      </dgm:t>
    </dgm:pt>
    <dgm:pt modelId="{6FC2BBDC-494F-4CA5-A044-02EF93EA9592}" type="sibTrans" cxnId="{A913FBC4-A4B3-4FB9-8F0C-82266068A84C}">
      <dgm:prSet/>
      <dgm:spPr>
        <a:solidFill>
          <a:schemeClr val="accent1"/>
        </a:solidFill>
      </dgm:spPr>
      <dgm:t>
        <a:bodyPr/>
        <a:lstStyle/>
        <a:p>
          <a:endParaRPr lang="en-AU" sz="1600"/>
        </a:p>
      </dgm:t>
    </dgm:pt>
    <dgm:pt modelId="{3D32E5CB-7848-4E23-8657-A192CB2F1E50}">
      <dgm:prSet phldrT="[Text]" custT="1"/>
      <dgm:spPr>
        <a:solidFill>
          <a:schemeClr val="accent2"/>
        </a:solidFill>
      </dgm:spPr>
      <dgm:t>
        <a:bodyPr/>
        <a:lstStyle/>
        <a:p>
          <a:r>
            <a:rPr lang="en-AU" sz="1600" dirty="0"/>
            <a:t>Data 2</a:t>
          </a:r>
        </a:p>
      </dgm:t>
    </dgm:pt>
    <dgm:pt modelId="{2C8A4FD7-DC7E-4977-9665-F54B9142BCBA}" type="parTrans" cxnId="{009504BD-DDD8-43BB-A13A-7CA71631029F}">
      <dgm:prSet/>
      <dgm:spPr/>
      <dgm:t>
        <a:bodyPr/>
        <a:lstStyle/>
        <a:p>
          <a:endParaRPr lang="en-AU" sz="1600"/>
        </a:p>
      </dgm:t>
    </dgm:pt>
    <dgm:pt modelId="{5249AB84-DFD6-4239-B5F8-DED881F9A67D}" type="sibTrans" cxnId="{009504BD-DDD8-43BB-A13A-7CA71631029F}">
      <dgm:prSet/>
      <dgm:spPr>
        <a:solidFill>
          <a:schemeClr val="accent2"/>
        </a:solidFill>
      </dgm:spPr>
      <dgm:t>
        <a:bodyPr/>
        <a:lstStyle/>
        <a:p>
          <a:endParaRPr lang="en-AU" sz="1600"/>
        </a:p>
      </dgm:t>
    </dgm:pt>
    <dgm:pt modelId="{CA7D37A6-71B2-4208-AFDD-90329C3DD560}">
      <dgm:prSet phldrT="[Text]" custT="1"/>
      <dgm:spPr>
        <a:solidFill>
          <a:schemeClr val="accent3"/>
        </a:solidFill>
      </dgm:spPr>
      <dgm:t>
        <a:bodyPr/>
        <a:lstStyle/>
        <a:p>
          <a:r>
            <a:rPr lang="en-AU" sz="1600" dirty="0"/>
            <a:t>Data 3</a:t>
          </a:r>
        </a:p>
      </dgm:t>
    </dgm:pt>
    <dgm:pt modelId="{E64A3A4E-55C7-4BB1-B79B-A3042FA42E2C}" type="parTrans" cxnId="{9B446998-5F05-497A-8B02-27B8D5EF086F}">
      <dgm:prSet/>
      <dgm:spPr/>
      <dgm:t>
        <a:bodyPr/>
        <a:lstStyle/>
        <a:p>
          <a:endParaRPr lang="en-AU" sz="1600"/>
        </a:p>
      </dgm:t>
    </dgm:pt>
    <dgm:pt modelId="{77D3B4C0-E917-4EE0-86A4-E84874E7798A}" type="sibTrans" cxnId="{9B446998-5F05-497A-8B02-27B8D5EF086F}">
      <dgm:prSet/>
      <dgm:spPr>
        <a:solidFill>
          <a:schemeClr val="accent3"/>
        </a:solidFill>
      </dgm:spPr>
      <dgm:t>
        <a:bodyPr/>
        <a:lstStyle/>
        <a:p>
          <a:endParaRPr lang="en-AU" sz="1600"/>
        </a:p>
      </dgm:t>
    </dgm:pt>
    <dgm:pt modelId="{D459A45A-F074-4EEF-B521-40E22801195C}">
      <dgm:prSet custT="1"/>
      <dgm:spPr>
        <a:solidFill>
          <a:schemeClr val="accent4"/>
        </a:solidFill>
      </dgm:spPr>
      <dgm:t>
        <a:bodyPr/>
        <a:lstStyle/>
        <a:p>
          <a:r>
            <a:rPr lang="en-AU" sz="1600" dirty="0"/>
            <a:t>Data 4</a:t>
          </a:r>
        </a:p>
      </dgm:t>
    </dgm:pt>
    <dgm:pt modelId="{20B7782B-A202-4B4B-B816-952A25A09288}" type="parTrans" cxnId="{85706AF2-FBBD-416C-8A3A-8B913EA33AD6}">
      <dgm:prSet/>
      <dgm:spPr/>
      <dgm:t>
        <a:bodyPr/>
        <a:lstStyle/>
        <a:p>
          <a:endParaRPr lang="en-AU" sz="1600"/>
        </a:p>
      </dgm:t>
    </dgm:pt>
    <dgm:pt modelId="{33A153CE-D788-4B92-B8F0-693204F260B5}" type="sibTrans" cxnId="{85706AF2-FBBD-416C-8A3A-8B913EA33AD6}">
      <dgm:prSet/>
      <dgm:spPr>
        <a:solidFill>
          <a:schemeClr val="accent4"/>
        </a:solidFill>
      </dgm:spPr>
      <dgm:t>
        <a:bodyPr/>
        <a:lstStyle/>
        <a:p>
          <a:endParaRPr lang="en-AU" sz="1600"/>
        </a:p>
      </dgm:t>
    </dgm:pt>
    <dgm:pt modelId="{0A206DC0-C973-4995-92BE-EF15979B7918}">
      <dgm:prSet custT="1"/>
      <dgm:spPr>
        <a:solidFill>
          <a:schemeClr val="accent5"/>
        </a:solidFill>
      </dgm:spPr>
      <dgm:t>
        <a:bodyPr/>
        <a:lstStyle/>
        <a:p>
          <a:r>
            <a:rPr lang="en-AU" sz="1600" dirty="0">
              <a:solidFill>
                <a:schemeClr val="bg1"/>
              </a:solidFill>
            </a:rPr>
            <a:t>Data 5</a:t>
          </a:r>
        </a:p>
      </dgm:t>
    </dgm:pt>
    <dgm:pt modelId="{2C9DA8C2-6D0F-4C2A-8DE3-BE5274139D4F}" type="parTrans" cxnId="{9073FF84-BDB6-4B3B-AACA-87599CE0A444}">
      <dgm:prSet/>
      <dgm:spPr/>
      <dgm:t>
        <a:bodyPr/>
        <a:lstStyle/>
        <a:p>
          <a:endParaRPr lang="en-AU" sz="1600"/>
        </a:p>
      </dgm:t>
    </dgm:pt>
    <dgm:pt modelId="{EF66DEDF-AE80-4B00-B27C-1FEF34DEB641}" type="sibTrans" cxnId="{9073FF84-BDB6-4B3B-AACA-87599CE0A444}">
      <dgm:prSet/>
      <dgm:spPr>
        <a:solidFill>
          <a:schemeClr val="accent5"/>
        </a:solidFill>
      </dgm:spPr>
      <dgm:t>
        <a:bodyPr/>
        <a:lstStyle/>
        <a:p>
          <a:endParaRPr lang="en-AU" sz="1600"/>
        </a:p>
      </dgm:t>
    </dgm:pt>
    <dgm:pt modelId="{A98FE1C2-2AAF-45FF-9D4D-2F2EF3762B15}">
      <dgm:prSet custT="1"/>
      <dgm:spPr>
        <a:solidFill>
          <a:schemeClr val="accent6"/>
        </a:solidFill>
      </dgm:spPr>
      <dgm:t>
        <a:bodyPr/>
        <a:lstStyle/>
        <a:p>
          <a:r>
            <a:rPr lang="en-AU" sz="1600" dirty="0">
              <a:solidFill>
                <a:schemeClr val="tx1"/>
              </a:solidFill>
            </a:rPr>
            <a:t>Data 6</a:t>
          </a:r>
        </a:p>
      </dgm:t>
    </dgm:pt>
    <dgm:pt modelId="{A95E79BA-0995-4788-A281-C99771516A24}" type="parTrans" cxnId="{63DDBCFB-F67F-4F8B-BB5B-25EF3573A0DF}">
      <dgm:prSet/>
      <dgm:spPr/>
      <dgm:t>
        <a:bodyPr/>
        <a:lstStyle/>
        <a:p>
          <a:endParaRPr lang="en-AU" sz="1600"/>
        </a:p>
      </dgm:t>
    </dgm:pt>
    <dgm:pt modelId="{400DED3F-B19C-4858-AAB9-235754A35AB5}" type="sibTrans" cxnId="{63DDBCFB-F67F-4F8B-BB5B-25EF3573A0DF}">
      <dgm:prSet/>
      <dgm:spPr/>
      <dgm:t>
        <a:bodyPr/>
        <a:lstStyle/>
        <a:p>
          <a:endParaRPr lang="en-AU" sz="1600"/>
        </a:p>
      </dgm:t>
    </dgm:pt>
    <dgm:pt modelId="{BE788791-C742-428C-9FFE-31A80ED01E3F}" type="pres">
      <dgm:prSet presAssocID="{27F6B384-D790-4672-A4BB-99188E200FAC}" presName="Name0" presStyleCnt="0">
        <dgm:presLayoutVars>
          <dgm:dir/>
          <dgm:resizeHandles val="exact"/>
        </dgm:presLayoutVars>
      </dgm:prSet>
      <dgm:spPr/>
    </dgm:pt>
    <dgm:pt modelId="{F24E41E9-3A74-4189-A45B-AFB3A844D6F8}" type="pres">
      <dgm:prSet presAssocID="{46AD46D6-6B6A-4427-BC14-9C40F6492E53}" presName="parTxOnly" presStyleLbl="node1" presStyleIdx="0" presStyleCnt="6">
        <dgm:presLayoutVars>
          <dgm:bulletEnabled val="1"/>
        </dgm:presLayoutVars>
      </dgm:prSet>
      <dgm:spPr/>
    </dgm:pt>
    <dgm:pt modelId="{0670653B-9C6A-4FA9-AC61-B8CF0E43C169}" type="pres">
      <dgm:prSet presAssocID="{6FC2BBDC-494F-4CA5-A044-02EF93EA9592}" presName="parSpace" presStyleCnt="0"/>
      <dgm:spPr/>
    </dgm:pt>
    <dgm:pt modelId="{41954BF0-1E8F-4E2B-B873-2FAE91002295}" type="pres">
      <dgm:prSet presAssocID="{3D32E5CB-7848-4E23-8657-A192CB2F1E50}" presName="parTxOnly" presStyleLbl="node1" presStyleIdx="1" presStyleCnt="6">
        <dgm:presLayoutVars>
          <dgm:bulletEnabled val="1"/>
        </dgm:presLayoutVars>
      </dgm:prSet>
      <dgm:spPr/>
    </dgm:pt>
    <dgm:pt modelId="{51DD8BDA-A54F-40B6-944B-FD2EB65758CD}" type="pres">
      <dgm:prSet presAssocID="{5249AB84-DFD6-4239-B5F8-DED881F9A67D}" presName="parSpace" presStyleCnt="0"/>
      <dgm:spPr/>
    </dgm:pt>
    <dgm:pt modelId="{07B0EF40-E3E7-42A8-893F-1255B9AEC532}" type="pres">
      <dgm:prSet presAssocID="{CA7D37A6-71B2-4208-AFDD-90329C3DD560}" presName="parTxOnly" presStyleLbl="node1" presStyleIdx="2" presStyleCnt="6">
        <dgm:presLayoutVars>
          <dgm:bulletEnabled val="1"/>
        </dgm:presLayoutVars>
      </dgm:prSet>
      <dgm:spPr/>
    </dgm:pt>
    <dgm:pt modelId="{0321CDA5-8FA2-4358-9641-7278DA3FE892}" type="pres">
      <dgm:prSet presAssocID="{77D3B4C0-E917-4EE0-86A4-E84874E7798A}" presName="parSpace" presStyleCnt="0"/>
      <dgm:spPr/>
    </dgm:pt>
    <dgm:pt modelId="{C28CB36C-6139-4963-BDCA-2498DF22151D}" type="pres">
      <dgm:prSet presAssocID="{D459A45A-F074-4EEF-B521-40E22801195C}" presName="parTxOnly" presStyleLbl="node1" presStyleIdx="3" presStyleCnt="6">
        <dgm:presLayoutVars>
          <dgm:bulletEnabled val="1"/>
        </dgm:presLayoutVars>
      </dgm:prSet>
      <dgm:spPr/>
    </dgm:pt>
    <dgm:pt modelId="{604A8C7B-694C-4B9B-B720-7460B0AA4C8B}" type="pres">
      <dgm:prSet presAssocID="{33A153CE-D788-4B92-B8F0-693204F260B5}" presName="parSpace" presStyleCnt="0"/>
      <dgm:spPr/>
    </dgm:pt>
    <dgm:pt modelId="{3938038B-A36D-4CA5-9E97-BE40698086BC}" type="pres">
      <dgm:prSet presAssocID="{0A206DC0-C973-4995-92BE-EF15979B7918}" presName="parTxOnly" presStyleLbl="node1" presStyleIdx="4" presStyleCnt="6">
        <dgm:presLayoutVars>
          <dgm:bulletEnabled val="1"/>
        </dgm:presLayoutVars>
      </dgm:prSet>
      <dgm:spPr/>
    </dgm:pt>
    <dgm:pt modelId="{64C44507-7D06-4DBE-BD3E-A544C8E82C70}" type="pres">
      <dgm:prSet presAssocID="{EF66DEDF-AE80-4B00-B27C-1FEF34DEB641}" presName="parSpace" presStyleCnt="0"/>
      <dgm:spPr/>
    </dgm:pt>
    <dgm:pt modelId="{EAD90D25-4D52-49F7-BB36-0B4C177CC1AC}" type="pres">
      <dgm:prSet presAssocID="{A98FE1C2-2AAF-45FF-9D4D-2F2EF3762B15}" presName="parTxOnly" presStyleLbl="node1" presStyleIdx="5" presStyleCnt="6">
        <dgm:presLayoutVars>
          <dgm:bulletEnabled val="1"/>
        </dgm:presLayoutVars>
      </dgm:prSet>
      <dgm:spPr/>
    </dgm:pt>
  </dgm:ptLst>
  <dgm:cxnLst>
    <dgm:cxn modelId="{6E489C43-8D78-4710-B3A2-3B2A10E4CE82}" type="presOf" srcId="{D459A45A-F074-4EEF-B521-40E22801195C}" destId="{C28CB36C-6139-4963-BDCA-2498DF22151D}" srcOrd="0" destOrd="0" presId="urn:microsoft.com/office/officeart/2005/8/layout/hChevron3"/>
    <dgm:cxn modelId="{84674C4A-8079-41C7-9B57-9D22D77ED675}" type="presOf" srcId="{46AD46D6-6B6A-4427-BC14-9C40F6492E53}" destId="{F24E41E9-3A74-4189-A45B-AFB3A844D6F8}" srcOrd="0" destOrd="0" presId="urn:microsoft.com/office/officeart/2005/8/layout/hChevron3"/>
    <dgm:cxn modelId="{834BA158-DE61-4698-A38B-7841565A6AC6}" type="presOf" srcId="{27F6B384-D790-4672-A4BB-99188E200FAC}" destId="{BE788791-C742-428C-9FFE-31A80ED01E3F}" srcOrd="0" destOrd="0" presId="urn:microsoft.com/office/officeart/2005/8/layout/hChevron3"/>
    <dgm:cxn modelId="{2D41F366-180C-47ED-B189-6AA1DD1AC878}" type="presOf" srcId="{CA7D37A6-71B2-4208-AFDD-90329C3DD560}" destId="{07B0EF40-E3E7-42A8-893F-1255B9AEC532}" srcOrd="0" destOrd="0" presId="urn:microsoft.com/office/officeart/2005/8/layout/hChevron3"/>
    <dgm:cxn modelId="{97F17B67-A482-44C0-8056-B9238FEA1853}" type="presOf" srcId="{3D32E5CB-7848-4E23-8657-A192CB2F1E50}" destId="{41954BF0-1E8F-4E2B-B873-2FAE91002295}" srcOrd="0" destOrd="0" presId="urn:microsoft.com/office/officeart/2005/8/layout/hChevron3"/>
    <dgm:cxn modelId="{9073FF84-BDB6-4B3B-AACA-87599CE0A444}" srcId="{27F6B384-D790-4672-A4BB-99188E200FAC}" destId="{0A206DC0-C973-4995-92BE-EF15979B7918}" srcOrd="4" destOrd="0" parTransId="{2C9DA8C2-6D0F-4C2A-8DE3-BE5274139D4F}" sibTransId="{EF66DEDF-AE80-4B00-B27C-1FEF34DEB641}"/>
    <dgm:cxn modelId="{9B446998-5F05-497A-8B02-27B8D5EF086F}" srcId="{27F6B384-D790-4672-A4BB-99188E200FAC}" destId="{CA7D37A6-71B2-4208-AFDD-90329C3DD560}" srcOrd="2" destOrd="0" parTransId="{E64A3A4E-55C7-4BB1-B79B-A3042FA42E2C}" sibTransId="{77D3B4C0-E917-4EE0-86A4-E84874E7798A}"/>
    <dgm:cxn modelId="{AC1120B2-B602-4DAE-8748-6EF27CF85318}" type="presOf" srcId="{0A206DC0-C973-4995-92BE-EF15979B7918}" destId="{3938038B-A36D-4CA5-9E97-BE40698086BC}" srcOrd="0" destOrd="0" presId="urn:microsoft.com/office/officeart/2005/8/layout/hChevron3"/>
    <dgm:cxn modelId="{C2CC88B8-22FA-46E8-B9DC-9DC2CD0469DD}" type="presOf" srcId="{A98FE1C2-2AAF-45FF-9D4D-2F2EF3762B15}" destId="{EAD90D25-4D52-49F7-BB36-0B4C177CC1AC}" srcOrd="0" destOrd="0" presId="urn:microsoft.com/office/officeart/2005/8/layout/hChevron3"/>
    <dgm:cxn modelId="{009504BD-DDD8-43BB-A13A-7CA71631029F}" srcId="{27F6B384-D790-4672-A4BB-99188E200FAC}" destId="{3D32E5CB-7848-4E23-8657-A192CB2F1E50}" srcOrd="1" destOrd="0" parTransId="{2C8A4FD7-DC7E-4977-9665-F54B9142BCBA}" sibTransId="{5249AB84-DFD6-4239-B5F8-DED881F9A67D}"/>
    <dgm:cxn modelId="{A913FBC4-A4B3-4FB9-8F0C-82266068A84C}" srcId="{27F6B384-D790-4672-A4BB-99188E200FAC}" destId="{46AD46D6-6B6A-4427-BC14-9C40F6492E53}" srcOrd="0" destOrd="0" parTransId="{FD4D2100-D53E-45BA-B287-3FF800D5B8EA}" sibTransId="{6FC2BBDC-494F-4CA5-A044-02EF93EA9592}"/>
    <dgm:cxn modelId="{85706AF2-FBBD-416C-8A3A-8B913EA33AD6}" srcId="{27F6B384-D790-4672-A4BB-99188E200FAC}" destId="{D459A45A-F074-4EEF-B521-40E22801195C}" srcOrd="3" destOrd="0" parTransId="{20B7782B-A202-4B4B-B816-952A25A09288}" sibTransId="{33A153CE-D788-4B92-B8F0-693204F260B5}"/>
    <dgm:cxn modelId="{63DDBCFB-F67F-4F8B-BB5B-25EF3573A0DF}" srcId="{27F6B384-D790-4672-A4BB-99188E200FAC}" destId="{A98FE1C2-2AAF-45FF-9D4D-2F2EF3762B15}" srcOrd="5" destOrd="0" parTransId="{A95E79BA-0995-4788-A281-C99771516A24}" sibTransId="{400DED3F-B19C-4858-AAB9-235754A35AB5}"/>
    <dgm:cxn modelId="{A5C9F5A7-7E26-435F-AE4A-4C640CF6DBEF}" type="presParOf" srcId="{BE788791-C742-428C-9FFE-31A80ED01E3F}" destId="{F24E41E9-3A74-4189-A45B-AFB3A844D6F8}" srcOrd="0" destOrd="0" presId="urn:microsoft.com/office/officeart/2005/8/layout/hChevron3"/>
    <dgm:cxn modelId="{E5B8D5CA-901E-4658-8AF8-9BDE6EAB9F2B}" type="presParOf" srcId="{BE788791-C742-428C-9FFE-31A80ED01E3F}" destId="{0670653B-9C6A-4FA9-AC61-B8CF0E43C169}" srcOrd="1" destOrd="0" presId="urn:microsoft.com/office/officeart/2005/8/layout/hChevron3"/>
    <dgm:cxn modelId="{7B301949-046B-4E01-9300-A2BE39C4EE10}" type="presParOf" srcId="{BE788791-C742-428C-9FFE-31A80ED01E3F}" destId="{41954BF0-1E8F-4E2B-B873-2FAE91002295}" srcOrd="2" destOrd="0" presId="urn:microsoft.com/office/officeart/2005/8/layout/hChevron3"/>
    <dgm:cxn modelId="{B16887CD-B762-43DC-95EC-C437BB8085EA}" type="presParOf" srcId="{BE788791-C742-428C-9FFE-31A80ED01E3F}" destId="{51DD8BDA-A54F-40B6-944B-FD2EB65758CD}" srcOrd="3" destOrd="0" presId="urn:microsoft.com/office/officeart/2005/8/layout/hChevron3"/>
    <dgm:cxn modelId="{57ED63DB-38A6-4848-84A2-8F205FD76FDD}" type="presParOf" srcId="{BE788791-C742-428C-9FFE-31A80ED01E3F}" destId="{07B0EF40-E3E7-42A8-893F-1255B9AEC532}" srcOrd="4" destOrd="0" presId="urn:microsoft.com/office/officeart/2005/8/layout/hChevron3"/>
    <dgm:cxn modelId="{215E1C07-E914-4A6A-9912-C15E5B320D5D}" type="presParOf" srcId="{BE788791-C742-428C-9FFE-31A80ED01E3F}" destId="{0321CDA5-8FA2-4358-9641-7278DA3FE892}" srcOrd="5" destOrd="0" presId="urn:microsoft.com/office/officeart/2005/8/layout/hChevron3"/>
    <dgm:cxn modelId="{5EFD4280-7B94-4D9A-8A74-616C8BC4A609}" type="presParOf" srcId="{BE788791-C742-428C-9FFE-31A80ED01E3F}" destId="{C28CB36C-6139-4963-BDCA-2498DF22151D}" srcOrd="6" destOrd="0" presId="urn:microsoft.com/office/officeart/2005/8/layout/hChevron3"/>
    <dgm:cxn modelId="{86D8CEFB-2331-48B4-AC00-877DCA7DFEDC}" type="presParOf" srcId="{BE788791-C742-428C-9FFE-31A80ED01E3F}" destId="{604A8C7B-694C-4B9B-B720-7460B0AA4C8B}" srcOrd="7" destOrd="0" presId="urn:microsoft.com/office/officeart/2005/8/layout/hChevron3"/>
    <dgm:cxn modelId="{60E19FA2-70E9-4156-B5ED-81E4240750A1}" type="presParOf" srcId="{BE788791-C742-428C-9FFE-31A80ED01E3F}" destId="{3938038B-A36D-4CA5-9E97-BE40698086BC}" srcOrd="8" destOrd="0" presId="urn:microsoft.com/office/officeart/2005/8/layout/hChevron3"/>
    <dgm:cxn modelId="{5F233D3D-9928-441B-AA74-AE96C55CCBF6}" type="presParOf" srcId="{BE788791-C742-428C-9FFE-31A80ED01E3F}" destId="{64C44507-7D06-4DBE-BD3E-A544C8E82C70}" srcOrd="9" destOrd="0" presId="urn:microsoft.com/office/officeart/2005/8/layout/hChevron3"/>
    <dgm:cxn modelId="{6D05F230-A97F-43ED-B0B1-ED46AC97BC51}" type="presParOf" srcId="{BE788791-C742-428C-9FFE-31A80ED01E3F}" destId="{EAD90D25-4D52-49F7-BB36-0B4C177CC1AC}" srcOrd="10"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4E41E9-3A74-4189-A45B-AFB3A844D6F8}">
      <dsp:nvSpPr>
        <dsp:cNvPr id="0" name=""/>
        <dsp:cNvSpPr/>
      </dsp:nvSpPr>
      <dsp:spPr>
        <a:xfrm>
          <a:off x="1056" y="641228"/>
          <a:ext cx="1731102" cy="692440"/>
        </a:xfrm>
        <a:prstGeom prst="homePlate">
          <a:avLst/>
        </a:prstGeom>
        <a:solidFill>
          <a:schemeClr val="accent1">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en-AU" sz="1600" kern="1200" dirty="0"/>
            <a:t>Data 1</a:t>
          </a:r>
        </a:p>
      </dsp:txBody>
      <dsp:txXfrm>
        <a:off x="1056" y="641228"/>
        <a:ext cx="1557992" cy="692440"/>
      </dsp:txXfrm>
    </dsp:sp>
    <dsp:sp modelId="{41954BF0-1E8F-4E2B-B873-2FAE91002295}">
      <dsp:nvSpPr>
        <dsp:cNvPr id="0" name=""/>
        <dsp:cNvSpPr/>
      </dsp:nvSpPr>
      <dsp:spPr>
        <a:xfrm>
          <a:off x="1385938" y="641228"/>
          <a:ext cx="1731102" cy="692440"/>
        </a:xfrm>
        <a:prstGeom prst="chevron">
          <a:avLst/>
        </a:prstGeom>
        <a:solidFill>
          <a:schemeClr val="accent1">
            <a:alpha val="90000"/>
            <a:hueOff val="0"/>
            <a:satOff val="0"/>
            <a:lumOff val="0"/>
            <a:alphaOff val="-8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AU" sz="1600" kern="1200" dirty="0"/>
            <a:t>Data 2</a:t>
          </a:r>
        </a:p>
      </dsp:txBody>
      <dsp:txXfrm>
        <a:off x="1732158" y="641228"/>
        <a:ext cx="1038662" cy="692440"/>
      </dsp:txXfrm>
    </dsp:sp>
    <dsp:sp modelId="{07B0EF40-E3E7-42A8-893F-1255B9AEC532}">
      <dsp:nvSpPr>
        <dsp:cNvPr id="0" name=""/>
        <dsp:cNvSpPr/>
      </dsp:nvSpPr>
      <dsp:spPr>
        <a:xfrm>
          <a:off x="2770820" y="641228"/>
          <a:ext cx="1731102" cy="692440"/>
        </a:xfrm>
        <a:prstGeom prst="chevron">
          <a:avLst/>
        </a:prstGeom>
        <a:solidFill>
          <a:schemeClr val="accent1">
            <a:alpha val="90000"/>
            <a:hueOff val="0"/>
            <a:satOff val="0"/>
            <a:lumOff val="0"/>
            <a:alphaOff val="-16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AU" sz="1600" kern="1200" dirty="0"/>
            <a:t>Data 3</a:t>
          </a:r>
        </a:p>
      </dsp:txBody>
      <dsp:txXfrm>
        <a:off x="3117040" y="641228"/>
        <a:ext cx="1038662" cy="692440"/>
      </dsp:txXfrm>
    </dsp:sp>
    <dsp:sp modelId="{C28CB36C-6139-4963-BDCA-2498DF22151D}">
      <dsp:nvSpPr>
        <dsp:cNvPr id="0" name=""/>
        <dsp:cNvSpPr/>
      </dsp:nvSpPr>
      <dsp:spPr>
        <a:xfrm>
          <a:off x="4155702" y="641228"/>
          <a:ext cx="1731102" cy="692440"/>
        </a:xfrm>
        <a:prstGeom prst="chevron">
          <a:avLst/>
        </a:prstGeom>
        <a:solidFill>
          <a:schemeClr val="accent1">
            <a:alpha val="90000"/>
            <a:hueOff val="0"/>
            <a:satOff val="0"/>
            <a:lumOff val="0"/>
            <a:alphaOff val="-24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AU" sz="1600" kern="1200" dirty="0"/>
            <a:t>Data 4</a:t>
          </a:r>
        </a:p>
      </dsp:txBody>
      <dsp:txXfrm>
        <a:off x="4501922" y="641228"/>
        <a:ext cx="1038662" cy="692440"/>
      </dsp:txXfrm>
    </dsp:sp>
    <dsp:sp modelId="{3938038B-A36D-4CA5-9E97-BE40698086BC}">
      <dsp:nvSpPr>
        <dsp:cNvPr id="0" name=""/>
        <dsp:cNvSpPr/>
      </dsp:nvSpPr>
      <dsp:spPr>
        <a:xfrm>
          <a:off x="5540584" y="641228"/>
          <a:ext cx="1731102" cy="692440"/>
        </a:xfrm>
        <a:prstGeom prst="chevron">
          <a:avLst/>
        </a:prstGeom>
        <a:solidFill>
          <a:schemeClr val="accent1">
            <a:alpha val="90000"/>
            <a:hueOff val="0"/>
            <a:satOff val="0"/>
            <a:lumOff val="0"/>
            <a:alphaOff val="-32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AU" sz="1600" kern="1200" dirty="0"/>
            <a:t>Data 5</a:t>
          </a:r>
        </a:p>
      </dsp:txBody>
      <dsp:txXfrm>
        <a:off x="5886804" y="641228"/>
        <a:ext cx="1038662" cy="692440"/>
      </dsp:txXfrm>
    </dsp:sp>
    <dsp:sp modelId="{EAD90D25-4D52-49F7-BB36-0B4C177CC1AC}">
      <dsp:nvSpPr>
        <dsp:cNvPr id="0" name=""/>
        <dsp:cNvSpPr/>
      </dsp:nvSpPr>
      <dsp:spPr>
        <a:xfrm>
          <a:off x="6925465" y="641228"/>
          <a:ext cx="1731102" cy="692440"/>
        </a:xfrm>
        <a:prstGeom prst="chevron">
          <a:avLst/>
        </a:prstGeom>
        <a:solidFill>
          <a:schemeClr val="accent1">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AU" sz="1600" kern="1200" dirty="0"/>
            <a:t>Data 6</a:t>
          </a:r>
        </a:p>
      </dsp:txBody>
      <dsp:txXfrm>
        <a:off x="7271685" y="641228"/>
        <a:ext cx="1038662" cy="6924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4E41E9-3A74-4189-A45B-AFB3A844D6F8}">
      <dsp:nvSpPr>
        <dsp:cNvPr id="0" name=""/>
        <dsp:cNvSpPr/>
      </dsp:nvSpPr>
      <dsp:spPr>
        <a:xfrm>
          <a:off x="1056" y="641228"/>
          <a:ext cx="1731102" cy="692440"/>
        </a:xfrm>
        <a:prstGeom prst="homePlate">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en-AU" sz="1600" kern="1200" dirty="0"/>
            <a:t>Data 1</a:t>
          </a:r>
        </a:p>
      </dsp:txBody>
      <dsp:txXfrm>
        <a:off x="1056" y="641228"/>
        <a:ext cx="1557992" cy="692440"/>
      </dsp:txXfrm>
    </dsp:sp>
    <dsp:sp modelId="{41954BF0-1E8F-4E2B-B873-2FAE91002295}">
      <dsp:nvSpPr>
        <dsp:cNvPr id="0" name=""/>
        <dsp:cNvSpPr/>
      </dsp:nvSpPr>
      <dsp:spPr>
        <a:xfrm>
          <a:off x="1385938" y="641228"/>
          <a:ext cx="1731102" cy="692440"/>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AU" sz="1600" kern="1200" dirty="0"/>
            <a:t>Data 2</a:t>
          </a:r>
        </a:p>
      </dsp:txBody>
      <dsp:txXfrm>
        <a:off x="1732158" y="641228"/>
        <a:ext cx="1038662" cy="692440"/>
      </dsp:txXfrm>
    </dsp:sp>
    <dsp:sp modelId="{07B0EF40-E3E7-42A8-893F-1255B9AEC532}">
      <dsp:nvSpPr>
        <dsp:cNvPr id="0" name=""/>
        <dsp:cNvSpPr/>
      </dsp:nvSpPr>
      <dsp:spPr>
        <a:xfrm>
          <a:off x="2770820" y="641228"/>
          <a:ext cx="1731102" cy="692440"/>
        </a:xfrm>
        <a:prstGeom prst="chevron">
          <a:avLst/>
        </a:prstGeom>
        <a:solidFill>
          <a:schemeClr val="accent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AU" sz="1600" kern="1200" dirty="0"/>
            <a:t>Data 3</a:t>
          </a:r>
        </a:p>
      </dsp:txBody>
      <dsp:txXfrm>
        <a:off x="3117040" y="641228"/>
        <a:ext cx="1038662" cy="692440"/>
      </dsp:txXfrm>
    </dsp:sp>
    <dsp:sp modelId="{C28CB36C-6139-4963-BDCA-2498DF22151D}">
      <dsp:nvSpPr>
        <dsp:cNvPr id="0" name=""/>
        <dsp:cNvSpPr/>
      </dsp:nvSpPr>
      <dsp:spPr>
        <a:xfrm>
          <a:off x="4155702" y="641228"/>
          <a:ext cx="1731102" cy="692440"/>
        </a:xfrm>
        <a:prstGeom prst="chevron">
          <a:avLst/>
        </a:prstGeom>
        <a:solidFill>
          <a:schemeClr val="accent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AU" sz="1600" kern="1200" dirty="0"/>
            <a:t>Data 4</a:t>
          </a:r>
        </a:p>
      </dsp:txBody>
      <dsp:txXfrm>
        <a:off x="4501922" y="641228"/>
        <a:ext cx="1038662" cy="692440"/>
      </dsp:txXfrm>
    </dsp:sp>
    <dsp:sp modelId="{3938038B-A36D-4CA5-9E97-BE40698086BC}">
      <dsp:nvSpPr>
        <dsp:cNvPr id="0" name=""/>
        <dsp:cNvSpPr/>
      </dsp:nvSpPr>
      <dsp:spPr>
        <a:xfrm>
          <a:off x="5540584" y="641228"/>
          <a:ext cx="1731102" cy="692440"/>
        </a:xfrm>
        <a:prstGeom prst="chevron">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AU" sz="1600" kern="1200" dirty="0">
              <a:solidFill>
                <a:schemeClr val="bg1"/>
              </a:solidFill>
            </a:rPr>
            <a:t>Data 5</a:t>
          </a:r>
        </a:p>
      </dsp:txBody>
      <dsp:txXfrm>
        <a:off x="5886804" y="641228"/>
        <a:ext cx="1038662" cy="692440"/>
      </dsp:txXfrm>
    </dsp:sp>
    <dsp:sp modelId="{EAD90D25-4D52-49F7-BB36-0B4C177CC1AC}">
      <dsp:nvSpPr>
        <dsp:cNvPr id="0" name=""/>
        <dsp:cNvSpPr/>
      </dsp:nvSpPr>
      <dsp:spPr>
        <a:xfrm>
          <a:off x="6925465" y="641228"/>
          <a:ext cx="1731102" cy="692440"/>
        </a:xfrm>
        <a:prstGeom prst="chevron">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AU" sz="1600" kern="1200" dirty="0">
              <a:solidFill>
                <a:schemeClr val="tx1"/>
              </a:solidFill>
            </a:rPr>
            <a:t>Data 6</a:t>
          </a:r>
        </a:p>
      </dsp:txBody>
      <dsp:txXfrm>
        <a:off x="7271685" y="641228"/>
        <a:ext cx="1038662" cy="692440"/>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Relationships xmlns="http://schemas.openxmlformats.org/package/2006/relationships"><Relationship Id="rId1" Type="http://schemas.openxmlformats.org/officeDocument/2006/relationships/theme" Target="../theme/theme7.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r>
              <a:rPr b="0" lang="en-US" sz="2150" spc="-1" strike="noStrike">
                <a:solidFill>
                  <a:srgbClr val="000000"/>
                </a:solidFill>
                <a:latin typeface="Arial"/>
              </a:rPr>
              <a:t>Click to move the slide</a:t>
            </a:r>
            <a:endParaRPr b="0" lang="en-US" sz="2150" spc="-1" strike="noStrike">
              <a:solidFill>
                <a:srgbClr val="000000"/>
              </a:solidFill>
              <a:latin typeface="Arial"/>
            </a:endParaRPr>
          </a:p>
        </p:txBody>
      </p:sp>
      <p:sp>
        <p:nvSpPr>
          <p:cNvPr id="258"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259" name="PlaceHolder 3"/>
          <p:cNvSpPr>
            <a:spLocks noGrp="1"/>
          </p:cNvSpPr>
          <p:nvPr>
            <p:ph type="hdr"/>
          </p:nvPr>
        </p:nvSpPr>
        <p:spPr>
          <a:xfrm>
            <a:off x="0" y="0"/>
            <a:ext cx="3372840" cy="50256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260" name="PlaceHolder 4"/>
          <p:cNvSpPr>
            <a:spLocks noGrp="1"/>
          </p:cNvSpPr>
          <p:nvPr>
            <p:ph type="dt" idx="13"/>
          </p:nvPr>
        </p:nvSpPr>
        <p:spPr>
          <a:xfrm>
            <a:off x="4399200" y="0"/>
            <a:ext cx="3372840" cy="50256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261" name="PlaceHolder 5"/>
          <p:cNvSpPr>
            <a:spLocks noGrp="1"/>
          </p:cNvSpPr>
          <p:nvPr>
            <p:ph type="ftr" idx="14"/>
          </p:nvPr>
        </p:nvSpPr>
        <p:spPr>
          <a:xfrm>
            <a:off x="0" y="9555480"/>
            <a:ext cx="3372840" cy="50256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262" name="PlaceHolder 6"/>
          <p:cNvSpPr>
            <a:spLocks noGrp="1"/>
          </p:cNvSpPr>
          <p:nvPr>
            <p:ph type="sldNum" idx="15"/>
          </p:nvPr>
        </p:nvSpPr>
        <p:spPr>
          <a:xfrm>
            <a:off x="4399200" y="9555480"/>
            <a:ext cx="3372840" cy="50256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8DC203B7-2FDC-48C7-A1FE-5442EA4A7ADC}"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PlaceHolder 1"/>
          <p:cNvSpPr>
            <a:spLocks noGrp="1"/>
          </p:cNvSpPr>
          <p:nvPr>
            <p:ph type="sldImg"/>
          </p:nvPr>
        </p:nvSpPr>
        <p:spPr>
          <a:xfrm>
            <a:off x="380880" y="685800"/>
            <a:ext cx="6095520" cy="3428640"/>
          </a:xfrm>
          <a:prstGeom prst="rect">
            <a:avLst/>
          </a:prstGeom>
          <a:ln w="0">
            <a:noFill/>
          </a:ln>
        </p:spPr>
      </p:sp>
      <p:sp>
        <p:nvSpPr>
          <p:cNvPr id="313" name="PlaceHolder 2"/>
          <p:cNvSpPr>
            <a:spLocks noGrp="1"/>
          </p:cNvSpPr>
          <p:nvPr>
            <p:ph type="body"/>
          </p:nvPr>
        </p:nvSpPr>
        <p:spPr>
          <a:xfrm>
            <a:off x="685800" y="4343400"/>
            <a:ext cx="5486040" cy="4114440"/>
          </a:xfrm>
          <a:prstGeom prst="rect">
            <a:avLst/>
          </a:prstGeom>
          <a:noFill/>
          <a:ln w="0">
            <a:noFill/>
          </a:ln>
        </p:spPr>
        <p:txBody>
          <a:bodyPr anchor="t">
            <a:noAutofit/>
          </a:bodyPr>
          <a:p>
            <a:endParaRPr b="0" lang="en-US" sz="2000" spc="-1" strike="noStrike">
              <a:latin typeface="Arial"/>
            </a:endParaRPr>
          </a:p>
        </p:txBody>
      </p:sp>
      <p:sp>
        <p:nvSpPr>
          <p:cNvPr id="314" name="PlaceHolder 3"/>
          <p:cNvSpPr>
            <a:spLocks noGrp="1"/>
          </p:cNvSpPr>
          <p:nvPr>
            <p:ph type="sldNum" idx="23"/>
          </p:nvPr>
        </p:nvSpPr>
        <p:spPr>
          <a:xfrm>
            <a:off x="3884760" y="8685360"/>
            <a:ext cx="2971440" cy="456840"/>
          </a:xfrm>
          <a:prstGeom prst="rect">
            <a:avLst/>
          </a:prstGeom>
          <a:noFill/>
          <a:ln w="0">
            <a:noFill/>
          </a:ln>
        </p:spPr>
        <p:txBody>
          <a:bodyPr anchor="b">
            <a:noAutofit/>
          </a:bodyPr>
          <a:lstStyle>
            <a:lvl1pPr algn="r">
              <a:lnSpc>
                <a:spcPct val="100000"/>
              </a:lnSpc>
              <a:buNone/>
              <a:defRPr b="0" lang="en-AU" sz="1200" spc="-1" strike="noStrike">
                <a:solidFill>
                  <a:srgbClr val="000000"/>
                </a:solidFill>
                <a:latin typeface="+mn-lt"/>
                <a:ea typeface="+mn-ea"/>
              </a:defRPr>
            </a:lvl1pPr>
          </a:lstStyle>
          <a:p>
            <a:pPr algn="r">
              <a:lnSpc>
                <a:spcPct val="100000"/>
              </a:lnSpc>
              <a:buNone/>
            </a:pPr>
            <a:fld id="{D29FEDCD-00D5-463B-A0FA-C2676E26D39E}" type="slidenum">
              <a:rPr b="0" lang="en-AU" sz="1200" spc="-1" strike="noStrike">
                <a:solidFill>
                  <a:srgbClr val="000000"/>
                </a:solidFill>
                <a:latin typeface="+mn-lt"/>
                <a:ea typeface="+mn-ea"/>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1"/>
          </p:nvPr>
        </p:nvSpPr>
        <p:spPr/>
        <p:txBody>
          <a:bodyPr/>
          <a:p>
            <a:fld id="{9290921F-5FD3-4ED8-BD19-6E75254290F2}"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2171160" y="2246400"/>
            <a:ext cx="7849080" cy="2531520"/>
          </a:xfrm>
          <a:prstGeom prst="rect">
            <a:avLst/>
          </a:prstGeom>
          <a:noFill/>
          <a:ln w="0">
            <a:noFill/>
          </a:ln>
        </p:spPr>
        <p:txBody>
          <a:bodyPr lIns="0" rIns="0" tIns="0" bIns="0" anchor="ctr">
            <a:noAutofit/>
          </a:bodyPr>
          <a:p>
            <a:endParaRPr b="0" lang="en-US" sz="2150" spc="-1" strike="noStrike">
              <a:solidFill>
                <a:srgbClr val="000000"/>
              </a:solidFill>
              <a:latin typeface="Arial"/>
            </a:endParaRPr>
          </a:p>
        </p:txBody>
      </p:sp>
      <p:sp>
        <p:nvSpPr>
          <p:cNvPr id="29"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30"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1"/>
          </p:nvPr>
        </p:nvSpPr>
        <p:spPr/>
        <p:txBody>
          <a:bodyPr/>
          <a:p>
            <a:fld id="{F0849364-95A9-49AA-B49C-36E265989C37}"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2171160" y="2246400"/>
            <a:ext cx="7849080" cy="2531520"/>
          </a:xfrm>
          <a:prstGeom prst="rect">
            <a:avLst/>
          </a:prstGeom>
          <a:noFill/>
          <a:ln w="0">
            <a:noFill/>
          </a:ln>
        </p:spPr>
        <p:txBody>
          <a:bodyPr lIns="0" rIns="0" tIns="0" bIns="0" anchor="ctr">
            <a:noAutofit/>
          </a:bodyPr>
          <a:p>
            <a:endParaRPr b="0" lang="en-US" sz="2150" spc="-1" strike="noStrike">
              <a:solidFill>
                <a:srgbClr val="000000"/>
              </a:solidFill>
              <a:latin typeface="Arial"/>
            </a:endParaRPr>
          </a:p>
        </p:txBody>
      </p:sp>
      <p:sp>
        <p:nvSpPr>
          <p:cNvPr id="3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3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3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35"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1"/>
          </p:nvPr>
        </p:nvSpPr>
        <p:spPr/>
        <p:txBody>
          <a:bodyPr/>
          <a:p>
            <a:fld id="{EA9ABA60-DF1D-4E7C-A874-51E4C492F82D}"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2171160" y="2246400"/>
            <a:ext cx="7849080" cy="2531520"/>
          </a:xfrm>
          <a:prstGeom prst="rect">
            <a:avLst/>
          </a:prstGeom>
          <a:noFill/>
          <a:ln w="0">
            <a:noFill/>
          </a:ln>
        </p:spPr>
        <p:txBody>
          <a:bodyPr lIns="0" rIns="0" tIns="0" bIns="0" anchor="ctr">
            <a:noAutofit/>
          </a:bodyPr>
          <a:p>
            <a:endParaRPr b="0" lang="en-US" sz="2150" spc="-1" strike="noStrike">
              <a:solidFill>
                <a:srgbClr val="000000"/>
              </a:solidFill>
              <a:latin typeface="Arial"/>
            </a:endParaRPr>
          </a:p>
        </p:txBody>
      </p:sp>
      <p:sp>
        <p:nvSpPr>
          <p:cNvPr id="37"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38"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39"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40"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41"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42"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1"/>
          </p:nvPr>
        </p:nvSpPr>
        <p:spPr/>
        <p:txBody>
          <a:bodyPr/>
          <a:p>
            <a:fld id="{18176D38-CBFC-48A6-B490-D9293C79D010}"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3"/>
          </p:nvPr>
        </p:nvSpPr>
        <p:spPr/>
        <p:txBody>
          <a:bodyPr/>
          <a:p>
            <a:r>
              <a:t>Footer</a:t>
            </a:r>
          </a:p>
        </p:txBody>
      </p:sp>
      <p:sp>
        <p:nvSpPr>
          <p:cNvPr id="3" name="PlaceHolder 2"/>
          <p:cNvSpPr>
            <a:spLocks noGrp="1"/>
          </p:cNvSpPr>
          <p:nvPr>
            <p:ph type="sldNum" idx="4"/>
          </p:nvPr>
        </p:nvSpPr>
        <p:spPr/>
        <p:txBody>
          <a:bodyPr/>
          <a:p>
            <a:fld id="{468FAA0E-7259-4C5B-8606-04642094D7FC}"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2171160" y="2246400"/>
            <a:ext cx="7849080" cy="2531520"/>
          </a:xfrm>
          <a:prstGeom prst="rect">
            <a:avLst/>
          </a:prstGeom>
          <a:noFill/>
          <a:ln w="0">
            <a:noFill/>
          </a:ln>
        </p:spPr>
        <p:txBody>
          <a:bodyPr lIns="0" rIns="0" tIns="0" bIns="0" anchor="ctr">
            <a:noAutofit/>
          </a:bodyPr>
          <a:p>
            <a:endParaRPr b="0" lang="en-US" sz="2150" spc="-1" strike="noStrike">
              <a:solidFill>
                <a:srgbClr val="000000"/>
              </a:solidFill>
              <a:latin typeface="Arial"/>
            </a:endParaRPr>
          </a:p>
        </p:txBody>
      </p:sp>
      <p:sp>
        <p:nvSpPr>
          <p:cNvPr id="5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3"/>
          </p:nvPr>
        </p:nvSpPr>
        <p:spPr/>
        <p:txBody>
          <a:bodyPr/>
          <a:p>
            <a:r>
              <a:t>Footer</a:t>
            </a:r>
          </a:p>
        </p:txBody>
      </p:sp>
      <p:sp>
        <p:nvSpPr>
          <p:cNvPr id="5" name="PlaceHolder 4"/>
          <p:cNvSpPr>
            <a:spLocks noGrp="1"/>
          </p:cNvSpPr>
          <p:nvPr>
            <p:ph type="sldNum" idx="4"/>
          </p:nvPr>
        </p:nvSpPr>
        <p:spPr/>
        <p:txBody>
          <a:bodyPr/>
          <a:p>
            <a:fld id="{3CFD3CB9-EEF5-4AA7-AB06-6E040759E6FA}"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2171160" y="2246400"/>
            <a:ext cx="7849080" cy="2531520"/>
          </a:xfrm>
          <a:prstGeom prst="rect">
            <a:avLst/>
          </a:prstGeom>
          <a:noFill/>
          <a:ln w="0">
            <a:noFill/>
          </a:ln>
        </p:spPr>
        <p:txBody>
          <a:bodyPr lIns="0" rIns="0" tIns="0" bIns="0" anchor="ctr">
            <a:noAutofit/>
          </a:bodyPr>
          <a:p>
            <a:endParaRPr b="0" lang="en-US" sz="2150" spc="-1" strike="noStrike">
              <a:solidFill>
                <a:srgbClr val="000000"/>
              </a:solidFill>
              <a:latin typeface="Arial"/>
            </a:endParaRPr>
          </a:p>
        </p:txBody>
      </p:sp>
      <p:sp>
        <p:nvSpPr>
          <p:cNvPr id="5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4" name="PlaceHolder 3"/>
          <p:cNvSpPr>
            <a:spLocks noGrp="1"/>
          </p:cNvSpPr>
          <p:nvPr>
            <p:ph type="ftr" idx="3"/>
          </p:nvPr>
        </p:nvSpPr>
        <p:spPr/>
        <p:txBody>
          <a:bodyPr/>
          <a:p>
            <a:r>
              <a:t>Footer</a:t>
            </a:r>
          </a:p>
        </p:txBody>
      </p:sp>
      <p:sp>
        <p:nvSpPr>
          <p:cNvPr id="5" name="PlaceHolder 4"/>
          <p:cNvSpPr>
            <a:spLocks noGrp="1"/>
          </p:cNvSpPr>
          <p:nvPr>
            <p:ph type="sldNum" idx="4"/>
          </p:nvPr>
        </p:nvSpPr>
        <p:spPr/>
        <p:txBody>
          <a:bodyPr/>
          <a:p>
            <a:fld id="{B5D0AE2B-13A5-44FB-AB23-53E0568A25BE}"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2171160" y="2246400"/>
            <a:ext cx="7849080" cy="2531520"/>
          </a:xfrm>
          <a:prstGeom prst="rect">
            <a:avLst/>
          </a:prstGeom>
          <a:noFill/>
          <a:ln w="0">
            <a:noFill/>
          </a:ln>
        </p:spPr>
        <p:txBody>
          <a:bodyPr lIns="0" rIns="0" tIns="0" bIns="0" anchor="ctr">
            <a:noAutofit/>
          </a:bodyPr>
          <a:p>
            <a:endParaRPr b="0" lang="en-US" sz="2150" spc="-1" strike="noStrike">
              <a:solidFill>
                <a:srgbClr val="000000"/>
              </a:solidFill>
              <a:latin typeface="Arial"/>
            </a:endParaRPr>
          </a:p>
        </p:txBody>
      </p:sp>
      <p:sp>
        <p:nvSpPr>
          <p:cNvPr id="5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5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5" name="PlaceHolder 4"/>
          <p:cNvSpPr>
            <a:spLocks noGrp="1"/>
          </p:cNvSpPr>
          <p:nvPr>
            <p:ph type="ftr" idx="3"/>
          </p:nvPr>
        </p:nvSpPr>
        <p:spPr/>
        <p:txBody>
          <a:bodyPr/>
          <a:p>
            <a:r>
              <a:t>Footer</a:t>
            </a:r>
          </a:p>
        </p:txBody>
      </p:sp>
      <p:sp>
        <p:nvSpPr>
          <p:cNvPr id="6" name="PlaceHolder 5"/>
          <p:cNvSpPr>
            <a:spLocks noGrp="1"/>
          </p:cNvSpPr>
          <p:nvPr>
            <p:ph type="sldNum" idx="4"/>
          </p:nvPr>
        </p:nvSpPr>
        <p:spPr/>
        <p:txBody>
          <a:bodyPr/>
          <a:p>
            <a:fld id="{F7A9352D-BC7D-4557-9813-2806CE4F4132}"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2171160" y="2246400"/>
            <a:ext cx="7849080" cy="2531520"/>
          </a:xfrm>
          <a:prstGeom prst="rect">
            <a:avLst/>
          </a:prstGeom>
          <a:noFill/>
          <a:ln w="0">
            <a:noFill/>
          </a:ln>
        </p:spPr>
        <p:txBody>
          <a:bodyPr lIns="0" rIns="0" tIns="0" bIns="0" anchor="ctr">
            <a:noAutofit/>
          </a:bodyPr>
          <a:p>
            <a:endParaRPr b="0" lang="en-US" sz="2150" spc="-1" strike="noStrike">
              <a:solidFill>
                <a:srgbClr val="000000"/>
              </a:solidFill>
              <a:latin typeface="Arial"/>
            </a:endParaRPr>
          </a:p>
        </p:txBody>
      </p:sp>
      <p:sp>
        <p:nvSpPr>
          <p:cNvPr id="3" name="PlaceHolder 2"/>
          <p:cNvSpPr>
            <a:spLocks noGrp="1"/>
          </p:cNvSpPr>
          <p:nvPr>
            <p:ph type="ftr" idx="3"/>
          </p:nvPr>
        </p:nvSpPr>
        <p:spPr/>
        <p:txBody>
          <a:bodyPr/>
          <a:p>
            <a:r>
              <a:t>Footer</a:t>
            </a:r>
          </a:p>
        </p:txBody>
      </p:sp>
      <p:sp>
        <p:nvSpPr>
          <p:cNvPr id="4" name="PlaceHolder 3"/>
          <p:cNvSpPr>
            <a:spLocks noGrp="1"/>
          </p:cNvSpPr>
          <p:nvPr>
            <p:ph type="sldNum" idx="4"/>
          </p:nvPr>
        </p:nvSpPr>
        <p:spPr/>
        <p:txBody>
          <a:bodyPr/>
          <a:p>
            <a:fld id="{C6F34174-58EB-4F6C-990F-78EA530A561C}"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2171160" y="2246400"/>
            <a:ext cx="7849080" cy="117360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3"/>
          </p:nvPr>
        </p:nvSpPr>
        <p:spPr/>
        <p:txBody>
          <a:bodyPr/>
          <a:p>
            <a:r>
              <a:t>Footer</a:t>
            </a:r>
          </a:p>
        </p:txBody>
      </p:sp>
      <p:sp>
        <p:nvSpPr>
          <p:cNvPr id="4" name="PlaceHolder 3"/>
          <p:cNvSpPr>
            <a:spLocks noGrp="1"/>
          </p:cNvSpPr>
          <p:nvPr>
            <p:ph type="sldNum" idx="4"/>
          </p:nvPr>
        </p:nvSpPr>
        <p:spPr/>
        <p:txBody>
          <a:bodyPr/>
          <a:p>
            <a:fld id="{4E8B58FB-6E60-4E83-AB32-EF70F9201123}"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2171160" y="2246400"/>
            <a:ext cx="7849080" cy="2531520"/>
          </a:xfrm>
          <a:prstGeom prst="rect">
            <a:avLst/>
          </a:prstGeom>
          <a:noFill/>
          <a:ln w="0">
            <a:noFill/>
          </a:ln>
        </p:spPr>
        <p:txBody>
          <a:bodyPr lIns="0" rIns="0" tIns="0" bIns="0" anchor="ctr">
            <a:noAutofit/>
          </a:bodyPr>
          <a:p>
            <a:endParaRPr b="0" lang="en-US" sz="2150" spc="-1" strike="noStrike">
              <a:solidFill>
                <a:srgbClr val="000000"/>
              </a:solidFill>
              <a:latin typeface="Arial"/>
            </a:endParaRPr>
          </a:p>
        </p:txBody>
      </p:sp>
      <p:sp>
        <p:nvSpPr>
          <p:cNvPr id="6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6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6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6" name="PlaceHolder 5"/>
          <p:cNvSpPr>
            <a:spLocks noGrp="1"/>
          </p:cNvSpPr>
          <p:nvPr>
            <p:ph type="ftr" idx="3"/>
          </p:nvPr>
        </p:nvSpPr>
        <p:spPr/>
        <p:txBody>
          <a:bodyPr/>
          <a:p>
            <a:r>
              <a:t>Footer</a:t>
            </a:r>
          </a:p>
        </p:txBody>
      </p:sp>
      <p:sp>
        <p:nvSpPr>
          <p:cNvPr id="7" name="PlaceHolder 6"/>
          <p:cNvSpPr>
            <a:spLocks noGrp="1"/>
          </p:cNvSpPr>
          <p:nvPr>
            <p:ph type="sldNum" idx="4"/>
          </p:nvPr>
        </p:nvSpPr>
        <p:spPr/>
        <p:txBody>
          <a:bodyPr/>
          <a:p>
            <a:fld id="{C003FA5B-B8D1-4ACE-8B71-DCE167068D73}"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2171160" y="2246400"/>
            <a:ext cx="7849080" cy="2531520"/>
          </a:xfrm>
          <a:prstGeom prst="rect">
            <a:avLst/>
          </a:prstGeom>
          <a:noFill/>
          <a:ln w="0">
            <a:noFill/>
          </a:ln>
        </p:spPr>
        <p:txBody>
          <a:bodyPr lIns="0" rIns="0" tIns="0" bIns="0" anchor="ctr">
            <a:noAutofit/>
          </a:bodyPr>
          <a:p>
            <a:endParaRPr b="0" lang="en-US" sz="2150" spc="-1" strike="noStrike">
              <a:solidFill>
                <a:srgbClr val="000000"/>
              </a:solidFill>
              <a:latin typeface="Arial"/>
            </a:endParaRPr>
          </a:p>
        </p:txBody>
      </p:sp>
      <p:sp>
        <p:nvSpPr>
          <p:cNvPr id="8"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1"/>
          </p:nvPr>
        </p:nvSpPr>
        <p:spPr/>
        <p:txBody>
          <a:bodyPr/>
          <a:p>
            <a:fld id="{A05B3B94-BA44-4DEF-BEA1-04046FCA3932}"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2171160" y="2246400"/>
            <a:ext cx="7849080" cy="2531520"/>
          </a:xfrm>
          <a:prstGeom prst="rect">
            <a:avLst/>
          </a:prstGeom>
          <a:noFill/>
          <a:ln w="0">
            <a:noFill/>
          </a:ln>
        </p:spPr>
        <p:txBody>
          <a:bodyPr lIns="0" rIns="0" tIns="0" bIns="0" anchor="ctr">
            <a:noAutofit/>
          </a:bodyPr>
          <a:p>
            <a:endParaRPr b="0" lang="en-US" sz="2150" spc="-1" strike="noStrike">
              <a:solidFill>
                <a:srgbClr val="000000"/>
              </a:solidFill>
              <a:latin typeface="Arial"/>
            </a:endParaRPr>
          </a:p>
        </p:txBody>
      </p:sp>
      <p:sp>
        <p:nvSpPr>
          <p:cNvPr id="6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6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6" name="PlaceHolder 5"/>
          <p:cNvSpPr>
            <a:spLocks noGrp="1"/>
          </p:cNvSpPr>
          <p:nvPr>
            <p:ph type="ftr" idx="3"/>
          </p:nvPr>
        </p:nvSpPr>
        <p:spPr/>
        <p:txBody>
          <a:bodyPr/>
          <a:p>
            <a:r>
              <a:t>Footer</a:t>
            </a:r>
          </a:p>
        </p:txBody>
      </p:sp>
      <p:sp>
        <p:nvSpPr>
          <p:cNvPr id="7" name="PlaceHolder 6"/>
          <p:cNvSpPr>
            <a:spLocks noGrp="1"/>
          </p:cNvSpPr>
          <p:nvPr>
            <p:ph type="sldNum" idx="4"/>
          </p:nvPr>
        </p:nvSpPr>
        <p:spPr/>
        <p:txBody>
          <a:bodyPr/>
          <a:p>
            <a:fld id="{315AC877-B8F2-461A-9BB9-E322B9253133}"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2171160" y="2246400"/>
            <a:ext cx="7849080" cy="2531520"/>
          </a:xfrm>
          <a:prstGeom prst="rect">
            <a:avLst/>
          </a:prstGeom>
          <a:noFill/>
          <a:ln w="0">
            <a:noFill/>
          </a:ln>
        </p:spPr>
        <p:txBody>
          <a:bodyPr lIns="0" rIns="0" tIns="0" bIns="0" anchor="ctr">
            <a:noAutofit/>
          </a:bodyPr>
          <a:p>
            <a:endParaRPr b="0" lang="en-US" sz="2150" spc="-1" strike="noStrike">
              <a:solidFill>
                <a:srgbClr val="000000"/>
              </a:solidFill>
              <a:latin typeface="Arial"/>
            </a:endParaRPr>
          </a:p>
        </p:txBody>
      </p:sp>
      <p:sp>
        <p:nvSpPr>
          <p:cNvPr id="6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6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7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6" name="PlaceHolder 5"/>
          <p:cNvSpPr>
            <a:spLocks noGrp="1"/>
          </p:cNvSpPr>
          <p:nvPr>
            <p:ph type="ftr" idx="3"/>
          </p:nvPr>
        </p:nvSpPr>
        <p:spPr/>
        <p:txBody>
          <a:bodyPr/>
          <a:p>
            <a:r>
              <a:t>Footer</a:t>
            </a:r>
          </a:p>
        </p:txBody>
      </p:sp>
      <p:sp>
        <p:nvSpPr>
          <p:cNvPr id="7" name="PlaceHolder 6"/>
          <p:cNvSpPr>
            <a:spLocks noGrp="1"/>
          </p:cNvSpPr>
          <p:nvPr>
            <p:ph type="sldNum" idx="4"/>
          </p:nvPr>
        </p:nvSpPr>
        <p:spPr/>
        <p:txBody>
          <a:bodyPr/>
          <a:p>
            <a:fld id="{6AFDEDB9-02AA-4842-99B4-3DD9D8E35B74}"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2171160" y="2246400"/>
            <a:ext cx="7849080" cy="2531520"/>
          </a:xfrm>
          <a:prstGeom prst="rect">
            <a:avLst/>
          </a:prstGeom>
          <a:noFill/>
          <a:ln w="0">
            <a:noFill/>
          </a:ln>
        </p:spPr>
        <p:txBody>
          <a:bodyPr lIns="0" rIns="0" tIns="0" bIns="0" anchor="ctr">
            <a:noAutofit/>
          </a:bodyPr>
          <a:p>
            <a:endParaRPr b="0" lang="en-US" sz="2150" spc="-1" strike="noStrike">
              <a:solidFill>
                <a:srgbClr val="000000"/>
              </a:solidFill>
              <a:latin typeface="Arial"/>
            </a:endParaRPr>
          </a:p>
        </p:txBody>
      </p:sp>
      <p:sp>
        <p:nvSpPr>
          <p:cNvPr id="7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7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5" name="PlaceHolder 4"/>
          <p:cNvSpPr>
            <a:spLocks noGrp="1"/>
          </p:cNvSpPr>
          <p:nvPr>
            <p:ph type="ftr" idx="3"/>
          </p:nvPr>
        </p:nvSpPr>
        <p:spPr/>
        <p:txBody>
          <a:bodyPr/>
          <a:p>
            <a:r>
              <a:t>Footer</a:t>
            </a:r>
          </a:p>
        </p:txBody>
      </p:sp>
      <p:sp>
        <p:nvSpPr>
          <p:cNvPr id="6" name="PlaceHolder 5"/>
          <p:cNvSpPr>
            <a:spLocks noGrp="1"/>
          </p:cNvSpPr>
          <p:nvPr>
            <p:ph type="sldNum" idx="4"/>
          </p:nvPr>
        </p:nvSpPr>
        <p:spPr/>
        <p:txBody>
          <a:bodyPr/>
          <a:p>
            <a:fld id="{CE74ABD0-976E-43B6-8278-C763A655B8C3}"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2171160" y="2246400"/>
            <a:ext cx="7849080" cy="2531520"/>
          </a:xfrm>
          <a:prstGeom prst="rect">
            <a:avLst/>
          </a:prstGeom>
          <a:noFill/>
          <a:ln w="0">
            <a:noFill/>
          </a:ln>
        </p:spPr>
        <p:txBody>
          <a:bodyPr lIns="0" rIns="0" tIns="0" bIns="0" anchor="ctr">
            <a:noAutofit/>
          </a:bodyPr>
          <a:p>
            <a:endParaRPr b="0" lang="en-US" sz="2150" spc="-1" strike="noStrike">
              <a:solidFill>
                <a:srgbClr val="000000"/>
              </a:solidFill>
              <a:latin typeface="Arial"/>
            </a:endParaRPr>
          </a:p>
        </p:txBody>
      </p:sp>
      <p:sp>
        <p:nvSpPr>
          <p:cNvPr id="7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7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7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7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7" name="PlaceHolder 6"/>
          <p:cNvSpPr>
            <a:spLocks noGrp="1"/>
          </p:cNvSpPr>
          <p:nvPr>
            <p:ph type="ftr" idx="3"/>
          </p:nvPr>
        </p:nvSpPr>
        <p:spPr/>
        <p:txBody>
          <a:bodyPr/>
          <a:p>
            <a:r>
              <a:t>Footer</a:t>
            </a:r>
          </a:p>
        </p:txBody>
      </p:sp>
      <p:sp>
        <p:nvSpPr>
          <p:cNvPr id="8" name="PlaceHolder 7"/>
          <p:cNvSpPr>
            <a:spLocks noGrp="1"/>
          </p:cNvSpPr>
          <p:nvPr>
            <p:ph type="sldNum" idx="4"/>
          </p:nvPr>
        </p:nvSpPr>
        <p:spPr/>
        <p:txBody>
          <a:bodyPr/>
          <a:p>
            <a:fld id="{B13F8C0B-B57E-4C8B-B0A6-C3761B98057F}"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2171160" y="2246400"/>
            <a:ext cx="7849080" cy="2531520"/>
          </a:xfrm>
          <a:prstGeom prst="rect">
            <a:avLst/>
          </a:prstGeom>
          <a:noFill/>
          <a:ln w="0">
            <a:noFill/>
          </a:ln>
        </p:spPr>
        <p:txBody>
          <a:bodyPr lIns="0" rIns="0" tIns="0" bIns="0" anchor="ctr">
            <a:noAutofit/>
          </a:bodyPr>
          <a:p>
            <a:endParaRPr b="0" lang="en-US" sz="2150" spc="-1" strike="noStrike">
              <a:solidFill>
                <a:srgbClr val="000000"/>
              </a:solidFill>
              <a:latin typeface="Arial"/>
            </a:endParaRPr>
          </a:p>
        </p:txBody>
      </p:sp>
      <p:sp>
        <p:nvSpPr>
          <p:cNvPr id="8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8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8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8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8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8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9" name="PlaceHolder 8"/>
          <p:cNvSpPr>
            <a:spLocks noGrp="1"/>
          </p:cNvSpPr>
          <p:nvPr>
            <p:ph type="ftr" idx="3"/>
          </p:nvPr>
        </p:nvSpPr>
        <p:spPr/>
        <p:txBody>
          <a:bodyPr/>
          <a:p>
            <a:r>
              <a:t>Footer</a:t>
            </a:r>
          </a:p>
        </p:txBody>
      </p:sp>
      <p:sp>
        <p:nvSpPr>
          <p:cNvPr id="10" name="PlaceHolder 9"/>
          <p:cNvSpPr>
            <a:spLocks noGrp="1"/>
          </p:cNvSpPr>
          <p:nvPr>
            <p:ph type="sldNum" idx="4"/>
          </p:nvPr>
        </p:nvSpPr>
        <p:spPr/>
        <p:txBody>
          <a:bodyPr/>
          <a:p>
            <a:fld id="{DFF0E144-CA4E-4F45-86D0-AEC7C53BA698}" type="slidenum">
              <a:t>&lt;#&gt;</a:t>
            </a:fld>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452F02DD-5A62-49D0-BFD4-572280467203}" type="slidenum">
              <a:t>&lt;#&gt;</a:t>
            </a:fld>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2" name="PlaceHolder 1"/>
          <p:cNvSpPr>
            <a:spLocks noGrp="1"/>
          </p:cNvSpPr>
          <p:nvPr>
            <p:ph type="title"/>
          </p:nvPr>
        </p:nvSpPr>
        <p:spPr>
          <a:xfrm>
            <a:off x="2171160" y="2246400"/>
            <a:ext cx="7849080" cy="2531520"/>
          </a:xfrm>
          <a:prstGeom prst="rect">
            <a:avLst/>
          </a:prstGeom>
          <a:noFill/>
          <a:ln w="0">
            <a:noFill/>
          </a:ln>
        </p:spPr>
        <p:txBody>
          <a:bodyPr lIns="0" rIns="0" tIns="0" bIns="0" anchor="ctr">
            <a:noAutofit/>
          </a:bodyPr>
          <a:p>
            <a:endParaRPr b="0" lang="en-US" sz="2150" spc="-1" strike="noStrike">
              <a:solidFill>
                <a:srgbClr val="000000"/>
              </a:solidFill>
              <a:latin typeface="Arial"/>
            </a:endParaRPr>
          </a:p>
        </p:txBody>
      </p:sp>
      <p:sp>
        <p:nvSpPr>
          <p:cNvPr id="93"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E71F4871-A78E-405E-81AF-D3C0AC4F4247}" type="slidenum">
              <a:t>&lt;#&gt;</a:t>
            </a:fld>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2171160" y="2246400"/>
            <a:ext cx="7849080" cy="2531520"/>
          </a:xfrm>
          <a:prstGeom prst="rect">
            <a:avLst/>
          </a:prstGeom>
          <a:noFill/>
          <a:ln w="0">
            <a:noFill/>
          </a:ln>
        </p:spPr>
        <p:txBody>
          <a:bodyPr lIns="0" rIns="0" tIns="0" bIns="0" anchor="ctr">
            <a:noAutofit/>
          </a:bodyPr>
          <a:p>
            <a:endParaRPr b="0" lang="en-US" sz="2150" spc="-1" strike="noStrike">
              <a:solidFill>
                <a:srgbClr val="000000"/>
              </a:solidFill>
              <a:latin typeface="Arial"/>
            </a:endParaRPr>
          </a:p>
        </p:txBody>
      </p:sp>
      <p:sp>
        <p:nvSpPr>
          <p:cNvPr id="95"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82574CAD-C82D-4C90-98B8-38E6C383F6E0}" type="slidenum">
              <a:t>&lt;#&gt;</a:t>
            </a:fld>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2171160" y="2246400"/>
            <a:ext cx="7849080" cy="2531520"/>
          </a:xfrm>
          <a:prstGeom prst="rect">
            <a:avLst/>
          </a:prstGeom>
          <a:noFill/>
          <a:ln w="0">
            <a:noFill/>
          </a:ln>
        </p:spPr>
        <p:txBody>
          <a:bodyPr lIns="0" rIns="0" tIns="0" bIns="0" anchor="ctr">
            <a:noAutofit/>
          </a:bodyPr>
          <a:p>
            <a:endParaRPr b="0" lang="en-US" sz="2150" spc="-1" strike="noStrike">
              <a:solidFill>
                <a:srgbClr val="000000"/>
              </a:solidFill>
              <a:latin typeface="Arial"/>
            </a:endParaRPr>
          </a:p>
        </p:txBody>
      </p:sp>
      <p:sp>
        <p:nvSpPr>
          <p:cNvPr id="9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9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6344C28D-5218-4F9E-8F20-5CDB2AF9F2EC}" type="slidenum">
              <a:t>&lt;#&gt;</a:t>
            </a:fld>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9" name="PlaceHolder 1"/>
          <p:cNvSpPr>
            <a:spLocks noGrp="1"/>
          </p:cNvSpPr>
          <p:nvPr>
            <p:ph type="title"/>
          </p:nvPr>
        </p:nvSpPr>
        <p:spPr>
          <a:xfrm>
            <a:off x="2171160" y="2246400"/>
            <a:ext cx="7849080" cy="2531520"/>
          </a:xfrm>
          <a:prstGeom prst="rect">
            <a:avLst/>
          </a:prstGeom>
          <a:noFill/>
          <a:ln w="0">
            <a:noFill/>
          </a:ln>
        </p:spPr>
        <p:txBody>
          <a:bodyPr lIns="0" rIns="0" tIns="0" bIns="0" anchor="ctr">
            <a:noAutofit/>
          </a:bodyPr>
          <a:p>
            <a:endParaRPr b="0" lang="en-US" sz="215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C199764D-FD83-4C79-A755-A3526982CF8F}"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2171160" y="2246400"/>
            <a:ext cx="7849080" cy="2531520"/>
          </a:xfrm>
          <a:prstGeom prst="rect">
            <a:avLst/>
          </a:prstGeom>
          <a:noFill/>
          <a:ln w="0">
            <a:noFill/>
          </a:ln>
        </p:spPr>
        <p:txBody>
          <a:bodyPr lIns="0" rIns="0" tIns="0" bIns="0" anchor="ctr">
            <a:noAutofit/>
          </a:bodyPr>
          <a:p>
            <a:endParaRPr b="0" lang="en-US" sz="2150" spc="-1" strike="noStrike">
              <a:solidFill>
                <a:srgbClr val="000000"/>
              </a:solidFill>
              <a:latin typeface="Arial"/>
            </a:endParaRPr>
          </a:p>
        </p:txBody>
      </p:sp>
      <p:sp>
        <p:nvSpPr>
          <p:cNvPr id="10"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1"/>
          </p:nvPr>
        </p:nvSpPr>
        <p:spPr/>
        <p:txBody>
          <a:bodyPr/>
          <a:p>
            <a:fld id="{7C2A0E75-FDF4-4385-98FF-D1A974AA883D}" type="slidenum">
              <a:t>&lt;#&gt;</a:t>
            </a:fld>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0" name="PlaceHolder 1"/>
          <p:cNvSpPr>
            <a:spLocks noGrp="1"/>
          </p:cNvSpPr>
          <p:nvPr>
            <p:ph type="subTitle"/>
          </p:nvPr>
        </p:nvSpPr>
        <p:spPr>
          <a:xfrm>
            <a:off x="2171160" y="2246400"/>
            <a:ext cx="7849080" cy="117360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4FF0619E-FE38-4F69-9B16-DD7DB87E3196}" type="slidenum">
              <a:t>&lt;#&gt;</a:t>
            </a:fld>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2171160" y="2246400"/>
            <a:ext cx="7849080" cy="2531520"/>
          </a:xfrm>
          <a:prstGeom prst="rect">
            <a:avLst/>
          </a:prstGeom>
          <a:noFill/>
          <a:ln w="0">
            <a:noFill/>
          </a:ln>
        </p:spPr>
        <p:txBody>
          <a:bodyPr lIns="0" rIns="0" tIns="0" bIns="0" anchor="ctr">
            <a:noAutofit/>
          </a:bodyPr>
          <a:p>
            <a:endParaRPr b="0" lang="en-US" sz="2150" spc="-1" strike="noStrike">
              <a:solidFill>
                <a:srgbClr val="000000"/>
              </a:solidFill>
              <a:latin typeface="Arial"/>
            </a:endParaRPr>
          </a:p>
        </p:txBody>
      </p:sp>
      <p:sp>
        <p:nvSpPr>
          <p:cNvPr id="10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10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10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B318D7EF-9DCC-4F80-A994-8CD7763D61BF}" type="slidenum">
              <a:t>&lt;#&gt;</a:t>
            </a:fld>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2171160" y="2246400"/>
            <a:ext cx="7849080" cy="2531520"/>
          </a:xfrm>
          <a:prstGeom prst="rect">
            <a:avLst/>
          </a:prstGeom>
          <a:noFill/>
          <a:ln w="0">
            <a:noFill/>
          </a:ln>
        </p:spPr>
        <p:txBody>
          <a:bodyPr lIns="0" rIns="0" tIns="0" bIns="0" anchor="ctr">
            <a:noAutofit/>
          </a:bodyPr>
          <a:p>
            <a:endParaRPr b="0" lang="en-US" sz="2150" spc="-1" strike="noStrike">
              <a:solidFill>
                <a:srgbClr val="000000"/>
              </a:solidFill>
              <a:latin typeface="Arial"/>
            </a:endParaRPr>
          </a:p>
        </p:txBody>
      </p:sp>
      <p:sp>
        <p:nvSpPr>
          <p:cNvPr id="10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10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108"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2B8993AC-43B5-407B-AD58-0DF7CE61770E}" type="slidenum">
              <a:t>&lt;#&gt;</a:t>
            </a:fld>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2171160" y="2246400"/>
            <a:ext cx="7849080" cy="2531520"/>
          </a:xfrm>
          <a:prstGeom prst="rect">
            <a:avLst/>
          </a:prstGeom>
          <a:noFill/>
          <a:ln w="0">
            <a:noFill/>
          </a:ln>
        </p:spPr>
        <p:txBody>
          <a:bodyPr lIns="0" rIns="0" tIns="0" bIns="0" anchor="ctr">
            <a:noAutofit/>
          </a:bodyPr>
          <a:p>
            <a:endParaRPr b="0" lang="en-US" sz="2150" spc="-1" strike="noStrike">
              <a:solidFill>
                <a:srgbClr val="000000"/>
              </a:solidFill>
              <a:latin typeface="Arial"/>
            </a:endParaRPr>
          </a:p>
        </p:txBody>
      </p:sp>
      <p:sp>
        <p:nvSpPr>
          <p:cNvPr id="11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11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112"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B3D7AB7C-7F4B-4863-92A2-796FEB62BA19}" type="slidenum">
              <a:t>&lt;#&gt;</a:t>
            </a:fld>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2171160" y="2246400"/>
            <a:ext cx="7849080" cy="2531520"/>
          </a:xfrm>
          <a:prstGeom prst="rect">
            <a:avLst/>
          </a:prstGeom>
          <a:noFill/>
          <a:ln w="0">
            <a:noFill/>
          </a:ln>
        </p:spPr>
        <p:txBody>
          <a:bodyPr lIns="0" rIns="0" tIns="0" bIns="0" anchor="ctr">
            <a:noAutofit/>
          </a:bodyPr>
          <a:p>
            <a:endParaRPr b="0" lang="en-US" sz="2150" spc="-1" strike="noStrike">
              <a:solidFill>
                <a:srgbClr val="000000"/>
              </a:solidFill>
              <a:latin typeface="Arial"/>
            </a:endParaRPr>
          </a:p>
        </p:txBody>
      </p:sp>
      <p:sp>
        <p:nvSpPr>
          <p:cNvPr id="114"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115"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A1442E30-BA28-4BE5-9AC9-82C81DE2F7CD}" type="slidenum">
              <a:t>&lt;#&gt;</a:t>
            </a:fld>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2171160" y="2246400"/>
            <a:ext cx="7849080" cy="2531520"/>
          </a:xfrm>
          <a:prstGeom prst="rect">
            <a:avLst/>
          </a:prstGeom>
          <a:noFill/>
          <a:ln w="0">
            <a:noFill/>
          </a:ln>
        </p:spPr>
        <p:txBody>
          <a:bodyPr lIns="0" rIns="0" tIns="0" bIns="0" anchor="ctr">
            <a:noAutofit/>
          </a:bodyPr>
          <a:p>
            <a:endParaRPr b="0" lang="en-US" sz="2150" spc="-1" strike="noStrike">
              <a:solidFill>
                <a:srgbClr val="000000"/>
              </a:solidFill>
              <a:latin typeface="Arial"/>
            </a:endParaRPr>
          </a:p>
        </p:txBody>
      </p:sp>
      <p:sp>
        <p:nvSpPr>
          <p:cNvPr id="11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11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11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120"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3F1A6F97-6902-4640-93E1-7CB0DD205E90}" type="slidenum">
              <a:t>&lt;#&gt;</a:t>
            </a:fld>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2171160" y="2246400"/>
            <a:ext cx="7849080" cy="2531520"/>
          </a:xfrm>
          <a:prstGeom prst="rect">
            <a:avLst/>
          </a:prstGeom>
          <a:noFill/>
          <a:ln w="0">
            <a:noFill/>
          </a:ln>
        </p:spPr>
        <p:txBody>
          <a:bodyPr lIns="0" rIns="0" tIns="0" bIns="0" anchor="ctr">
            <a:noAutofit/>
          </a:bodyPr>
          <a:p>
            <a:endParaRPr b="0" lang="en-US" sz="2150" spc="-1" strike="noStrike">
              <a:solidFill>
                <a:srgbClr val="000000"/>
              </a:solidFill>
              <a:latin typeface="Arial"/>
            </a:endParaRPr>
          </a:p>
        </p:txBody>
      </p:sp>
      <p:sp>
        <p:nvSpPr>
          <p:cNvPr id="122"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123"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124"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125"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126"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127"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D588D753-C6D9-4256-962E-483E503FA6E5}" type="slidenum">
              <a:t>&lt;#&gt;</a:t>
            </a:fld>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1BCCDD7D-98E0-48DE-BB54-50C41D9563FD}" type="slidenum">
              <a:t>&lt;#&gt;</a:t>
            </a:fld>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5" name="PlaceHolder 1"/>
          <p:cNvSpPr>
            <a:spLocks noGrp="1"/>
          </p:cNvSpPr>
          <p:nvPr>
            <p:ph type="title"/>
          </p:nvPr>
        </p:nvSpPr>
        <p:spPr>
          <a:xfrm>
            <a:off x="2171160" y="2246400"/>
            <a:ext cx="7849080" cy="2531520"/>
          </a:xfrm>
          <a:prstGeom prst="rect">
            <a:avLst/>
          </a:prstGeom>
          <a:noFill/>
          <a:ln w="0">
            <a:noFill/>
          </a:ln>
        </p:spPr>
        <p:txBody>
          <a:bodyPr lIns="0" rIns="0" tIns="0" bIns="0" anchor="ctr">
            <a:noAutofit/>
          </a:bodyPr>
          <a:p>
            <a:endParaRPr b="0" lang="en-US" sz="2150" spc="-1" strike="noStrike">
              <a:solidFill>
                <a:srgbClr val="000000"/>
              </a:solidFill>
              <a:latin typeface="Arial"/>
            </a:endParaRPr>
          </a:p>
        </p:txBody>
      </p:sp>
      <p:sp>
        <p:nvSpPr>
          <p:cNvPr id="13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F1C766BE-53EB-45B7-8B56-D3EAAB8EC5CE}" type="slidenum">
              <a:t>&lt;#&gt;</a:t>
            </a:fld>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2171160" y="2246400"/>
            <a:ext cx="7849080" cy="2531520"/>
          </a:xfrm>
          <a:prstGeom prst="rect">
            <a:avLst/>
          </a:prstGeom>
          <a:noFill/>
          <a:ln w="0">
            <a:noFill/>
          </a:ln>
        </p:spPr>
        <p:txBody>
          <a:bodyPr lIns="0" rIns="0" tIns="0" bIns="0" anchor="ctr">
            <a:noAutofit/>
          </a:bodyPr>
          <a:p>
            <a:endParaRPr b="0" lang="en-US" sz="2150" spc="-1" strike="noStrike">
              <a:solidFill>
                <a:srgbClr val="000000"/>
              </a:solidFill>
              <a:latin typeface="Arial"/>
            </a:endParaRPr>
          </a:p>
        </p:txBody>
      </p:sp>
      <p:sp>
        <p:nvSpPr>
          <p:cNvPr id="13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56CB3C0D-DAEF-45D8-ADF5-39CE3F593774}"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2171160" y="2246400"/>
            <a:ext cx="7849080" cy="2531520"/>
          </a:xfrm>
          <a:prstGeom prst="rect">
            <a:avLst/>
          </a:prstGeom>
          <a:noFill/>
          <a:ln w="0">
            <a:noFill/>
          </a:ln>
        </p:spPr>
        <p:txBody>
          <a:bodyPr lIns="0" rIns="0" tIns="0" bIns="0" anchor="ctr">
            <a:noAutofit/>
          </a:bodyPr>
          <a:p>
            <a:endParaRPr b="0" lang="en-US" sz="2150" spc="-1" strike="noStrike">
              <a:solidFill>
                <a:srgbClr val="000000"/>
              </a:solidFill>
              <a:latin typeface="Arial"/>
            </a:endParaRPr>
          </a:p>
        </p:txBody>
      </p:sp>
      <p:sp>
        <p:nvSpPr>
          <p:cNvPr id="1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1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1"/>
          </p:nvPr>
        </p:nvSpPr>
        <p:spPr/>
        <p:txBody>
          <a:bodyPr/>
          <a:p>
            <a:fld id="{41FF081B-627B-4B94-B5D3-D67919AF0E02}" type="slidenum">
              <a:t>&lt;#&gt;</a:t>
            </a:fld>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2171160" y="2246400"/>
            <a:ext cx="7849080" cy="2531520"/>
          </a:xfrm>
          <a:prstGeom prst="rect">
            <a:avLst/>
          </a:prstGeom>
          <a:noFill/>
          <a:ln w="0">
            <a:noFill/>
          </a:ln>
        </p:spPr>
        <p:txBody>
          <a:bodyPr lIns="0" rIns="0" tIns="0" bIns="0" anchor="ctr">
            <a:noAutofit/>
          </a:bodyPr>
          <a:p>
            <a:endParaRPr b="0" lang="en-US" sz="2150" spc="-1" strike="noStrike">
              <a:solidFill>
                <a:srgbClr val="000000"/>
              </a:solidFill>
              <a:latin typeface="Arial"/>
            </a:endParaRPr>
          </a:p>
        </p:txBody>
      </p:sp>
      <p:sp>
        <p:nvSpPr>
          <p:cNvPr id="14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14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66A3A76B-F026-4A0A-A52C-6C8E96BC035C}" type="slidenum">
              <a:t>&lt;#&gt;</a:t>
            </a:fld>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2" name="PlaceHolder 1"/>
          <p:cNvSpPr>
            <a:spLocks noGrp="1"/>
          </p:cNvSpPr>
          <p:nvPr>
            <p:ph type="title"/>
          </p:nvPr>
        </p:nvSpPr>
        <p:spPr>
          <a:xfrm>
            <a:off x="2171160" y="2246400"/>
            <a:ext cx="7849080" cy="2531520"/>
          </a:xfrm>
          <a:prstGeom prst="rect">
            <a:avLst/>
          </a:prstGeom>
          <a:noFill/>
          <a:ln w="0">
            <a:noFill/>
          </a:ln>
        </p:spPr>
        <p:txBody>
          <a:bodyPr lIns="0" rIns="0" tIns="0" bIns="0" anchor="ctr">
            <a:noAutofit/>
          </a:bodyPr>
          <a:p>
            <a:endParaRPr b="0" lang="en-US" sz="215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DD6C5194-4C2C-45A8-9013-34C318A6866E}" type="slidenum">
              <a:t>&lt;#&gt;</a:t>
            </a:fld>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3" name="PlaceHolder 1"/>
          <p:cNvSpPr>
            <a:spLocks noGrp="1"/>
          </p:cNvSpPr>
          <p:nvPr>
            <p:ph type="subTitle"/>
          </p:nvPr>
        </p:nvSpPr>
        <p:spPr>
          <a:xfrm>
            <a:off x="2171160" y="2246400"/>
            <a:ext cx="7849080" cy="117360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DA1ACEAD-3E8B-4E28-B2ED-FE78B00FF4F6}" type="slidenum">
              <a:t>&lt;#&gt;</a:t>
            </a:fld>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2171160" y="2246400"/>
            <a:ext cx="7849080" cy="2531520"/>
          </a:xfrm>
          <a:prstGeom prst="rect">
            <a:avLst/>
          </a:prstGeom>
          <a:noFill/>
          <a:ln w="0">
            <a:noFill/>
          </a:ln>
        </p:spPr>
        <p:txBody>
          <a:bodyPr lIns="0" rIns="0" tIns="0" bIns="0" anchor="ctr">
            <a:noAutofit/>
          </a:bodyPr>
          <a:p>
            <a:endParaRPr b="0" lang="en-US" sz="2150" spc="-1" strike="noStrike">
              <a:solidFill>
                <a:srgbClr val="000000"/>
              </a:solidFill>
              <a:latin typeface="Arial"/>
            </a:endParaRPr>
          </a:p>
        </p:txBody>
      </p:sp>
      <p:sp>
        <p:nvSpPr>
          <p:cNvPr id="14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14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14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35BBFEFC-CC2C-4320-95EA-E1E2F80E9544}" type="slidenum">
              <a:t>&lt;#&gt;</a:t>
            </a:fld>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2171160" y="2246400"/>
            <a:ext cx="7849080" cy="2531520"/>
          </a:xfrm>
          <a:prstGeom prst="rect">
            <a:avLst/>
          </a:prstGeom>
          <a:noFill/>
          <a:ln w="0">
            <a:noFill/>
          </a:ln>
        </p:spPr>
        <p:txBody>
          <a:bodyPr lIns="0" rIns="0" tIns="0" bIns="0" anchor="ctr">
            <a:noAutofit/>
          </a:bodyPr>
          <a:p>
            <a:endParaRPr b="0" lang="en-US" sz="2150" spc="-1" strike="noStrike">
              <a:solidFill>
                <a:srgbClr val="000000"/>
              </a:solidFill>
              <a:latin typeface="Arial"/>
            </a:endParaRPr>
          </a:p>
        </p:txBody>
      </p:sp>
      <p:sp>
        <p:nvSpPr>
          <p:cNvPr id="14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15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15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CF982D14-777B-4946-92FE-258B0E0A27A6}" type="slidenum">
              <a:t>&lt;#&gt;</a:t>
            </a:fld>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2171160" y="2246400"/>
            <a:ext cx="7849080" cy="2531520"/>
          </a:xfrm>
          <a:prstGeom prst="rect">
            <a:avLst/>
          </a:prstGeom>
          <a:noFill/>
          <a:ln w="0">
            <a:noFill/>
          </a:ln>
        </p:spPr>
        <p:txBody>
          <a:bodyPr lIns="0" rIns="0" tIns="0" bIns="0" anchor="ctr">
            <a:noAutofit/>
          </a:bodyPr>
          <a:p>
            <a:endParaRPr b="0" lang="en-US" sz="2150" spc="-1" strike="noStrike">
              <a:solidFill>
                <a:srgbClr val="000000"/>
              </a:solidFill>
              <a:latin typeface="Arial"/>
            </a:endParaRPr>
          </a:p>
        </p:txBody>
      </p:sp>
      <p:sp>
        <p:nvSpPr>
          <p:cNvPr id="15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15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15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32F9126D-6B4A-437F-9B48-CF07FB75EA64}" type="slidenum">
              <a:t>&lt;#&gt;</a:t>
            </a:fld>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2171160" y="2246400"/>
            <a:ext cx="7849080" cy="2531520"/>
          </a:xfrm>
          <a:prstGeom prst="rect">
            <a:avLst/>
          </a:prstGeom>
          <a:noFill/>
          <a:ln w="0">
            <a:noFill/>
          </a:ln>
        </p:spPr>
        <p:txBody>
          <a:bodyPr lIns="0" rIns="0" tIns="0" bIns="0" anchor="ctr">
            <a:noAutofit/>
          </a:bodyPr>
          <a:p>
            <a:endParaRPr b="0" lang="en-US" sz="2150" spc="-1" strike="noStrike">
              <a:solidFill>
                <a:srgbClr val="000000"/>
              </a:solidFill>
              <a:latin typeface="Arial"/>
            </a:endParaRPr>
          </a:p>
        </p:txBody>
      </p:sp>
      <p:sp>
        <p:nvSpPr>
          <p:cNvPr id="15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15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4183930C-0795-4FE9-ACD4-A8E18713030C}" type="slidenum">
              <a:t>&lt;#&gt;</a:t>
            </a:fld>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2171160" y="2246400"/>
            <a:ext cx="7849080" cy="2531520"/>
          </a:xfrm>
          <a:prstGeom prst="rect">
            <a:avLst/>
          </a:prstGeom>
          <a:noFill/>
          <a:ln w="0">
            <a:noFill/>
          </a:ln>
        </p:spPr>
        <p:txBody>
          <a:bodyPr lIns="0" rIns="0" tIns="0" bIns="0" anchor="ctr">
            <a:noAutofit/>
          </a:bodyPr>
          <a:p>
            <a:endParaRPr b="0" lang="en-US" sz="2150" spc="-1" strike="noStrike">
              <a:solidFill>
                <a:srgbClr val="000000"/>
              </a:solidFill>
              <a:latin typeface="Arial"/>
            </a:endParaRPr>
          </a:p>
        </p:txBody>
      </p:sp>
      <p:sp>
        <p:nvSpPr>
          <p:cNvPr id="16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16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16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16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0F423FE1-4FED-48A0-B781-C4BD13561D3C}" type="slidenum">
              <a:t>&lt;#&gt;</a:t>
            </a:fld>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2171160" y="2246400"/>
            <a:ext cx="7849080" cy="2531520"/>
          </a:xfrm>
          <a:prstGeom prst="rect">
            <a:avLst/>
          </a:prstGeom>
          <a:noFill/>
          <a:ln w="0">
            <a:noFill/>
          </a:ln>
        </p:spPr>
        <p:txBody>
          <a:bodyPr lIns="0" rIns="0" tIns="0" bIns="0" anchor="ctr">
            <a:noAutofit/>
          </a:bodyPr>
          <a:p>
            <a:endParaRPr b="0" lang="en-US" sz="2150" spc="-1" strike="noStrike">
              <a:solidFill>
                <a:srgbClr val="000000"/>
              </a:solidFill>
              <a:latin typeface="Arial"/>
            </a:endParaRPr>
          </a:p>
        </p:txBody>
      </p:sp>
      <p:sp>
        <p:nvSpPr>
          <p:cNvPr id="16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16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16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16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16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17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E7F3996E-2E3B-45F6-B9E8-0B84BB5F703B}" type="slidenum">
              <a:t>&lt;#&gt;</a:t>
            </a:fld>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9"/>
          </p:nvPr>
        </p:nvSpPr>
        <p:spPr/>
        <p:txBody>
          <a:bodyPr/>
          <a:p>
            <a:r>
              <a:t>Footer</a:t>
            </a:r>
          </a:p>
        </p:txBody>
      </p:sp>
      <p:sp>
        <p:nvSpPr>
          <p:cNvPr id="3" name="PlaceHolder 2"/>
          <p:cNvSpPr>
            <a:spLocks noGrp="1"/>
          </p:cNvSpPr>
          <p:nvPr>
            <p:ph type="sldNum" idx="10"/>
          </p:nvPr>
        </p:nvSpPr>
        <p:spPr/>
        <p:txBody>
          <a:bodyPr/>
          <a:p>
            <a:fld id="{90FA0DE1-6714-4CDC-B6D7-49261FFDB612}"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2171160" y="2246400"/>
            <a:ext cx="7849080" cy="2531520"/>
          </a:xfrm>
          <a:prstGeom prst="rect">
            <a:avLst/>
          </a:prstGeom>
          <a:noFill/>
          <a:ln w="0">
            <a:noFill/>
          </a:ln>
        </p:spPr>
        <p:txBody>
          <a:bodyPr lIns="0" rIns="0" tIns="0" bIns="0" anchor="ctr">
            <a:noAutofit/>
          </a:bodyPr>
          <a:p>
            <a:endParaRPr b="0" lang="en-US" sz="215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1"/>
          </p:nvPr>
        </p:nvSpPr>
        <p:spPr/>
        <p:txBody>
          <a:bodyPr/>
          <a:p>
            <a:fld id="{8B7ACE63-3974-4094-86EC-9BC90FC85B56}" type="slidenum">
              <a:t>&lt;#&gt;</a:t>
            </a:fld>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8" name="PlaceHolder 1"/>
          <p:cNvSpPr>
            <a:spLocks noGrp="1"/>
          </p:cNvSpPr>
          <p:nvPr>
            <p:ph type="title"/>
          </p:nvPr>
        </p:nvSpPr>
        <p:spPr>
          <a:xfrm>
            <a:off x="2171160" y="2246400"/>
            <a:ext cx="7849080" cy="2531520"/>
          </a:xfrm>
          <a:prstGeom prst="rect">
            <a:avLst/>
          </a:prstGeom>
          <a:noFill/>
          <a:ln w="0">
            <a:noFill/>
          </a:ln>
        </p:spPr>
        <p:txBody>
          <a:bodyPr lIns="0" rIns="0" tIns="0" bIns="0" anchor="ctr">
            <a:noAutofit/>
          </a:bodyPr>
          <a:p>
            <a:endParaRPr b="0" lang="en-US" sz="2150" spc="-1" strike="noStrike">
              <a:solidFill>
                <a:srgbClr val="000000"/>
              </a:solidFill>
              <a:latin typeface="Arial"/>
            </a:endParaRPr>
          </a:p>
        </p:txBody>
      </p:sp>
      <p:sp>
        <p:nvSpPr>
          <p:cNvPr id="17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9"/>
          </p:nvPr>
        </p:nvSpPr>
        <p:spPr/>
        <p:txBody>
          <a:bodyPr/>
          <a:p>
            <a:r>
              <a:t>Footer</a:t>
            </a:r>
          </a:p>
        </p:txBody>
      </p:sp>
      <p:sp>
        <p:nvSpPr>
          <p:cNvPr id="5" name="PlaceHolder 4"/>
          <p:cNvSpPr>
            <a:spLocks noGrp="1"/>
          </p:cNvSpPr>
          <p:nvPr>
            <p:ph type="sldNum" idx="10"/>
          </p:nvPr>
        </p:nvSpPr>
        <p:spPr/>
        <p:txBody>
          <a:bodyPr/>
          <a:p>
            <a:fld id="{0DEB5F91-7DBD-487C-A719-B8EA46854355}" type="slidenum">
              <a:t>&lt;#&gt;</a:t>
            </a:fld>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2171160" y="2246400"/>
            <a:ext cx="7849080" cy="2531520"/>
          </a:xfrm>
          <a:prstGeom prst="rect">
            <a:avLst/>
          </a:prstGeom>
          <a:noFill/>
          <a:ln w="0">
            <a:noFill/>
          </a:ln>
        </p:spPr>
        <p:txBody>
          <a:bodyPr lIns="0" rIns="0" tIns="0" bIns="0" anchor="ctr">
            <a:noAutofit/>
          </a:bodyPr>
          <a:p>
            <a:endParaRPr b="0" lang="en-US" sz="2150" spc="-1" strike="noStrike">
              <a:solidFill>
                <a:srgbClr val="000000"/>
              </a:solidFill>
              <a:latin typeface="Arial"/>
            </a:endParaRPr>
          </a:p>
        </p:txBody>
      </p:sp>
      <p:sp>
        <p:nvSpPr>
          <p:cNvPr id="18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4" name="PlaceHolder 3"/>
          <p:cNvSpPr>
            <a:spLocks noGrp="1"/>
          </p:cNvSpPr>
          <p:nvPr>
            <p:ph type="ftr" idx="9"/>
          </p:nvPr>
        </p:nvSpPr>
        <p:spPr/>
        <p:txBody>
          <a:bodyPr/>
          <a:p>
            <a:r>
              <a:t>Footer</a:t>
            </a:r>
          </a:p>
        </p:txBody>
      </p:sp>
      <p:sp>
        <p:nvSpPr>
          <p:cNvPr id="5" name="PlaceHolder 4"/>
          <p:cNvSpPr>
            <a:spLocks noGrp="1"/>
          </p:cNvSpPr>
          <p:nvPr>
            <p:ph type="sldNum" idx="10"/>
          </p:nvPr>
        </p:nvSpPr>
        <p:spPr/>
        <p:txBody>
          <a:bodyPr/>
          <a:p>
            <a:fld id="{C837E38E-1388-4372-8EC2-4A85E88425D3}" type="slidenum">
              <a:t>&lt;#&gt;</a:t>
            </a:fld>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2171160" y="2246400"/>
            <a:ext cx="7849080" cy="2531520"/>
          </a:xfrm>
          <a:prstGeom prst="rect">
            <a:avLst/>
          </a:prstGeom>
          <a:noFill/>
          <a:ln w="0">
            <a:noFill/>
          </a:ln>
        </p:spPr>
        <p:txBody>
          <a:bodyPr lIns="0" rIns="0" tIns="0" bIns="0" anchor="ctr">
            <a:noAutofit/>
          </a:bodyPr>
          <a:p>
            <a:endParaRPr b="0" lang="en-US" sz="2150" spc="-1" strike="noStrike">
              <a:solidFill>
                <a:srgbClr val="000000"/>
              </a:solidFill>
              <a:latin typeface="Arial"/>
            </a:endParaRPr>
          </a:p>
        </p:txBody>
      </p:sp>
      <p:sp>
        <p:nvSpPr>
          <p:cNvPr id="18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18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5" name="PlaceHolder 4"/>
          <p:cNvSpPr>
            <a:spLocks noGrp="1"/>
          </p:cNvSpPr>
          <p:nvPr>
            <p:ph type="ftr" idx="9"/>
          </p:nvPr>
        </p:nvSpPr>
        <p:spPr/>
        <p:txBody>
          <a:bodyPr/>
          <a:p>
            <a:r>
              <a:t>Footer</a:t>
            </a:r>
          </a:p>
        </p:txBody>
      </p:sp>
      <p:sp>
        <p:nvSpPr>
          <p:cNvPr id="6" name="PlaceHolder 5"/>
          <p:cNvSpPr>
            <a:spLocks noGrp="1"/>
          </p:cNvSpPr>
          <p:nvPr>
            <p:ph type="sldNum" idx="10"/>
          </p:nvPr>
        </p:nvSpPr>
        <p:spPr/>
        <p:txBody>
          <a:bodyPr/>
          <a:p>
            <a:fld id="{42EB6ABF-C245-4B91-81C2-310FBCD25C3C}" type="slidenum">
              <a:t>&lt;#&gt;</a:t>
            </a:fld>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5" name="PlaceHolder 1"/>
          <p:cNvSpPr>
            <a:spLocks noGrp="1"/>
          </p:cNvSpPr>
          <p:nvPr>
            <p:ph type="title"/>
          </p:nvPr>
        </p:nvSpPr>
        <p:spPr>
          <a:xfrm>
            <a:off x="2171160" y="2246400"/>
            <a:ext cx="7849080" cy="2531520"/>
          </a:xfrm>
          <a:prstGeom prst="rect">
            <a:avLst/>
          </a:prstGeom>
          <a:noFill/>
          <a:ln w="0">
            <a:noFill/>
          </a:ln>
        </p:spPr>
        <p:txBody>
          <a:bodyPr lIns="0" rIns="0" tIns="0" bIns="0" anchor="ctr">
            <a:noAutofit/>
          </a:bodyPr>
          <a:p>
            <a:endParaRPr b="0" lang="en-US" sz="2150" spc="-1" strike="noStrike">
              <a:solidFill>
                <a:srgbClr val="000000"/>
              </a:solidFill>
              <a:latin typeface="Arial"/>
            </a:endParaRPr>
          </a:p>
        </p:txBody>
      </p:sp>
      <p:sp>
        <p:nvSpPr>
          <p:cNvPr id="3" name="PlaceHolder 2"/>
          <p:cNvSpPr>
            <a:spLocks noGrp="1"/>
          </p:cNvSpPr>
          <p:nvPr>
            <p:ph type="ftr" idx="9"/>
          </p:nvPr>
        </p:nvSpPr>
        <p:spPr/>
        <p:txBody>
          <a:bodyPr/>
          <a:p>
            <a:r>
              <a:t>Footer</a:t>
            </a:r>
          </a:p>
        </p:txBody>
      </p:sp>
      <p:sp>
        <p:nvSpPr>
          <p:cNvPr id="4" name="PlaceHolder 3"/>
          <p:cNvSpPr>
            <a:spLocks noGrp="1"/>
          </p:cNvSpPr>
          <p:nvPr>
            <p:ph type="sldNum" idx="10"/>
          </p:nvPr>
        </p:nvSpPr>
        <p:spPr/>
        <p:txBody>
          <a:bodyPr/>
          <a:p>
            <a:fld id="{EEBA4E98-5F36-45DE-BA0F-2268768AA9D9}" type="slidenum">
              <a:t>&lt;#&gt;</a:t>
            </a:fld>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6" name="PlaceHolder 1"/>
          <p:cNvSpPr>
            <a:spLocks noGrp="1"/>
          </p:cNvSpPr>
          <p:nvPr>
            <p:ph type="subTitle"/>
          </p:nvPr>
        </p:nvSpPr>
        <p:spPr>
          <a:xfrm>
            <a:off x="2171160" y="2246400"/>
            <a:ext cx="7849080" cy="117360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9"/>
          </p:nvPr>
        </p:nvSpPr>
        <p:spPr/>
        <p:txBody>
          <a:bodyPr/>
          <a:p>
            <a:r>
              <a:t>Footer</a:t>
            </a:r>
          </a:p>
        </p:txBody>
      </p:sp>
      <p:sp>
        <p:nvSpPr>
          <p:cNvPr id="4" name="PlaceHolder 3"/>
          <p:cNvSpPr>
            <a:spLocks noGrp="1"/>
          </p:cNvSpPr>
          <p:nvPr>
            <p:ph type="sldNum" idx="10"/>
          </p:nvPr>
        </p:nvSpPr>
        <p:spPr/>
        <p:txBody>
          <a:bodyPr/>
          <a:p>
            <a:fld id="{FE7D6430-2206-41C1-B06B-A1BC81B05066}" type="slidenum">
              <a:t>&lt;#&gt;</a:t>
            </a:fld>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2171160" y="2246400"/>
            <a:ext cx="7849080" cy="2531520"/>
          </a:xfrm>
          <a:prstGeom prst="rect">
            <a:avLst/>
          </a:prstGeom>
          <a:noFill/>
          <a:ln w="0">
            <a:noFill/>
          </a:ln>
        </p:spPr>
        <p:txBody>
          <a:bodyPr lIns="0" rIns="0" tIns="0" bIns="0" anchor="ctr">
            <a:noAutofit/>
          </a:bodyPr>
          <a:p>
            <a:endParaRPr b="0" lang="en-US" sz="2150" spc="-1" strike="noStrike">
              <a:solidFill>
                <a:srgbClr val="000000"/>
              </a:solidFill>
              <a:latin typeface="Arial"/>
            </a:endParaRPr>
          </a:p>
        </p:txBody>
      </p:sp>
      <p:sp>
        <p:nvSpPr>
          <p:cNvPr id="18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18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19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6" name="PlaceHolder 5"/>
          <p:cNvSpPr>
            <a:spLocks noGrp="1"/>
          </p:cNvSpPr>
          <p:nvPr>
            <p:ph type="ftr" idx="9"/>
          </p:nvPr>
        </p:nvSpPr>
        <p:spPr/>
        <p:txBody>
          <a:bodyPr/>
          <a:p>
            <a:r>
              <a:t>Footer</a:t>
            </a:r>
          </a:p>
        </p:txBody>
      </p:sp>
      <p:sp>
        <p:nvSpPr>
          <p:cNvPr id="7" name="PlaceHolder 6"/>
          <p:cNvSpPr>
            <a:spLocks noGrp="1"/>
          </p:cNvSpPr>
          <p:nvPr>
            <p:ph type="sldNum" idx="10"/>
          </p:nvPr>
        </p:nvSpPr>
        <p:spPr/>
        <p:txBody>
          <a:bodyPr/>
          <a:p>
            <a:fld id="{B1267F1B-0913-4BD2-A3A8-964C9B25837D}" type="slidenum">
              <a:t>&lt;#&gt;</a:t>
            </a:fld>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2171160" y="2246400"/>
            <a:ext cx="7849080" cy="2531520"/>
          </a:xfrm>
          <a:prstGeom prst="rect">
            <a:avLst/>
          </a:prstGeom>
          <a:noFill/>
          <a:ln w="0">
            <a:noFill/>
          </a:ln>
        </p:spPr>
        <p:txBody>
          <a:bodyPr lIns="0" rIns="0" tIns="0" bIns="0" anchor="ctr">
            <a:noAutofit/>
          </a:bodyPr>
          <a:p>
            <a:endParaRPr b="0" lang="en-US" sz="2150" spc="-1" strike="noStrike">
              <a:solidFill>
                <a:srgbClr val="000000"/>
              </a:solidFill>
              <a:latin typeface="Arial"/>
            </a:endParaRPr>
          </a:p>
        </p:txBody>
      </p:sp>
      <p:sp>
        <p:nvSpPr>
          <p:cNvPr id="19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19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19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6" name="PlaceHolder 5"/>
          <p:cNvSpPr>
            <a:spLocks noGrp="1"/>
          </p:cNvSpPr>
          <p:nvPr>
            <p:ph type="ftr" idx="9"/>
          </p:nvPr>
        </p:nvSpPr>
        <p:spPr/>
        <p:txBody>
          <a:bodyPr/>
          <a:p>
            <a:r>
              <a:t>Footer</a:t>
            </a:r>
          </a:p>
        </p:txBody>
      </p:sp>
      <p:sp>
        <p:nvSpPr>
          <p:cNvPr id="7" name="PlaceHolder 6"/>
          <p:cNvSpPr>
            <a:spLocks noGrp="1"/>
          </p:cNvSpPr>
          <p:nvPr>
            <p:ph type="sldNum" idx="10"/>
          </p:nvPr>
        </p:nvSpPr>
        <p:spPr/>
        <p:txBody>
          <a:bodyPr/>
          <a:p>
            <a:fld id="{A9FE48D2-B594-4772-9C53-3FCE1861116E}" type="slidenum">
              <a:t>&lt;#&gt;</a:t>
            </a:fld>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2171160" y="2246400"/>
            <a:ext cx="7849080" cy="2531520"/>
          </a:xfrm>
          <a:prstGeom prst="rect">
            <a:avLst/>
          </a:prstGeom>
          <a:noFill/>
          <a:ln w="0">
            <a:noFill/>
          </a:ln>
        </p:spPr>
        <p:txBody>
          <a:bodyPr lIns="0" rIns="0" tIns="0" bIns="0" anchor="ctr">
            <a:noAutofit/>
          </a:bodyPr>
          <a:p>
            <a:endParaRPr b="0" lang="en-US" sz="2150" spc="-1" strike="noStrike">
              <a:solidFill>
                <a:srgbClr val="000000"/>
              </a:solidFill>
              <a:latin typeface="Arial"/>
            </a:endParaRPr>
          </a:p>
        </p:txBody>
      </p:sp>
      <p:sp>
        <p:nvSpPr>
          <p:cNvPr id="19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19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19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6" name="PlaceHolder 5"/>
          <p:cNvSpPr>
            <a:spLocks noGrp="1"/>
          </p:cNvSpPr>
          <p:nvPr>
            <p:ph type="ftr" idx="9"/>
          </p:nvPr>
        </p:nvSpPr>
        <p:spPr/>
        <p:txBody>
          <a:bodyPr/>
          <a:p>
            <a:r>
              <a:t>Footer</a:t>
            </a:r>
          </a:p>
        </p:txBody>
      </p:sp>
      <p:sp>
        <p:nvSpPr>
          <p:cNvPr id="7" name="PlaceHolder 6"/>
          <p:cNvSpPr>
            <a:spLocks noGrp="1"/>
          </p:cNvSpPr>
          <p:nvPr>
            <p:ph type="sldNum" idx="10"/>
          </p:nvPr>
        </p:nvSpPr>
        <p:spPr/>
        <p:txBody>
          <a:bodyPr/>
          <a:p>
            <a:fld id="{A8A0FED9-811D-4E88-8851-B61E1DF53606}" type="slidenum">
              <a:t>&lt;#&gt;</a:t>
            </a:fld>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2171160" y="2246400"/>
            <a:ext cx="7849080" cy="2531520"/>
          </a:xfrm>
          <a:prstGeom prst="rect">
            <a:avLst/>
          </a:prstGeom>
          <a:noFill/>
          <a:ln w="0">
            <a:noFill/>
          </a:ln>
        </p:spPr>
        <p:txBody>
          <a:bodyPr lIns="0" rIns="0" tIns="0" bIns="0" anchor="ctr">
            <a:noAutofit/>
          </a:bodyPr>
          <a:p>
            <a:endParaRPr b="0" lang="en-US" sz="2150" spc="-1" strike="noStrike">
              <a:solidFill>
                <a:srgbClr val="000000"/>
              </a:solidFill>
              <a:latin typeface="Arial"/>
            </a:endParaRPr>
          </a:p>
        </p:txBody>
      </p:sp>
      <p:sp>
        <p:nvSpPr>
          <p:cNvPr id="20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20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5" name="PlaceHolder 4"/>
          <p:cNvSpPr>
            <a:spLocks noGrp="1"/>
          </p:cNvSpPr>
          <p:nvPr>
            <p:ph type="ftr" idx="9"/>
          </p:nvPr>
        </p:nvSpPr>
        <p:spPr/>
        <p:txBody>
          <a:bodyPr/>
          <a:p>
            <a:r>
              <a:t>Footer</a:t>
            </a:r>
          </a:p>
        </p:txBody>
      </p:sp>
      <p:sp>
        <p:nvSpPr>
          <p:cNvPr id="6" name="PlaceHolder 5"/>
          <p:cNvSpPr>
            <a:spLocks noGrp="1"/>
          </p:cNvSpPr>
          <p:nvPr>
            <p:ph type="sldNum" idx="10"/>
          </p:nvPr>
        </p:nvSpPr>
        <p:spPr/>
        <p:txBody>
          <a:bodyPr/>
          <a:p>
            <a:fld id="{06DABB23-A6CF-4034-A495-6210836E345E}" type="slidenum">
              <a:t>&lt;#&gt;</a:t>
            </a:fld>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2171160" y="2246400"/>
            <a:ext cx="7849080" cy="2531520"/>
          </a:xfrm>
          <a:prstGeom prst="rect">
            <a:avLst/>
          </a:prstGeom>
          <a:noFill/>
          <a:ln w="0">
            <a:noFill/>
          </a:ln>
        </p:spPr>
        <p:txBody>
          <a:bodyPr lIns="0" rIns="0" tIns="0" bIns="0" anchor="ctr">
            <a:noAutofit/>
          </a:bodyPr>
          <a:p>
            <a:endParaRPr b="0" lang="en-US" sz="2150" spc="-1" strike="noStrike">
              <a:solidFill>
                <a:srgbClr val="000000"/>
              </a:solidFill>
              <a:latin typeface="Arial"/>
            </a:endParaRPr>
          </a:p>
        </p:txBody>
      </p:sp>
      <p:sp>
        <p:nvSpPr>
          <p:cNvPr id="20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20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20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20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7" name="PlaceHolder 6"/>
          <p:cNvSpPr>
            <a:spLocks noGrp="1"/>
          </p:cNvSpPr>
          <p:nvPr>
            <p:ph type="ftr" idx="9"/>
          </p:nvPr>
        </p:nvSpPr>
        <p:spPr/>
        <p:txBody>
          <a:bodyPr/>
          <a:p>
            <a:r>
              <a:t>Footer</a:t>
            </a:r>
          </a:p>
        </p:txBody>
      </p:sp>
      <p:sp>
        <p:nvSpPr>
          <p:cNvPr id="8" name="PlaceHolder 7"/>
          <p:cNvSpPr>
            <a:spLocks noGrp="1"/>
          </p:cNvSpPr>
          <p:nvPr>
            <p:ph type="sldNum" idx="10"/>
          </p:nvPr>
        </p:nvSpPr>
        <p:spPr/>
        <p:txBody>
          <a:bodyPr/>
          <a:p>
            <a:fld id="{45ABD032-7361-48DC-9A61-0965F0FA5E39}"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2171160" y="2246400"/>
            <a:ext cx="7849080" cy="117360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1"/>
          </p:nvPr>
        </p:nvSpPr>
        <p:spPr/>
        <p:txBody>
          <a:bodyPr/>
          <a:p>
            <a:fld id="{766ACA7E-021F-46DA-9325-B74213A8EC89}" type="slidenum">
              <a:t>&lt;#&gt;</a:t>
            </a:fld>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2171160" y="2246400"/>
            <a:ext cx="7849080" cy="2531520"/>
          </a:xfrm>
          <a:prstGeom prst="rect">
            <a:avLst/>
          </a:prstGeom>
          <a:noFill/>
          <a:ln w="0">
            <a:noFill/>
          </a:ln>
        </p:spPr>
        <p:txBody>
          <a:bodyPr lIns="0" rIns="0" tIns="0" bIns="0" anchor="ctr">
            <a:noAutofit/>
          </a:bodyPr>
          <a:p>
            <a:endParaRPr b="0" lang="en-US" sz="2150" spc="-1" strike="noStrike">
              <a:solidFill>
                <a:srgbClr val="000000"/>
              </a:solidFill>
              <a:latin typeface="Arial"/>
            </a:endParaRPr>
          </a:p>
        </p:txBody>
      </p:sp>
      <p:sp>
        <p:nvSpPr>
          <p:cNvPr id="20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20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21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21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21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21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9" name="PlaceHolder 8"/>
          <p:cNvSpPr>
            <a:spLocks noGrp="1"/>
          </p:cNvSpPr>
          <p:nvPr>
            <p:ph type="ftr" idx="9"/>
          </p:nvPr>
        </p:nvSpPr>
        <p:spPr/>
        <p:txBody>
          <a:bodyPr/>
          <a:p>
            <a:r>
              <a:t>Footer</a:t>
            </a:r>
          </a:p>
        </p:txBody>
      </p:sp>
      <p:sp>
        <p:nvSpPr>
          <p:cNvPr id="10" name="PlaceHolder 9"/>
          <p:cNvSpPr>
            <a:spLocks noGrp="1"/>
          </p:cNvSpPr>
          <p:nvPr>
            <p:ph type="sldNum" idx="10"/>
          </p:nvPr>
        </p:nvSpPr>
        <p:spPr/>
        <p:txBody>
          <a:bodyPr/>
          <a:p>
            <a:fld id="{C3EDB9CC-01D6-4E3A-8303-02CEE41E00E0}" type="slidenum">
              <a:t>&lt;#&gt;</a:t>
            </a:fld>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1D03E50B-C6A0-48F7-8679-CE5196B10D67}" type="slidenum">
              <a:t>&lt;#&gt;</a:t>
            </a:fld>
          </a:p>
        </p:txBody>
      </p:sp>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1" name="PlaceHolder 1"/>
          <p:cNvSpPr>
            <a:spLocks noGrp="1"/>
          </p:cNvSpPr>
          <p:nvPr>
            <p:ph type="title"/>
          </p:nvPr>
        </p:nvSpPr>
        <p:spPr>
          <a:xfrm>
            <a:off x="2171160" y="2246400"/>
            <a:ext cx="7849080" cy="2531520"/>
          </a:xfrm>
          <a:prstGeom prst="rect">
            <a:avLst/>
          </a:prstGeom>
          <a:noFill/>
          <a:ln w="0">
            <a:noFill/>
          </a:ln>
        </p:spPr>
        <p:txBody>
          <a:bodyPr lIns="0" rIns="0" tIns="0" bIns="0" anchor="ctr">
            <a:noAutofit/>
          </a:bodyPr>
          <a:p>
            <a:endParaRPr b="0" lang="en-US" sz="2150" spc="-1" strike="noStrike">
              <a:solidFill>
                <a:srgbClr val="000000"/>
              </a:solidFill>
              <a:latin typeface="Arial"/>
            </a:endParaRPr>
          </a:p>
        </p:txBody>
      </p:sp>
      <p:sp>
        <p:nvSpPr>
          <p:cNvPr id="222"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F6ED24B3-CEC7-4D41-AF03-34B283D87ADE}" type="slidenum">
              <a:t>&lt;#&gt;</a:t>
            </a:fld>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2171160" y="2246400"/>
            <a:ext cx="7849080" cy="2531520"/>
          </a:xfrm>
          <a:prstGeom prst="rect">
            <a:avLst/>
          </a:prstGeom>
          <a:noFill/>
          <a:ln w="0">
            <a:noFill/>
          </a:ln>
        </p:spPr>
        <p:txBody>
          <a:bodyPr lIns="0" rIns="0" tIns="0" bIns="0" anchor="ctr">
            <a:noAutofit/>
          </a:bodyPr>
          <a:p>
            <a:endParaRPr b="0" lang="en-US" sz="2150" spc="-1" strike="noStrike">
              <a:solidFill>
                <a:srgbClr val="000000"/>
              </a:solidFill>
              <a:latin typeface="Arial"/>
            </a:endParaRPr>
          </a:p>
        </p:txBody>
      </p:sp>
      <p:sp>
        <p:nvSpPr>
          <p:cNvPr id="224"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BCAB1E59-D39A-475B-8FFA-4277D07402A5}" type="slidenum">
              <a:t>&lt;#&gt;</a:t>
            </a:fld>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25" name="PlaceHolder 1"/>
          <p:cNvSpPr>
            <a:spLocks noGrp="1"/>
          </p:cNvSpPr>
          <p:nvPr>
            <p:ph type="title"/>
          </p:nvPr>
        </p:nvSpPr>
        <p:spPr>
          <a:xfrm>
            <a:off x="2171160" y="2246400"/>
            <a:ext cx="7849080" cy="2531520"/>
          </a:xfrm>
          <a:prstGeom prst="rect">
            <a:avLst/>
          </a:prstGeom>
          <a:noFill/>
          <a:ln w="0">
            <a:noFill/>
          </a:ln>
        </p:spPr>
        <p:txBody>
          <a:bodyPr lIns="0" rIns="0" tIns="0" bIns="0" anchor="ctr">
            <a:noAutofit/>
          </a:bodyPr>
          <a:p>
            <a:endParaRPr b="0" lang="en-US" sz="2150" spc="-1" strike="noStrike">
              <a:solidFill>
                <a:srgbClr val="000000"/>
              </a:solidFill>
              <a:latin typeface="Arial"/>
            </a:endParaRPr>
          </a:p>
        </p:txBody>
      </p:sp>
      <p:sp>
        <p:nvSpPr>
          <p:cNvPr id="22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22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747ADA07-C928-4D7D-8E4C-EFBD879830BD}" type="slidenum">
              <a:t>&lt;#&gt;</a:t>
            </a:fld>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8" name="PlaceHolder 1"/>
          <p:cNvSpPr>
            <a:spLocks noGrp="1"/>
          </p:cNvSpPr>
          <p:nvPr>
            <p:ph type="title"/>
          </p:nvPr>
        </p:nvSpPr>
        <p:spPr>
          <a:xfrm>
            <a:off x="2171160" y="2246400"/>
            <a:ext cx="7849080" cy="2531520"/>
          </a:xfrm>
          <a:prstGeom prst="rect">
            <a:avLst/>
          </a:prstGeom>
          <a:noFill/>
          <a:ln w="0">
            <a:noFill/>
          </a:ln>
        </p:spPr>
        <p:txBody>
          <a:bodyPr lIns="0" rIns="0" tIns="0" bIns="0" anchor="ctr">
            <a:noAutofit/>
          </a:bodyPr>
          <a:p>
            <a:endParaRPr b="0" lang="en-US" sz="2150" spc="-1" strike="noStrike">
              <a:solidFill>
                <a:srgbClr val="000000"/>
              </a:solidFill>
              <a:latin typeface="Arial"/>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F3B0A4C5-205F-4B9A-8AFC-D82603CAA242}" type="slidenum">
              <a:t>&lt;#&gt;</a:t>
            </a:fld>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9" name="PlaceHolder 1"/>
          <p:cNvSpPr>
            <a:spLocks noGrp="1"/>
          </p:cNvSpPr>
          <p:nvPr>
            <p:ph type="subTitle"/>
          </p:nvPr>
        </p:nvSpPr>
        <p:spPr>
          <a:xfrm>
            <a:off x="2171160" y="2246400"/>
            <a:ext cx="7849080" cy="117360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64766DE8-F777-4CE7-BC08-1FE2018B2698}" type="slidenum">
              <a:t>&lt;#&gt;</a:t>
            </a:fld>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2171160" y="2246400"/>
            <a:ext cx="7849080" cy="2531520"/>
          </a:xfrm>
          <a:prstGeom prst="rect">
            <a:avLst/>
          </a:prstGeom>
          <a:noFill/>
          <a:ln w="0">
            <a:noFill/>
          </a:ln>
        </p:spPr>
        <p:txBody>
          <a:bodyPr lIns="0" rIns="0" tIns="0" bIns="0" anchor="ctr">
            <a:noAutofit/>
          </a:bodyPr>
          <a:p>
            <a:endParaRPr b="0" lang="en-US" sz="2150" spc="-1" strike="noStrike">
              <a:solidFill>
                <a:srgbClr val="000000"/>
              </a:solidFill>
              <a:latin typeface="Arial"/>
            </a:endParaRPr>
          </a:p>
        </p:txBody>
      </p:sp>
      <p:sp>
        <p:nvSpPr>
          <p:cNvPr id="23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23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23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C69D906E-0822-4CEA-9667-42BA4AF8D6CD}" type="slidenum">
              <a:t>&lt;#&gt;</a:t>
            </a:fld>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2171160" y="2246400"/>
            <a:ext cx="7849080" cy="2531520"/>
          </a:xfrm>
          <a:prstGeom prst="rect">
            <a:avLst/>
          </a:prstGeom>
          <a:noFill/>
          <a:ln w="0">
            <a:noFill/>
          </a:ln>
        </p:spPr>
        <p:txBody>
          <a:bodyPr lIns="0" rIns="0" tIns="0" bIns="0" anchor="ctr">
            <a:noAutofit/>
          </a:bodyPr>
          <a:p>
            <a:endParaRPr b="0" lang="en-US" sz="2150" spc="-1" strike="noStrike">
              <a:solidFill>
                <a:srgbClr val="000000"/>
              </a:solidFill>
              <a:latin typeface="Arial"/>
            </a:endParaRPr>
          </a:p>
        </p:txBody>
      </p:sp>
      <p:sp>
        <p:nvSpPr>
          <p:cNvPr id="23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23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237"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323098D5-6FA5-49D8-89DC-41974FEF589C}" type="slidenum">
              <a:t>&lt;#&gt;</a:t>
            </a:fld>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2171160" y="2246400"/>
            <a:ext cx="7849080" cy="2531520"/>
          </a:xfrm>
          <a:prstGeom prst="rect">
            <a:avLst/>
          </a:prstGeom>
          <a:noFill/>
          <a:ln w="0">
            <a:noFill/>
          </a:ln>
        </p:spPr>
        <p:txBody>
          <a:bodyPr lIns="0" rIns="0" tIns="0" bIns="0" anchor="ctr">
            <a:noAutofit/>
          </a:bodyPr>
          <a:p>
            <a:endParaRPr b="0" lang="en-US" sz="2150" spc="-1" strike="noStrike">
              <a:solidFill>
                <a:srgbClr val="000000"/>
              </a:solidFill>
              <a:latin typeface="Arial"/>
            </a:endParaRPr>
          </a:p>
        </p:txBody>
      </p:sp>
      <p:sp>
        <p:nvSpPr>
          <p:cNvPr id="23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24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241"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03C74E42-7DC0-4BAC-9CC4-190CAF4B0D20}"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2171160" y="2246400"/>
            <a:ext cx="7849080" cy="2531520"/>
          </a:xfrm>
          <a:prstGeom prst="rect">
            <a:avLst/>
          </a:prstGeom>
          <a:noFill/>
          <a:ln w="0">
            <a:noFill/>
          </a:ln>
        </p:spPr>
        <p:txBody>
          <a:bodyPr lIns="0" rIns="0" tIns="0" bIns="0" anchor="ctr">
            <a:noAutofit/>
          </a:bodyPr>
          <a:p>
            <a:endParaRPr b="0" lang="en-US" sz="2150" spc="-1" strike="noStrike">
              <a:solidFill>
                <a:srgbClr val="000000"/>
              </a:solidFill>
              <a:latin typeface="Arial"/>
            </a:endParaRPr>
          </a:p>
        </p:txBody>
      </p:sp>
      <p:sp>
        <p:nvSpPr>
          <p:cNvPr id="1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1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1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1"/>
          </p:nvPr>
        </p:nvSpPr>
        <p:spPr/>
        <p:txBody>
          <a:bodyPr/>
          <a:p>
            <a:fld id="{61FB9B32-5172-42BB-A4C2-E75D62C45CFC}" type="slidenum">
              <a:t>&lt;#&gt;</a:t>
            </a:fld>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2171160" y="2246400"/>
            <a:ext cx="7849080" cy="2531520"/>
          </a:xfrm>
          <a:prstGeom prst="rect">
            <a:avLst/>
          </a:prstGeom>
          <a:noFill/>
          <a:ln w="0">
            <a:noFill/>
          </a:ln>
        </p:spPr>
        <p:txBody>
          <a:bodyPr lIns="0" rIns="0" tIns="0" bIns="0" anchor="ctr">
            <a:noAutofit/>
          </a:bodyPr>
          <a:p>
            <a:endParaRPr b="0" lang="en-US" sz="2150" spc="-1" strike="noStrike">
              <a:solidFill>
                <a:srgbClr val="000000"/>
              </a:solidFill>
              <a:latin typeface="Arial"/>
            </a:endParaRPr>
          </a:p>
        </p:txBody>
      </p:sp>
      <p:sp>
        <p:nvSpPr>
          <p:cNvPr id="243"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244"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5EEA79BB-7A97-4F70-B5B5-5FFBC0BDFD5F}" type="slidenum">
              <a:t>&lt;#&gt;</a:t>
            </a:fld>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2171160" y="2246400"/>
            <a:ext cx="7849080" cy="2531520"/>
          </a:xfrm>
          <a:prstGeom prst="rect">
            <a:avLst/>
          </a:prstGeom>
          <a:noFill/>
          <a:ln w="0">
            <a:noFill/>
          </a:ln>
        </p:spPr>
        <p:txBody>
          <a:bodyPr lIns="0" rIns="0" tIns="0" bIns="0" anchor="ctr">
            <a:noAutofit/>
          </a:bodyPr>
          <a:p>
            <a:endParaRPr b="0" lang="en-US" sz="2150" spc="-1" strike="noStrike">
              <a:solidFill>
                <a:srgbClr val="000000"/>
              </a:solidFill>
              <a:latin typeface="Arial"/>
            </a:endParaRPr>
          </a:p>
        </p:txBody>
      </p:sp>
      <p:sp>
        <p:nvSpPr>
          <p:cNvPr id="24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24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24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249"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7" name="PlaceHolder 6"/>
          <p:cNvSpPr>
            <a:spLocks noGrp="1"/>
          </p:cNvSpPr>
          <p:nvPr>
            <p:ph type="ftr" idx="11"/>
          </p:nvPr>
        </p:nvSpPr>
        <p:spPr/>
        <p:txBody>
          <a:bodyPr/>
          <a:p>
            <a:r>
              <a:t>Footer</a:t>
            </a:r>
          </a:p>
        </p:txBody>
      </p:sp>
      <p:sp>
        <p:nvSpPr>
          <p:cNvPr id="8" name="PlaceHolder 7"/>
          <p:cNvSpPr>
            <a:spLocks noGrp="1"/>
          </p:cNvSpPr>
          <p:nvPr>
            <p:ph type="sldNum" idx="12"/>
          </p:nvPr>
        </p:nvSpPr>
        <p:spPr/>
        <p:txBody>
          <a:bodyPr/>
          <a:p>
            <a:fld id="{7D855236-1128-40B0-AF47-47D2931FD9E1}" type="slidenum">
              <a:t>&lt;#&gt;</a:t>
            </a:fld>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50" name="PlaceHolder 1"/>
          <p:cNvSpPr>
            <a:spLocks noGrp="1"/>
          </p:cNvSpPr>
          <p:nvPr>
            <p:ph type="title"/>
          </p:nvPr>
        </p:nvSpPr>
        <p:spPr>
          <a:xfrm>
            <a:off x="2171160" y="2246400"/>
            <a:ext cx="7849080" cy="2531520"/>
          </a:xfrm>
          <a:prstGeom prst="rect">
            <a:avLst/>
          </a:prstGeom>
          <a:noFill/>
          <a:ln w="0">
            <a:noFill/>
          </a:ln>
        </p:spPr>
        <p:txBody>
          <a:bodyPr lIns="0" rIns="0" tIns="0" bIns="0" anchor="ctr">
            <a:noAutofit/>
          </a:bodyPr>
          <a:p>
            <a:endParaRPr b="0" lang="en-US" sz="2150" spc="-1" strike="noStrike">
              <a:solidFill>
                <a:srgbClr val="000000"/>
              </a:solidFill>
              <a:latin typeface="Arial"/>
            </a:endParaRPr>
          </a:p>
        </p:txBody>
      </p:sp>
      <p:sp>
        <p:nvSpPr>
          <p:cNvPr id="251"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252"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253"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254"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255"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256"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9" name="PlaceHolder 8"/>
          <p:cNvSpPr>
            <a:spLocks noGrp="1"/>
          </p:cNvSpPr>
          <p:nvPr>
            <p:ph type="ftr" idx="11"/>
          </p:nvPr>
        </p:nvSpPr>
        <p:spPr/>
        <p:txBody>
          <a:bodyPr/>
          <a:p>
            <a:r>
              <a:t>Footer</a:t>
            </a:r>
          </a:p>
        </p:txBody>
      </p:sp>
      <p:sp>
        <p:nvSpPr>
          <p:cNvPr id="10" name="PlaceHolder 9"/>
          <p:cNvSpPr>
            <a:spLocks noGrp="1"/>
          </p:cNvSpPr>
          <p:nvPr>
            <p:ph type="sldNum" idx="12"/>
          </p:nvPr>
        </p:nvSpPr>
        <p:spPr/>
        <p:txBody>
          <a:bodyPr/>
          <a:p>
            <a:fld id="{50A97112-6F5D-430E-88A3-95A63AAD00EC}"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2171160" y="2246400"/>
            <a:ext cx="7849080" cy="2531520"/>
          </a:xfrm>
          <a:prstGeom prst="rect">
            <a:avLst/>
          </a:prstGeom>
          <a:noFill/>
          <a:ln w="0">
            <a:noFill/>
          </a:ln>
        </p:spPr>
        <p:txBody>
          <a:bodyPr lIns="0" rIns="0" tIns="0" bIns="0" anchor="ctr">
            <a:noAutofit/>
          </a:bodyPr>
          <a:p>
            <a:endParaRPr b="0" lang="en-US" sz="2150" spc="-1" strike="noStrike">
              <a:solidFill>
                <a:srgbClr val="000000"/>
              </a:solidFill>
              <a:latin typeface="Arial"/>
            </a:endParaRPr>
          </a:p>
        </p:txBody>
      </p:sp>
      <p:sp>
        <p:nvSpPr>
          <p:cNvPr id="2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2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23"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1"/>
          </p:nvPr>
        </p:nvSpPr>
        <p:spPr/>
        <p:txBody>
          <a:bodyPr/>
          <a:p>
            <a:fld id="{A71EC167-F5FF-4164-AD18-6455DCC0CCCE}"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2171160" y="2246400"/>
            <a:ext cx="7849080" cy="2531520"/>
          </a:xfrm>
          <a:prstGeom prst="rect">
            <a:avLst/>
          </a:prstGeom>
          <a:noFill/>
          <a:ln w="0">
            <a:noFill/>
          </a:ln>
        </p:spPr>
        <p:txBody>
          <a:bodyPr lIns="0" rIns="0" tIns="0" bIns="0" anchor="ctr">
            <a:noAutofit/>
          </a:bodyPr>
          <a:p>
            <a:endParaRPr b="0" lang="en-US" sz="2150" spc="-1" strike="noStrike">
              <a:solidFill>
                <a:srgbClr val="000000"/>
              </a:solidFill>
              <a:latin typeface="Arial"/>
            </a:endParaRPr>
          </a:p>
        </p:txBody>
      </p:sp>
      <p:sp>
        <p:nvSpPr>
          <p:cNvPr id="2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2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27"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120000"/>
              </a:lnSpc>
              <a:spcBef>
                <a:spcPts val="1417"/>
              </a:spcBef>
              <a:buNone/>
            </a:pPr>
            <a:endParaRPr b="0" lang="en-US" sz="1600" spc="-1" strike="noStrike">
              <a:solidFill>
                <a:srgbClr val="00693e"/>
              </a:solidFill>
              <a:latin typeface="National 2"/>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1"/>
          </p:nvPr>
        </p:nvSpPr>
        <p:spPr/>
        <p:txBody>
          <a:bodyPr/>
          <a:p>
            <a:fld id="{FB0D8CB5-BB53-4B4C-91C2-B977435C4172}"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slideLayout" Target="../slideLayouts/slideLayout49.xml"/><Relationship Id="rId5" Type="http://schemas.openxmlformats.org/officeDocument/2006/relationships/slideLayout" Target="../slideLayouts/slideLayout50.xml"/><Relationship Id="rId6" Type="http://schemas.openxmlformats.org/officeDocument/2006/relationships/slideLayout" Target="../slideLayouts/slideLayout51.xml"/><Relationship Id="rId7" Type="http://schemas.openxmlformats.org/officeDocument/2006/relationships/slideLayout" Target="../slideLayouts/slideLayout52.xml"/><Relationship Id="rId8" Type="http://schemas.openxmlformats.org/officeDocument/2006/relationships/slideLayout" Target="../slideLayouts/slideLayout53.xml"/><Relationship Id="rId9" Type="http://schemas.openxmlformats.org/officeDocument/2006/relationships/slideLayout" Target="../slideLayouts/slideLayout54.xml"/><Relationship Id="rId10" Type="http://schemas.openxmlformats.org/officeDocument/2006/relationships/slideLayout" Target="../slideLayouts/slideLayout55.xml"/><Relationship Id="rId11" Type="http://schemas.openxmlformats.org/officeDocument/2006/relationships/slideLayout" Target="../slideLayouts/slideLayout56.xml"/><Relationship Id="rId12" Type="http://schemas.openxmlformats.org/officeDocument/2006/relationships/slideLayout" Target="../slideLayouts/slideLayout57.xml"/><Relationship Id="rId13" Type="http://schemas.openxmlformats.org/officeDocument/2006/relationships/slideLayout" Target="../slideLayouts/slideLayout58.xml"/><Relationship Id="rId14" Type="http://schemas.openxmlformats.org/officeDocument/2006/relationships/slideLayout" Target="../slideLayouts/slideLayout59.xml"/><Relationship Id="rId15"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slideLayout" Target="../slideLayouts/slideLayout61.xml"/><Relationship Id="rId5" Type="http://schemas.openxmlformats.org/officeDocument/2006/relationships/slideLayout" Target="../slideLayouts/slideLayout62.xml"/><Relationship Id="rId6" Type="http://schemas.openxmlformats.org/officeDocument/2006/relationships/slideLayout" Target="../slideLayouts/slideLayout63.xml"/><Relationship Id="rId7" Type="http://schemas.openxmlformats.org/officeDocument/2006/relationships/slideLayout" Target="../slideLayouts/slideLayout64.xml"/><Relationship Id="rId8" Type="http://schemas.openxmlformats.org/officeDocument/2006/relationships/slideLayout" Target="../slideLayouts/slideLayout65.xml"/><Relationship Id="rId9" Type="http://schemas.openxmlformats.org/officeDocument/2006/relationships/slideLayout" Target="../slideLayouts/slideLayout66.xml"/><Relationship Id="rId10" Type="http://schemas.openxmlformats.org/officeDocument/2006/relationships/slideLayout" Target="../slideLayouts/slideLayout67.xml"/><Relationship Id="rId11" Type="http://schemas.openxmlformats.org/officeDocument/2006/relationships/slideLayout" Target="../slideLayouts/slideLayout68.xml"/><Relationship Id="rId12" Type="http://schemas.openxmlformats.org/officeDocument/2006/relationships/slideLayout" Target="../slideLayouts/slideLayout69.xml"/><Relationship Id="rId13" Type="http://schemas.openxmlformats.org/officeDocument/2006/relationships/slideLayout" Target="../slideLayouts/slideLayout70.xml"/><Relationship Id="rId14" Type="http://schemas.openxmlformats.org/officeDocument/2006/relationships/slideLayout" Target="../slideLayouts/slideLayout71.xml"/><Relationship Id="rId15"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13"/>
          <p:cNvSpPr/>
          <p:nvPr/>
        </p:nvSpPr>
        <p:spPr>
          <a:xfrm>
            <a:off x="0" y="0"/>
            <a:ext cx="12191760" cy="6857640"/>
          </a:xfrm>
          <a:prstGeom prst="rect">
            <a:avLst/>
          </a:prstGeom>
          <a:solidFill>
            <a:srgbClr val="00693e"/>
          </a:solidFill>
          <a:ln>
            <a:noFill/>
          </a:ln>
        </p:spPr>
        <p:style>
          <a:lnRef idx="2">
            <a:schemeClr val="accent1">
              <a:shade val="50000"/>
            </a:schemeClr>
          </a:lnRef>
          <a:fillRef idx="1">
            <a:schemeClr val="accent1"/>
          </a:fillRef>
          <a:effectRef idx="0">
            <a:schemeClr val="accent1"/>
          </a:effectRef>
          <a:fontRef idx="minor"/>
        </p:style>
      </p:sp>
      <p:pic>
        <p:nvPicPr>
          <p:cNvPr id="1" name="Picture 11" descr=""/>
          <p:cNvPicPr/>
          <p:nvPr/>
        </p:nvPicPr>
        <p:blipFill>
          <a:blip r:embed="rId2"/>
          <a:stretch/>
        </p:blipFill>
        <p:spPr>
          <a:xfrm>
            <a:off x="10590840" y="244080"/>
            <a:ext cx="1273680" cy="138240"/>
          </a:xfrm>
          <a:prstGeom prst="rect">
            <a:avLst/>
          </a:prstGeom>
          <a:ln w="0">
            <a:noFill/>
          </a:ln>
        </p:spPr>
      </p:pic>
      <p:sp>
        <p:nvSpPr>
          <p:cNvPr id="2" name="PlaceHolder 1"/>
          <p:cNvSpPr>
            <a:spLocks noGrp="1"/>
          </p:cNvSpPr>
          <p:nvPr>
            <p:ph type="body"/>
          </p:nvPr>
        </p:nvSpPr>
        <p:spPr>
          <a:xfrm>
            <a:off x="321480" y="184320"/>
            <a:ext cx="2700000" cy="217440"/>
          </a:xfrm>
          <a:prstGeom prst="rect">
            <a:avLst/>
          </a:prstGeom>
          <a:noFill/>
          <a:ln w="0">
            <a:noFill/>
          </a:ln>
        </p:spPr>
        <p:txBody>
          <a:bodyPr lIns="0" rIns="0" tIns="0" bIns="0" anchor="ctr">
            <a:normAutofit/>
          </a:bodyPr>
          <a:p>
            <a:pPr>
              <a:lnSpc>
                <a:spcPct val="120000"/>
              </a:lnSpc>
              <a:buNone/>
              <a:tabLst>
                <a:tab algn="l" pos="0"/>
              </a:tabLst>
            </a:pPr>
            <a:r>
              <a:rPr b="0" lang="en-US" sz="1100" spc="-1" strike="noStrike">
                <a:solidFill>
                  <a:srgbClr val="ffffff"/>
                </a:solidFill>
                <a:latin typeface="National 2"/>
                <a:ea typeface="National 2"/>
              </a:rPr>
              <a:t>[Current Date]</a:t>
            </a:r>
            <a:endParaRPr b="0" lang="en-US" sz="1100" spc="-1" strike="noStrike">
              <a:solidFill>
                <a:srgbClr val="00693e"/>
              </a:solidFill>
              <a:latin typeface="National 2"/>
            </a:endParaRPr>
          </a:p>
        </p:txBody>
      </p:sp>
      <p:pic>
        <p:nvPicPr>
          <p:cNvPr id="3" name="Picture 6" descr=""/>
          <p:cNvPicPr/>
          <p:nvPr/>
        </p:nvPicPr>
        <p:blipFill>
          <a:blip r:embed="rId3"/>
          <a:stretch/>
        </p:blipFill>
        <p:spPr>
          <a:xfrm>
            <a:off x="4250160" y="1428480"/>
            <a:ext cx="3911760" cy="4000320"/>
          </a:xfrm>
          <a:prstGeom prst="rect">
            <a:avLst/>
          </a:prstGeom>
          <a:ln w="0">
            <a:noFill/>
          </a:ln>
        </p:spPr>
      </p:pic>
      <p:sp>
        <p:nvSpPr>
          <p:cNvPr id="4" name="PlaceHolder 2"/>
          <p:cNvSpPr>
            <a:spLocks noGrp="1"/>
          </p:cNvSpPr>
          <p:nvPr>
            <p:ph type="sldNum" idx="1"/>
          </p:nvPr>
        </p:nvSpPr>
        <p:spPr>
          <a:xfrm>
            <a:off x="11341800" y="6551640"/>
            <a:ext cx="523080" cy="216720"/>
          </a:xfrm>
          <a:prstGeom prst="rect">
            <a:avLst/>
          </a:prstGeom>
          <a:noFill/>
          <a:ln w="0">
            <a:noFill/>
          </a:ln>
        </p:spPr>
        <p:txBody>
          <a:bodyPr lIns="0" rIns="0" tIns="0" bIns="0" anchor="ctr">
            <a:noAutofit/>
          </a:bodyPr>
          <a:lstStyle>
            <a:lvl1pPr algn="r">
              <a:lnSpc>
                <a:spcPct val="100000"/>
              </a:lnSpc>
              <a:buNone/>
              <a:defRPr b="0" lang="en-AU" sz="980" spc="-1" strike="noStrike">
                <a:solidFill>
                  <a:srgbClr val="ffffff"/>
                </a:solidFill>
                <a:latin typeface="Arial"/>
              </a:defRPr>
            </a:lvl1pPr>
          </a:lstStyle>
          <a:p>
            <a:pPr algn="r">
              <a:lnSpc>
                <a:spcPct val="100000"/>
              </a:lnSpc>
              <a:buNone/>
            </a:pPr>
            <a:fld id="{37E20A92-9F6D-4EAB-8696-59E418FDA614}" type="slidenum">
              <a:rPr b="0" lang="en-AU" sz="980" spc="-1" strike="noStrike">
                <a:solidFill>
                  <a:srgbClr val="ffffff"/>
                </a:solidFill>
                <a:latin typeface="Arial"/>
              </a:rPr>
              <a:t>&lt;number&gt;</a:t>
            </a:fld>
            <a:endParaRPr b="0" lang="en-US" sz="980" spc="-1" strike="noStrike">
              <a:latin typeface="Times New Roman"/>
            </a:endParaRPr>
          </a:p>
        </p:txBody>
      </p:sp>
      <p:sp>
        <p:nvSpPr>
          <p:cNvPr id="5" name="PlaceHolder 3"/>
          <p:cNvSpPr>
            <a:spLocks noGrp="1"/>
          </p:cNvSpPr>
          <p:nvPr>
            <p:ph type="ftr" idx="2"/>
          </p:nvPr>
        </p:nvSpPr>
        <p:spPr>
          <a:xfrm>
            <a:off x="2383200" y="184320"/>
            <a:ext cx="7425720" cy="216720"/>
          </a:xfrm>
          <a:prstGeom prst="rect">
            <a:avLst/>
          </a:prstGeom>
          <a:noFill/>
          <a:ln w="0">
            <a:noFill/>
          </a:ln>
        </p:spPr>
        <p:txBody>
          <a:bodyPr lIns="0" rIns="0" tIns="0" bIns="0" anchor="ctr">
            <a:noAutofit/>
          </a:bodyPr>
          <a:lstStyle>
            <a:lvl1pPr algn="ctr">
              <a:lnSpc>
                <a:spcPct val="100000"/>
              </a:lnSpc>
              <a:buNone/>
              <a:defRPr b="0" lang="en-AU" sz="1100" spc="-1" strike="noStrike">
                <a:solidFill>
                  <a:srgbClr val="ffffff"/>
                </a:solidFill>
                <a:latin typeface="National 2"/>
                <a:ea typeface="National 2"/>
              </a:defRPr>
            </a:lvl1pPr>
          </a:lstStyle>
          <a:p>
            <a:pPr algn="ctr">
              <a:lnSpc>
                <a:spcPct val="100000"/>
              </a:lnSpc>
              <a:buNone/>
            </a:pPr>
            <a:r>
              <a:rPr b="0" lang="en-AU" sz="1100" spc="-1" strike="noStrike">
                <a:solidFill>
                  <a:srgbClr val="ffffff"/>
                </a:solidFill>
                <a:latin typeface="National 2"/>
                <a:ea typeface="National 2"/>
              </a:rPr>
              <a:t>&lt;footer&gt;</a:t>
            </a:r>
            <a:endParaRPr b="0" lang="en-US" sz="1100" spc="-1" strike="noStrike">
              <a:latin typeface="Times New Roman"/>
            </a:endParaRPr>
          </a:p>
        </p:txBody>
      </p:sp>
      <p:sp>
        <p:nvSpPr>
          <p:cNvPr id="6"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r>
              <a:rPr b="0" lang="en-US" sz="2150" spc="-1" strike="noStrike">
                <a:solidFill>
                  <a:srgbClr val="000000"/>
                </a:solidFill>
                <a:latin typeface="Arial"/>
              </a:rPr>
              <a:t>Click to edit the title text format</a:t>
            </a:r>
            <a:endParaRPr b="0" lang="en-US" sz="215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Rectangle 10"/>
          <p:cNvSpPr/>
          <p:nvPr/>
        </p:nvSpPr>
        <p:spPr>
          <a:xfrm>
            <a:off x="0" y="0"/>
            <a:ext cx="12191760" cy="6857640"/>
          </a:xfrm>
          <a:prstGeom prst="rect">
            <a:avLst/>
          </a:prstGeom>
          <a:solidFill>
            <a:srgbClr val="00693e"/>
          </a:solidFill>
          <a:ln>
            <a:noFill/>
          </a:ln>
        </p:spPr>
        <p:style>
          <a:lnRef idx="2">
            <a:schemeClr val="accent1">
              <a:shade val="50000"/>
            </a:schemeClr>
          </a:lnRef>
          <a:fillRef idx="1">
            <a:schemeClr val="accent1"/>
          </a:fillRef>
          <a:effectRef idx="0">
            <a:schemeClr val="accent1"/>
          </a:effectRef>
          <a:fontRef idx="minor"/>
        </p:style>
      </p:sp>
      <p:sp>
        <p:nvSpPr>
          <p:cNvPr id="44" name="PlaceHolder 1"/>
          <p:cNvSpPr>
            <a:spLocks noGrp="1"/>
          </p:cNvSpPr>
          <p:nvPr>
            <p:ph type="title"/>
          </p:nvPr>
        </p:nvSpPr>
        <p:spPr>
          <a:xfrm>
            <a:off x="321480" y="1413720"/>
            <a:ext cx="10896120" cy="2014920"/>
          </a:xfrm>
          <a:prstGeom prst="rect">
            <a:avLst/>
          </a:prstGeom>
          <a:noFill/>
          <a:ln w="0">
            <a:noFill/>
          </a:ln>
        </p:spPr>
        <p:txBody>
          <a:bodyPr lIns="0" rIns="0" tIns="0" bIns="0" anchor="t">
            <a:noAutofit/>
          </a:bodyPr>
          <a:p>
            <a:pPr>
              <a:lnSpc>
                <a:spcPct val="80000"/>
              </a:lnSpc>
              <a:buNone/>
            </a:pPr>
            <a:r>
              <a:rPr b="0" lang="en-US" sz="8300" spc="-1" strike="noStrike">
                <a:solidFill>
                  <a:srgbClr val="ffffff"/>
                </a:solidFill>
                <a:latin typeface="National 2 Medium"/>
                <a:ea typeface="National 2 Medium"/>
              </a:rPr>
              <a:t>[Presentation Title]</a:t>
            </a:r>
            <a:endParaRPr b="0" lang="en-US" sz="8300" spc="-1" strike="noStrike">
              <a:solidFill>
                <a:srgbClr val="000000"/>
              </a:solidFill>
              <a:latin typeface="Arial"/>
            </a:endParaRPr>
          </a:p>
        </p:txBody>
      </p:sp>
      <p:sp>
        <p:nvSpPr>
          <p:cNvPr id="45" name="PlaceHolder 2"/>
          <p:cNvSpPr>
            <a:spLocks noGrp="1"/>
          </p:cNvSpPr>
          <p:nvPr>
            <p:ph type="body"/>
          </p:nvPr>
        </p:nvSpPr>
        <p:spPr>
          <a:xfrm>
            <a:off x="321480" y="3327840"/>
            <a:ext cx="10900800" cy="1819800"/>
          </a:xfrm>
          <a:prstGeom prst="rect">
            <a:avLst/>
          </a:prstGeom>
          <a:noFill/>
          <a:ln w="0">
            <a:noFill/>
          </a:ln>
        </p:spPr>
        <p:txBody>
          <a:bodyPr lIns="0" rIns="0" tIns="0" bIns="0" anchor="t">
            <a:normAutofit/>
          </a:bodyPr>
          <a:p>
            <a:pPr>
              <a:lnSpc>
                <a:spcPct val="120000"/>
              </a:lnSpc>
              <a:spcBef>
                <a:spcPts val="601"/>
              </a:spcBef>
              <a:spcAft>
                <a:spcPts val="601"/>
              </a:spcAft>
              <a:buNone/>
              <a:tabLst>
                <a:tab algn="l" pos="0"/>
              </a:tabLst>
            </a:pPr>
            <a:r>
              <a:rPr b="0" lang="en-US" sz="4080" spc="-1" strike="noStrike">
                <a:solidFill>
                  <a:srgbClr val="ffffff"/>
                </a:solidFill>
                <a:latin typeface="National 2"/>
                <a:ea typeface="National 2"/>
              </a:rPr>
              <a:t>[Presenter Name]</a:t>
            </a:r>
            <a:endParaRPr b="0" lang="en-US" sz="4080" spc="-1" strike="noStrike">
              <a:solidFill>
                <a:srgbClr val="00693e"/>
              </a:solidFill>
              <a:latin typeface="National 2"/>
            </a:endParaRPr>
          </a:p>
        </p:txBody>
      </p:sp>
      <p:pic>
        <p:nvPicPr>
          <p:cNvPr id="46" name="Picture 5" descr=""/>
          <p:cNvPicPr/>
          <p:nvPr/>
        </p:nvPicPr>
        <p:blipFill>
          <a:blip r:embed="rId2"/>
          <a:stretch/>
        </p:blipFill>
        <p:spPr>
          <a:xfrm>
            <a:off x="366840" y="246240"/>
            <a:ext cx="271800" cy="278280"/>
          </a:xfrm>
          <a:prstGeom prst="rect">
            <a:avLst/>
          </a:prstGeom>
          <a:ln w="0">
            <a:noFill/>
          </a:ln>
        </p:spPr>
      </p:pic>
      <p:sp>
        <p:nvSpPr>
          <p:cNvPr id="47" name="PlaceHolder 3"/>
          <p:cNvSpPr>
            <a:spLocks noGrp="1"/>
          </p:cNvSpPr>
          <p:nvPr>
            <p:ph type="ftr" idx="3"/>
          </p:nvPr>
        </p:nvSpPr>
        <p:spPr>
          <a:xfrm>
            <a:off x="2383200" y="184320"/>
            <a:ext cx="7425720" cy="216720"/>
          </a:xfrm>
          <a:prstGeom prst="rect">
            <a:avLst/>
          </a:prstGeom>
          <a:noFill/>
          <a:ln w="0">
            <a:noFill/>
          </a:ln>
        </p:spPr>
        <p:txBody>
          <a:bodyPr lIns="0" rIns="0" tIns="0" bIns="0" anchor="ctr">
            <a:noAutofit/>
          </a:bodyPr>
          <a:lstStyle>
            <a:lvl1pPr algn="ctr">
              <a:lnSpc>
                <a:spcPct val="100000"/>
              </a:lnSpc>
              <a:buNone/>
              <a:defRPr b="0" lang="en-AU" sz="1100" spc="-1" strike="noStrike">
                <a:solidFill>
                  <a:srgbClr val="ffffff"/>
                </a:solidFill>
                <a:latin typeface="National 2"/>
                <a:ea typeface="National 2"/>
              </a:defRPr>
            </a:lvl1pPr>
          </a:lstStyle>
          <a:p>
            <a:pPr algn="ctr">
              <a:lnSpc>
                <a:spcPct val="100000"/>
              </a:lnSpc>
              <a:buNone/>
            </a:pPr>
            <a:r>
              <a:rPr b="0" lang="en-AU" sz="1100" spc="-1" strike="noStrike">
                <a:solidFill>
                  <a:srgbClr val="ffffff"/>
                </a:solidFill>
                <a:latin typeface="National 2"/>
                <a:ea typeface="National 2"/>
              </a:rPr>
              <a:t>&lt;footer&gt;</a:t>
            </a:r>
            <a:endParaRPr b="0" lang="en-US" sz="1100" spc="-1" strike="noStrike">
              <a:latin typeface="Times New Roman"/>
            </a:endParaRPr>
          </a:p>
        </p:txBody>
      </p:sp>
      <p:sp>
        <p:nvSpPr>
          <p:cNvPr id="48" name="PlaceHolder 4"/>
          <p:cNvSpPr>
            <a:spLocks noGrp="1"/>
          </p:cNvSpPr>
          <p:nvPr>
            <p:ph type="sldNum" idx="4"/>
          </p:nvPr>
        </p:nvSpPr>
        <p:spPr>
          <a:xfrm>
            <a:off x="11341800" y="6551640"/>
            <a:ext cx="523080" cy="216720"/>
          </a:xfrm>
          <a:prstGeom prst="rect">
            <a:avLst/>
          </a:prstGeom>
          <a:noFill/>
          <a:ln w="0">
            <a:noFill/>
          </a:ln>
        </p:spPr>
        <p:txBody>
          <a:bodyPr lIns="0" rIns="0" tIns="0" bIns="0" anchor="ctr">
            <a:noAutofit/>
          </a:bodyPr>
          <a:lstStyle>
            <a:lvl1pPr algn="r">
              <a:lnSpc>
                <a:spcPct val="100000"/>
              </a:lnSpc>
              <a:buNone/>
              <a:defRPr b="0" lang="en-AU" sz="980" spc="-1" strike="noStrike">
                <a:solidFill>
                  <a:srgbClr val="ffffff"/>
                </a:solidFill>
                <a:latin typeface="Arial"/>
              </a:defRPr>
            </a:lvl1pPr>
          </a:lstStyle>
          <a:p>
            <a:pPr algn="r">
              <a:lnSpc>
                <a:spcPct val="100000"/>
              </a:lnSpc>
              <a:buNone/>
            </a:pPr>
            <a:fld id="{4E160A4D-D710-4363-8967-235B5E0A90B8}" type="slidenum">
              <a:rPr b="0" lang="en-AU" sz="980" spc="-1" strike="noStrike">
                <a:solidFill>
                  <a:srgbClr val="ffffff"/>
                </a:solidFill>
                <a:latin typeface="Arial"/>
              </a:rPr>
              <a:t>&lt;number&gt;</a:t>
            </a:fld>
            <a:endParaRPr b="0" lang="en-US" sz="980" spc="-1" strike="noStrike">
              <a:latin typeface="Times New Roman"/>
            </a:endParaRPr>
          </a:p>
        </p:txBody>
      </p:sp>
      <p:pic>
        <p:nvPicPr>
          <p:cNvPr id="49" name="Picture 9" descr=""/>
          <p:cNvPicPr/>
          <p:nvPr/>
        </p:nvPicPr>
        <p:blipFill>
          <a:blip r:embed="rId3"/>
          <a:stretch/>
        </p:blipFill>
        <p:spPr>
          <a:xfrm>
            <a:off x="10590840" y="244080"/>
            <a:ext cx="1273680" cy="13824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6" name="Picture 10" descr=""/>
          <p:cNvPicPr/>
          <p:nvPr/>
        </p:nvPicPr>
        <p:blipFill>
          <a:blip r:embed="rId2"/>
          <a:stretch/>
        </p:blipFill>
        <p:spPr>
          <a:xfrm>
            <a:off x="10580400" y="244080"/>
            <a:ext cx="1284480" cy="144360"/>
          </a:xfrm>
          <a:prstGeom prst="rect">
            <a:avLst/>
          </a:prstGeom>
          <a:ln w="0">
            <a:noFill/>
          </a:ln>
        </p:spPr>
      </p:pic>
      <p:sp>
        <p:nvSpPr>
          <p:cNvPr id="87" name="PlaceHolder 1"/>
          <p:cNvSpPr>
            <a:spLocks noGrp="1"/>
          </p:cNvSpPr>
          <p:nvPr>
            <p:ph type="body"/>
          </p:nvPr>
        </p:nvSpPr>
        <p:spPr>
          <a:xfrm>
            <a:off x="321480" y="2365560"/>
            <a:ext cx="11545560" cy="4127040"/>
          </a:xfrm>
          <a:prstGeom prst="rect">
            <a:avLst/>
          </a:prstGeom>
          <a:noFill/>
          <a:ln w="0">
            <a:noFill/>
          </a:ln>
        </p:spPr>
        <p:txBody>
          <a:bodyPr lIns="0" rIns="0" tIns="0" bIns="0" anchor="t">
            <a:normAutofit/>
          </a:bodyPr>
          <a:p>
            <a:pPr marL="182880" indent="-228600">
              <a:lnSpc>
                <a:spcPct val="120000"/>
              </a:lnSpc>
              <a:spcBef>
                <a:spcPts val="601"/>
              </a:spcBef>
              <a:spcAft>
                <a:spcPts val="601"/>
              </a:spcAft>
              <a:buClr>
                <a:srgbClr val="00693e"/>
              </a:buClr>
              <a:buFont typeface="Arial"/>
              <a:buChar char="•"/>
            </a:pPr>
            <a:r>
              <a:rPr b="0" lang="en-US" sz="2800" spc="-1" strike="noStrike">
                <a:solidFill>
                  <a:srgbClr val="00693e"/>
                </a:solidFill>
                <a:latin typeface="National 2"/>
                <a:ea typeface="National 2"/>
              </a:rPr>
              <a:t>Click to edit Master text styles</a:t>
            </a:r>
            <a:endParaRPr b="0" lang="en-US" sz="2800" spc="-1" strike="noStrike">
              <a:solidFill>
                <a:srgbClr val="00693e"/>
              </a:solidFill>
              <a:latin typeface="National 2"/>
            </a:endParaRPr>
          </a:p>
          <a:p>
            <a:pPr lvl="1" marL="640080" indent="-228600">
              <a:lnSpc>
                <a:spcPct val="120000"/>
              </a:lnSpc>
              <a:spcBef>
                <a:spcPts val="601"/>
              </a:spcBef>
              <a:spcAft>
                <a:spcPts val="601"/>
              </a:spcAft>
              <a:buClr>
                <a:srgbClr val="00693e"/>
              </a:buClr>
              <a:buFont typeface="Arial"/>
              <a:buChar char="•"/>
            </a:pPr>
            <a:r>
              <a:rPr b="0" lang="en-US" sz="2400" spc="-1" strike="noStrike">
                <a:solidFill>
                  <a:srgbClr val="00693e"/>
                </a:solidFill>
                <a:latin typeface="National 2"/>
                <a:ea typeface="National 2"/>
              </a:rPr>
              <a:t>Second level</a:t>
            </a:r>
            <a:endParaRPr b="0" lang="en-US" sz="2400" spc="-1" strike="noStrike">
              <a:solidFill>
                <a:srgbClr val="00693e"/>
              </a:solidFill>
              <a:latin typeface="National 2"/>
            </a:endParaRPr>
          </a:p>
          <a:p>
            <a:pPr lvl="2" marL="1097280" indent="-228600">
              <a:lnSpc>
                <a:spcPct val="120000"/>
              </a:lnSpc>
              <a:spcBef>
                <a:spcPts val="601"/>
              </a:spcBef>
              <a:spcAft>
                <a:spcPts val="601"/>
              </a:spcAft>
              <a:buClr>
                <a:srgbClr val="00693e"/>
              </a:buClr>
              <a:buFont typeface="Arial"/>
              <a:buChar char="•"/>
            </a:pPr>
            <a:r>
              <a:rPr b="0" lang="en-US" sz="2000" spc="-1" strike="noStrike">
                <a:solidFill>
                  <a:srgbClr val="00693e"/>
                </a:solidFill>
                <a:latin typeface="National 2"/>
                <a:ea typeface="National 2"/>
              </a:rPr>
              <a:t>Third level</a:t>
            </a:r>
            <a:endParaRPr b="0" lang="en-US" sz="2000" spc="-1" strike="noStrike">
              <a:solidFill>
                <a:srgbClr val="00693e"/>
              </a:solidFill>
              <a:latin typeface="National 2"/>
            </a:endParaRPr>
          </a:p>
          <a:p>
            <a:pPr lvl="3" marL="1554480" indent="-228600">
              <a:lnSpc>
                <a:spcPct val="120000"/>
              </a:lnSpc>
              <a:spcBef>
                <a:spcPts val="601"/>
              </a:spcBef>
              <a:spcAft>
                <a:spcPts val="601"/>
              </a:spcAft>
              <a:buClr>
                <a:srgbClr val="00693e"/>
              </a:buClr>
              <a:buFont typeface="Arial"/>
              <a:buChar char="•"/>
            </a:pPr>
            <a:r>
              <a:rPr b="0" lang="en-US" sz="2000" spc="-1" strike="noStrike">
                <a:solidFill>
                  <a:srgbClr val="00693e"/>
                </a:solidFill>
                <a:latin typeface="National 2"/>
                <a:ea typeface="National 2"/>
              </a:rPr>
              <a:t>Fourth level</a:t>
            </a:r>
            <a:endParaRPr b="0" lang="en-US" sz="2000" spc="-1" strike="noStrike">
              <a:solidFill>
                <a:srgbClr val="00693e"/>
              </a:solidFill>
              <a:latin typeface="National 2"/>
            </a:endParaRPr>
          </a:p>
          <a:p>
            <a:pPr lvl="4" marL="2011680" indent="-285840">
              <a:lnSpc>
                <a:spcPct val="100000"/>
              </a:lnSpc>
              <a:spcBef>
                <a:spcPts val="422"/>
              </a:spcBef>
              <a:spcAft>
                <a:spcPts val="210"/>
              </a:spcAft>
              <a:buClr>
                <a:srgbClr val="00693e"/>
              </a:buClr>
              <a:buFont typeface="Arial"/>
              <a:buChar char="•"/>
            </a:pPr>
            <a:r>
              <a:rPr b="0" lang="en-US" sz="2000" spc="-1" strike="noStrike">
                <a:solidFill>
                  <a:srgbClr val="00693e"/>
                </a:solidFill>
                <a:latin typeface="National 2"/>
                <a:ea typeface="National 2"/>
              </a:rPr>
              <a:t>Fifth level</a:t>
            </a:r>
            <a:endParaRPr b="0" lang="en-US" sz="2000" spc="-1" strike="noStrike">
              <a:solidFill>
                <a:srgbClr val="00693e"/>
              </a:solidFill>
              <a:latin typeface="National 2"/>
            </a:endParaRPr>
          </a:p>
        </p:txBody>
      </p:sp>
      <p:sp>
        <p:nvSpPr>
          <p:cNvPr id="88" name="PlaceHolder 2"/>
          <p:cNvSpPr>
            <a:spLocks noGrp="1"/>
          </p:cNvSpPr>
          <p:nvPr>
            <p:ph type="title"/>
          </p:nvPr>
        </p:nvSpPr>
        <p:spPr>
          <a:xfrm>
            <a:off x="336600" y="1391400"/>
            <a:ext cx="11545560" cy="923040"/>
          </a:xfrm>
          <a:prstGeom prst="rect">
            <a:avLst/>
          </a:prstGeom>
          <a:noFill/>
          <a:ln w="0">
            <a:noFill/>
          </a:ln>
        </p:spPr>
        <p:txBody>
          <a:bodyPr lIns="0" rIns="0" tIns="0" bIns="0" anchor="t">
            <a:normAutofit/>
          </a:bodyPr>
          <a:p>
            <a:pPr>
              <a:lnSpc>
                <a:spcPct val="85000"/>
              </a:lnSpc>
              <a:buNone/>
            </a:pPr>
            <a:r>
              <a:rPr b="0" lang="en-US" sz="4000" spc="-1" strike="noStrike">
                <a:solidFill>
                  <a:srgbClr val="00693e"/>
                </a:solidFill>
                <a:latin typeface="National 2 Medium"/>
                <a:ea typeface="National 2 Medium"/>
              </a:rPr>
              <a:t>Click to edit Master title style</a:t>
            </a:r>
            <a:endParaRPr b="0" lang="en-US" sz="4000" spc="-1" strike="noStrike">
              <a:solidFill>
                <a:srgbClr val="000000"/>
              </a:solidFill>
              <a:latin typeface="Arial"/>
            </a:endParaRPr>
          </a:p>
        </p:txBody>
      </p:sp>
      <p:sp>
        <p:nvSpPr>
          <p:cNvPr id="89" name="PlaceHolder 3"/>
          <p:cNvSpPr>
            <a:spLocks noGrp="1"/>
          </p:cNvSpPr>
          <p:nvPr>
            <p:ph type="ftr" idx="5"/>
          </p:nvPr>
        </p:nvSpPr>
        <p:spPr>
          <a:xfrm>
            <a:off x="2383200" y="184320"/>
            <a:ext cx="7425720" cy="216720"/>
          </a:xfrm>
          <a:prstGeom prst="rect">
            <a:avLst/>
          </a:prstGeom>
          <a:noFill/>
          <a:ln w="0">
            <a:noFill/>
          </a:ln>
        </p:spPr>
        <p:txBody>
          <a:bodyPr lIns="0" rIns="0" tIns="0" bIns="0" anchor="ctr">
            <a:noAutofit/>
          </a:bodyPr>
          <a:lstStyle>
            <a:lvl1pPr algn="ctr">
              <a:lnSpc>
                <a:spcPct val="100000"/>
              </a:lnSpc>
              <a:buNone/>
              <a:defRPr b="0" lang="en-AU" sz="1100" spc="-1" strike="noStrike">
                <a:solidFill>
                  <a:srgbClr val="00693e"/>
                </a:solidFill>
                <a:latin typeface="National 2"/>
                <a:ea typeface="National 2"/>
              </a:defRPr>
            </a:lvl1pPr>
          </a:lstStyle>
          <a:p>
            <a:pPr algn="ctr">
              <a:lnSpc>
                <a:spcPct val="100000"/>
              </a:lnSpc>
              <a:buNone/>
            </a:pPr>
            <a:r>
              <a:rPr b="0" lang="en-AU" sz="1100" spc="-1" strike="noStrike">
                <a:solidFill>
                  <a:srgbClr val="00693e"/>
                </a:solidFill>
                <a:latin typeface="National 2"/>
                <a:ea typeface="National 2"/>
              </a:rPr>
              <a:t>&lt;footer&gt;</a:t>
            </a:r>
            <a:endParaRPr b="0" lang="en-US" sz="1100" spc="-1" strike="noStrike">
              <a:latin typeface="Times New Roman"/>
            </a:endParaRPr>
          </a:p>
        </p:txBody>
      </p:sp>
      <p:sp>
        <p:nvSpPr>
          <p:cNvPr id="90" name="PlaceHolder 4"/>
          <p:cNvSpPr>
            <a:spLocks noGrp="1"/>
          </p:cNvSpPr>
          <p:nvPr>
            <p:ph type="sldNum" idx="6"/>
          </p:nvPr>
        </p:nvSpPr>
        <p:spPr>
          <a:xfrm>
            <a:off x="11341800" y="6551640"/>
            <a:ext cx="523080" cy="216720"/>
          </a:xfrm>
          <a:prstGeom prst="rect">
            <a:avLst/>
          </a:prstGeom>
          <a:noFill/>
          <a:ln w="0">
            <a:noFill/>
          </a:ln>
        </p:spPr>
        <p:txBody>
          <a:bodyPr lIns="0" rIns="0" tIns="0" bIns="0" anchor="ctr">
            <a:noAutofit/>
          </a:bodyPr>
          <a:lstStyle>
            <a:lvl1pPr algn="r">
              <a:lnSpc>
                <a:spcPct val="100000"/>
              </a:lnSpc>
              <a:buNone/>
              <a:defRPr b="0" lang="en-AU" sz="980" spc="-1" strike="noStrike">
                <a:solidFill>
                  <a:srgbClr val="00693e"/>
                </a:solidFill>
                <a:latin typeface="Arial"/>
              </a:defRPr>
            </a:lvl1pPr>
          </a:lstStyle>
          <a:p>
            <a:pPr algn="r">
              <a:lnSpc>
                <a:spcPct val="100000"/>
              </a:lnSpc>
              <a:buNone/>
            </a:pPr>
            <a:fld id="{248704A6-1DF2-4C0C-9F92-F00A37CB3862}" type="slidenum">
              <a:rPr b="0" lang="en-AU" sz="980" spc="-1" strike="noStrike">
                <a:solidFill>
                  <a:srgbClr val="00693e"/>
                </a:solidFill>
                <a:latin typeface="Arial"/>
              </a:rPr>
              <a:t>&lt;number&gt;</a:t>
            </a:fld>
            <a:endParaRPr b="0" lang="en-US" sz="980" spc="-1" strike="noStrike">
              <a:latin typeface="Times New Roman"/>
            </a:endParaRPr>
          </a:p>
        </p:txBody>
      </p:sp>
      <p:pic>
        <p:nvPicPr>
          <p:cNvPr id="91" name="Picture 8" descr=""/>
          <p:cNvPicPr/>
          <p:nvPr/>
        </p:nvPicPr>
        <p:blipFill>
          <a:blip r:embed="rId3"/>
          <a:stretch/>
        </p:blipFill>
        <p:spPr>
          <a:xfrm>
            <a:off x="366840" y="246240"/>
            <a:ext cx="271800" cy="27828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8" name="PlaceHolder 1"/>
          <p:cNvSpPr>
            <a:spLocks noGrp="1"/>
          </p:cNvSpPr>
          <p:nvPr>
            <p:ph type="body"/>
          </p:nvPr>
        </p:nvSpPr>
        <p:spPr>
          <a:xfrm>
            <a:off x="321480" y="2365560"/>
            <a:ext cx="5636520" cy="4127040"/>
          </a:xfrm>
          <a:prstGeom prst="rect">
            <a:avLst/>
          </a:prstGeom>
          <a:noFill/>
          <a:ln w="0">
            <a:noFill/>
          </a:ln>
        </p:spPr>
        <p:txBody>
          <a:bodyPr lIns="0" rIns="0" tIns="0" bIns="0" anchor="t">
            <a:normAutofit/>
          </a:bodyPr>
          <a:p>
            <a:pPr marL="182880" indent="-228600">
              <a:lnSpc>
                <a:spcPct val="120000"/>
              </a:lnSpc>
              <a:spcBef>
                <a:spcPts val="601"/>
              </a:spcBef>
              <a:spcAft>
                <a:spcPts val="601"/>
              </a:spcAft>
              <a:buClr>
                <a:srgbClr val="00693e"/>
              </a:buClr>
              <a:buFont typeface="Arial"/>
              <a:buChar char="•"/>
            </a:pPr>
            <a:r>
              <a:rPr b="0" lang="en-US" sz="1600" spc="-1" strike="noStrike">
                <a:solidFill>
                  <a:srgbClr val="00693e"/>
                </a:solidFill>
                <a:latin typeface="National 2"/>
                <a:ea typeface="National 2"/>
              </a:rPr>
              <a:t>Click to edit Master text styles</a:t>
            </a:r>
            <a:endParaRPr b="0" lang="en-US" sz="1600" spc="-1" strike="noStrike">
              <a:solidFill>
                <a:srgbClr val="00693e"/>
              </a:solidFill>
              <a:latin typeface="National 2"/>
            </a:endParaRPr>
          </a:p>
          <a:p>
            <a:pPr lvl="1" marL="640080" indent="-228600">
              <a:lnSpc>
                <a:spcPct val="120000"/>
              </a:lnSpc>
              <a:spcBef>
                <a:spcPts val="601"/>
              </a:spcBef>
              <a:spcAft>
                <a:spcPts val="601"/>
              </a:spcAft>
              <a:buClr>
                <a:srgbClr val="00693e"/>
              </a:buClr>
              <a:buFont typeface="Arial"/>
              <a:buChar char="•"/>
            </a:pPr>
            <a:r>
              <a:rPr b="0" lang="en-US" sz="1600" spc="-1" strike="noStrike">
                <a:solidFill>
                  <a:srgbClr val="00693e"/>
                </a:solidFill>
                <a:latin typeface="National 2"/>
                <a:ea typeface="National 2"/>
              </a:rPr>
              <a:t>Second level</a:t>
            </a:r>
            <a:endParaRPr b="0" lang="en-US" sz="1600" spc="-1" strike="noStrike">
              <a:solidFill>
                <a:srgbClr val="00693e"/>
              </a:solidFill>
              <a:latin typeface="National 2"/>
            </a:endParaRPr>
          </a:p>
          <a:p>
            <a:pPr lvl="2" marL="1097280" indent="-228600">
              <a:lnSpc>
                <a:spcPct val="120000"/>
              </a:lnSpc>
              <a:spcBef>
                <a:spcPts val="601"/>
              </a:spcBef>
              <a:spcAft>
                <a:spcPts val="601"/>
              </a:spcAft>
              <a:buClr>
                <a:srgbClr val="00693e"/>
              </a:buClr>
              <a:buFont typeface="Arial"/>
              <a:buChar char="•"/>
            </a:pPr>
            <a:r>
              <a:rPr b="0" lang="en-US" sz="1600" spc="-1" strike="noStrike">
                <a:solidFill>
                  <a:srgbClr val="00693e"/>
                </a:solidFill>
                <a:latin typeface="National 2"/>
                <a:ea typeface="National 2"/>
              </a:rPr>
              <a:t>Third level</a:t>
            </a:r>
            <a:endParaRPr b="0" lang="en-US" sz="1600" spc="-1" strike="noStrike">
              <a:solidFill>
                <a:srgbClr val="00693e"/>
              </a:solidFill>
              <a:latin typeface="National 2"/>
            </a:endParaRPr>
          </a:p>
          <a:p>
            <a:pPr lvl="3" marL="1554480" indent="-228600">
              <a:lnSpc>
                <a:spcPct val="120000"/>
              </a:lnSpc>
              <a:spcBef>
                <a:spcPts val="601"/>
              </a:spcBef>
              <a:spcAft>
                <a:spcPts val="601"/>
              </a:spcAft>
              <a:buClr>
                <a:srgbClr val="00693e"/>
              </a:buClr>
              <a:buFont typeface="Arial"/>
              <a:buChar char="•"/>
            </a:pPr>
            <a:r>
              <a:rPr b="0" lang="en-US" sz="1600" spc="-1" strike="noStrike">
                <a:solidFill>
                  <a:srgbClr val="00693e"/>
                </a:solidFill>
                <a:latin typeface="National 2"/>
                <a:ea typeface="National 2"/>
              </a:rPr>
              <a:t>Fourth level</a:t>
            </a:r>
            <a:endParaRPr b="0" lang="en-US" sz="1600" spc="-1" strike="noStrike">
              <a:solidFill>
                <a:srgbClr val="00693e"/>
              </a:solidFill>
              <a:latin typeface="National 2"/>
            </a:endParaRPr>
          </a:p>
          <a:p>
            <a:pPr lvl="4" marL="2011680" indent="-285840">
              <a:lnSpc>
                <a:spcPct val="100000"/>
              </a:lnSpc>
              <a:spcBef>
                <a:spcPts val="422"/>
              </a:spcBef>
              <a:spcAft>
                <a:spcPts val="210"/>
              </a:spcAft>
              <a:buClr>
                <a:srgbClr val="00693e"/>
              </a:buClr>
              <a:buFont typeface="Arial"/>
              <a:buChar char="•"/>
            </a:pPr>
            <a:r>
              <a:rPr b="0" lang="en-US" sz="1410" spc="-1" strike="noStrike">
                <a:solidFill>
                  <a:srgbClr val="00693e"/>
                </a:solidFill>
                <a:latin typeface="National 2"/>
                <a:ea typeface="National 2"/>
              </a:rPr>
              <a:t>Fifth level</a:t>
            </a:r>
            <a:endParaRPr b="0" lang="en-US" sz="1410" spc="-1" strike="noStrike">
              <a:solidFill>
                <a:srgbClr val="00693e"/>
              </a:solidFill>
              <a:latin typeface="National 2"/>
            </a:endParaRPr>
          </a:p>
        </p:txBody>
      </p:sp>
      <p:sp>
        <p:nvSpPr>
          <p:cNvPr id="129" name="PlaceHolder 2"/>
          <p:cNvSpPr>
            <a:spLocks noGrp="1"/>
          </p:cNvSpPr>
          <p:nvPr>
            <p:ph type="body"/>
          </p:nvPr>
        </p:nvSpPr>
        <p:spPr>
          <a:xfrm>
            <a:off x="6230520" y="2365560"/>
            <a:ext cx="5636520" cy="4127040"/>
          </a:xfrm>
          <a:prstGeom prst="rect">
            <a:avLst/>
          </a:prstGeom>
          <a:noFill/>
          <a:ln w="0">
            <a:noFill/>
          </a:ln>
        </p:spPr>
        <p:txBody>
          <a:bodyPr lIns="0" rIns="0" tIns="0" bIns="0" anchor="t">
            <a:normAutofit/>
          </a:bodyPr>
          <a:p>
            <a:pPr marL="182880" indent="-228600">
              <a:lnSpc>
                <a:spcPct val="120000"/>
              </a:lnSpc>
              <a:spcBef>
                <a:spcPts val="601"/>
              </a:spcBef>
              <a:spcAft>
                <a:spcPts val="601"/>
              </a:spcAft>
              <a:buClr>
                <a:srgbClr val="00693e"/>
              </a:buClr>
              <a:buFont typeface="Arial"/>
              <a:buChar char="•"/>
            </a:pPr>
            <a:r>
              <a:rPr b="0" lang="en-US" sz="1600" spc="-1" strike="noStrike">
                <a:solidFill>
                  <a:srgbClr val="00693e"/>
                </a:solidFill>
                <a:latin typeface="National 2"/>
                <a:ea typeface="National 2"/>
              </a:rPr>
              <a:t>Click to edit Master text styles</a:t>
            </a:r>
            <a:endParaRPr b="0" lang="en-US" sz="1600" spc="-1" strike="noStrike">
              <a:solidFill>
                <a:srgbClr val="00693e"/>
              </a:solidFill>
              <a:latin typeface="National 2"/>
            </a:endParaRPr>
          </a:p>
          <a:p>
            <a:pPr lvl="1" marL="640080" indent="-228600">
              <a:lnSpc>
                <a:spcPct val="120000"/>
              </a:lnSpc>
              <a:spcBef>
                <a:spcPts val="601"/>
              </a:spcBef>
              <a:spcAft>
                <a:spcPts val="601"/>
              </a:spcAft>
              <a:buClr>
                <a:srgbClr val="00693e"/>
              </a:buClr>
              <a:buFont typeface="Arial"/>
              <a:buChar char="•"/>
            </a:pPr>
            <a:r>
              <a:rPr b="0" lang="en-US" sz="1600" spc="-1" strike="noStrike">
                <a:solidFill>
                  <a:srgbClr val="00693e"/>
                </a:solidFill>
                <a:latin typeface="National 2"/>
                <a:ea typeface="National 2"/>
              </a:rPr>
              <a:t>Second level</a:t>
            </a:r>
            <a:endParaRPr b="0" lang="en-US" sz="1600" spc="-1" strike="noStrike">
              <a:solidFill>
                <a:srgbClr val="00693e"/>
              </a:solidFill>
              <a:latin typeface="National 2"/>
            </a:endParaRPr>
          </a:p>
          <a:p>
            <a:pPr lvl="2" marL="1097280" indent="-228600">
              <a:lnSpc>
                <a:spcPct val="120000"/>
              </a:lnSpc>
              <a:spcBef>
                <a:spcPts val="601"/>
              </a:spcBef>
              <a:spcAft>
                <a:spcPts val="601"/>
              </a:spcAft>
              <a:buClr>
                <a:srgbClr val="00693e"/>
              </a:buClr>
              <a:buFont typeface="Arial"/>
              <a:buChar char="•"/>
            </a:pPr>
            <a:r>
              <a:rPr b="0" lang="en-US" sz="1600" spc="-1" strike="noStrike">
                <a:solidFill>
                  <a:srgbClr val="00693e"/>
                </a:solidFill>
                <a:latin typeface="National 2"/>
                <a:ea typeface="National 2"/>
              </a:rPr>
              <a:t>Third level</a:t>
            </a:r>
            <a:endParaRPr b="0" lang="en-US" sz="1600" spc="-1" strike="noStrike">
              <a:solidFill>
                <a:srgbClr val="00693e"/>
              </a:solidFill>
              <a:latin typeface="National 2"/>
            </a:endParaRPr>
          </a:p>
          <a:p>
            <a:pPr lvl="3" marL="1554480" indent="-228600">
              <a:lnSpc>
                <a:spcPct val="120000"/>
              </a:lnSpc>
              <a:spcBef>
                <a:spcPts val="601"/>
              </a:spcBef>
              <a:spcAft>
                <a:spcPts val="601"/>
              </a:spcAft>
              <a:buClr>
                <a:srgbClr val="00693e"/>
              </a:buClr>
              <a:buFont typeface="Arial"/>
              <a:buChar char="•"/>
            </a:pPr>
            <a:r>
              <a:rPr b="0" lang="en-US" sz="1600" spc="-1" strike="noStrike">
                <a:solidFill>
                  <a:srgbClr val="00693e"/>
                </a:solidFill>
                <a:latin typeface="National 2"/>
                <a:ea typeface="National 2"/>
              </a:rPr>
              <a:t>Fourth level</a:t>
            </a:r>
            <a:endParaRPr b="0" lang="en-US" sz="1600" spc="-1" strike="noStrike">
              <a:solidFill>
                <a:srgbClr val="00693e"/>
              </a:solidFill>
              <a:latin typeface="National 2"/>
            </a:endParaRPr>
          </a:p>
          <a:p>
            <a:pPr lvl="4" marL="2011680" indent="-285840">
              <a:lnSpc>
                <a:spcPct val="100000"/>
              </a:lnSpc>
              <a:spcBef>
                <a:spcPts val="422"/>
              </a:spcBef>
              <a:spcAft>
                <a:spcPts val="210"/>
              </a:spcAft>
              <a:buClr>
                <a:srgbClr val="00693e"/>
              </a:buClr>
              <a:buFont typeface="Arial"/>
              <a:buChar char="•"/>
            </a:pPr>
            <a:r>
              <a:rPr b="0" lang="en-US" sz="1410" spc="-1" strike="noStrike">
                <a:solidFill>
                  <a:srgbClr val="00693e"/>
                </a:solidFill>
                <a:latin typeface="National 2"/>
                <a:ea typeface="National 2"/>
              </a:rPr>
              <a:t>Fifth level</a:t>
            </a:r>
            <a:endParaRPr b="0" lang="en-US" sz="1410" spc="-1" strike="noStrike">
              <a:solidFill>
                <a:srgbClr val="00693e"/>
              </a:solidFill>
              <a:latin typeface="National 2"/>
            </a:endParaRPr>
          </a:p>
        </p:txBody>
      </p:sp>
      <p:sp>
        <p:nvSpPr>
          <p:cNvPr id="130" name="PlaceHolder 3"/>
          <p:cNvSpPr>
            <a:spLocks noGrp="1"/>
          </p:cNvSpPr>
          <p:nvPr>
            <p:ph type="title"/>
          </p:nvPr>
        </p:nvSpPr>
        <p:spPr>
          <a:xfrm>
            <a:off x="336600" y="1391400"/>
            <a:ext cx="11545560" cy="923040"/>
          </a:xfrm>
          <a:prstGeom prst="rect">
            <a:avLst/>
          </a:prstGeom>
          <a:noFill/>
          <a:ln w="0">
            <a:noFill/>
          </a:ln>
        </p:spPr>
        <p:txBody>
          <a:bodyPr lIns="0" rIns="0" tIns="0" bIns="0" anchor="t">
            <a:noAutofit/>
          </a:bodyPr>
          <a:p>
            <a:pPr>
              <a:lnSpc>
                <a:spcPct val="85000"/>
              </a:lnSpc>
              <a:buNone/>
            </a:pPr>
            <a:r>
              <a:rPr b="0" lang="en-US" sz="3200" spc="-1" strike="noStrike">
                <a:solidFill>
                  <a:srgbClr val="00693e"/>
                </a:solidFill>
                <a:latin typeface="National 2 Medium"/>
                <a:ea typeface="National 2 Medium"/>
              </a:rPr>
              <a:t>Click to edit Master title style</a:t>
            </a:r>
            <a:endParaRPr b="0" lang="en-US" sz="3200" spc="-1" strike="noStrike">
              <a:solidFill>
                <a:srgbClr val="000000"/>
              </a:solidFill>
              <a:latin typeface="Arial"/>
            </a:endParaRPr>
          </a:p>
        </p:txBody>
      </p:sp>
      <p:sp>
        <p:nvSpPr>
          <p:cNvPr id="131" name="PlaceHolder 4"/>
          <p:cNvSpPr>
            <a:spLocks noGrp="1"/>
          </p:cNvSpPr>
          <p:nvPr>
            <p:ph type="ftr" idx="7"/>
          </p:nvPr>
        </p:nvSpPr>
        <p:spPr>
          <a:xfrm>
            <a:off x="2383200" y="184320"/>
            <a:ext cx="7425720" cy="216720"/>
          </a:xfrm>
          <a:prstGeom prst="rect">
            <a:avLst/>
          </a:prstGeom>
          <a:noFill/>
          <a:ln w="0">
            <a:noFill/>
          </a:ln>
        </p:spPr>
        <p:txBody>
          <a:bodyPr lIns="0" rIns="0" tIns="0" bIns="0" anchor="ctr">
            <a:noAutofit/>
          </a:bodyPr>
          <a:lstStyle>
            <a:lvl1pPr algn="ctr">
              <a:lnSpc>
                <a:spcPct val="100000"/>
              </a:lnSpc>
              <a:buNone/>
              <a:defRPr b="0" lang="en-AU" sz="1100" spc="-1" strike="noStrike">
                <a:solidFill>
                  <a:srgbClr val="00693e"/>
                </a:solidFill>
                <a:latin typeface="National 2"/>
                <a:ea typeface="National 2"/>
              </a:defRPr>
            </a:lvl1pPr>
          </a:lstStyle>
          <a:p>
            <a:pPr algn="ctr">
              <a:lnSpc>
                <a:spcPct val="100000"/>
              </a:lnSpc>
              <a:buNone/>
            </a:pPr>
            <a:r>
              <a:rPr b="0" lang="en-AU" sz="1100" spc="-1" strike="noStrike">
                <a:solidFill>
                  <a:srgbClr val="00693e"/>
                </a:solidFill>
                <a:latin typeface="National 2"/>
                <a:ea typeface="National 2"/>
              </a:rPr>
              <a:t>&lt;footer&gt;</a:t>
            </a:r>
            <a:endParaRPr b="0" lang="en-US" sz="1100" spc="-1" strike="noStrike">
              <a:latin typeface="Times New Roman"/>
            </a:endParaRPr>
          </a:p>
        </p:txBody>
      </p:sp>
      <p:sp>
        <p:nvSpPr>
          <p:cNvPr id="132" name="PlaceHolder 5"/>
          <p:cNvSpPr>
            <a:spLocks noGrp="1"/>
          </p:cNvSpPr>
          <p:nvPr>
            <p:ph type="sldNum" idx="8"/>
          </p:nvPr>
        </p:nvSpPr>
        <p:spPr>
          <a:xfrm>
            <a:off x="11341800" y="6551640"/>
            <a:ext cx="523080" cy="216720"/>
          </a:xfrm>
          <a:prstGeom prst="rect">
            <a:avLst/>
          </a:prstGeom>
          <a:noFill/>
          <a:ln w="0">
            <a:noFill/>
          </a:ln>
        </p:spPr>
        <p:txBody>
          <a:bodyPr lIns="0" rIns="0" tIns="0" bIns="0" anchor="ctr">
            <a:noAutofit/>
          </a:bodyPr>
          <a:lstStyle>
            <a:lvl1pPr algn="r">
              <a:lnSpc>
                <a:spcPct val="100000"/>
              </a:lnSpc>
              <a:buNone/>
              <a:defRPr b="0" lang="en-AU" sz="980" spc="-1" strike="noStrike">
                <a:solidFill>
                  <a:srgbClr val="00693e"/>
                </a:solidFill>
                <a:latin typeface="Arial"/>
              </a:defRPr>
            </a:lvl1pPr>
          </a:lstStyle>
          <a:p>
            <a:pPr algn="r">
              <a:lnSpc>
                <a:spcPct val="100000"/>
              </a:lnSpc>
              <a:buNone/>
            </a:pPr>
            <a:fld id="{0BF7B7E2-9CC8-4034-B754-E0BB3A9BA76A}" type="slidenum">
              <a:rPr b="0" lang="en-AU" sz="980" spc="-1" strike="noStrike">
                <a:solidFill>
                  <a:srgbClr val="00693e"/>
                </a:solidFill>
                <a:latin typeface="Arial"/>
              </a:rPr>
              <a:t>&lt;number&gt;</a:t>
            </a:fld>
            <a:endParaRPr b="0" lang="en-US" sz="980" spc="-1" strike="noStrike">
              <a:latin typeface="Times New Roman"/>
            </a:endParaRPr>
          </a:p>
        </p:txBody>
      </p:sp>
      <p:pic>
        <p:nvPicPr>
          <p:cNvPr id="133" name="Picture 9" descr=""/>
          <p:cNvPicPr/>
          <p:nvPr/>
        </p:nvPicPr>
        <p:blipFill>
          <a:blip r:embed="rId2"/>
          <a:stretch/>
        </p:blipFill>
        <p:spPr>
          <a:xfrm>
            <a:off x="10580400" y="244080"/>
            <a:ext cx="1284480" cy="144360"/>
          </a:xfrm>
          <a:prstGeom prst="rect">
            <a:avLst/>
          </a:prstGeom>
          <a:ln w="0">
            <a:noFill/>
          </a:ln>
        </p:spPr>
      </p:pic>
      <p:pic>
        <p:nvPicPr>
          <p:cNvPr id="134" name="Picture 10" descr=""/>
          <p:cNvPicPr/>
          <p:nvPr/>
        </p:nvPicPr>
        <p:blipFill>
          <a:blip r:embed="rId3"/>
          <a:stretch/>
        </p:blipFill>
        <p:spPr>
          <a:xfrm>
            <a:off x="366840" y="246240"/>
            <a:ext cx="271800" cy="27828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1" name="PlaceHolder 1"/>
          <p:cNvSpPr>
            <a:spLocks noGrp="1"/>
          </p:cNvSpPr>
          <p:nvPr>
            <p:ph type="title"/>
          </p:nvPr>
        </p:nvSpPr>
        <p:spPr>
          <a:xfrm>
            <a:off x="336600" y="1391400"/>
            <a:ext cx="11545560" cy="923040"/>
          </a:xfrm>
          <a:prstGeom prst="rect">
            <a:avLst/>
          </a:prstGeom>
          <a:noFill/>
          <a:ln w="0">
            <a:noFill/>
          </a:ln>
        </p:spPr>
        <p:txBody>
          <a:bodyPr lIns="0" rIns="0" tIns="0" bIns="0" anchor="t">
            <a:noAutofit/>
          </a:bodyPr>
          <a:p>
            <a:pPr>
              <a:lnSpc>
                <a:spcPct val="85000"/>
              </a:lnSpc>
              <a:buNone/>
            </a:pPr>
            <a:r>
              <a:rPr b="0" lang="en-US" sz="3200" spc="-1" strike="noStrike">
                <a:solidFill>
                  <a:srgbClr val="00693e"/>
                </a:solidFill>
                <a:latin typeface="National 2 Medium"/>
                <a:ea typeface="National 2 Medium"/>
              </a:rPr>
              <a:t>Click to edit Master title style</a:t>
            </a:r>
            <a:endParaRPr b="0" lang="en-US" sz="3200" spc="-1" strike="noStrike">
              <a:solidFill>
                <a:srgbClr val="000000"/>
              </a:solidFill>
              <a:latin typeface="Arial"/>
            </a:endParaRPr>
          </a:p>
        </p:txBody>
      </p:sp>
      <p:sp>
        <p:nvSpPr>
          <p:cNvPr id="172" name="PlaceHolder 2"/>
          <p:cNvSpPr>
            <a:spLocks noGrp="1"/>
          </p:cNvSpPr>
          <p:nvPr>
            <p:ph type="body"/>
          </p:nvPr>
        </p:nvSpPr>
        <p:spPr>
          <a:xfrm>
            <a:off x="321480" y="2365560"/>
            <a:ext cx="11543400" cy="1974240"/>
          </a:xfrm>
          <a:prstGeom prst="rect">
            <a:avLst/>
          </a:prstGeom>
          <a:noFill/>
          <a:ln w="0">
            <a:noFill/>
          </a:ln>
        </p:spPr>
        <p:txBody>
          <a:bodyPr lIns="0" rIns="0" tIns="0" bIns="0" anchor="t">
            <a:noAutofit/>
          </a:bodyPr>
          <a:p>
            <a:pPr marL="182880" indent="-228600">
              <a:lnSpc>
                <a:spcPct val="120000"/>
              </a:lnSpc>
              <a:spcBef>
                <a:spcPts val="601"/>
              </a:spcBef>
              <a:spcAft>
                <a:spcPts val="601"/>
              </a:spcAft>
              <a:buClr>
                <a:srgbClr val="00693e"/>
              </a:buClr>
              <a:buFont typeface="Arial"/>
              <a:buChar char="•"/>
            </a:pPr>
            <a:r>
              <a:rPr b="0" lang="en-US" sz="1600" spc="-1" strike="noStrike">
                <a:solidFill>
                  <a:srgbClr val="00693e"/>
                </a:solidFill>
                <a:latin typeface="National 2"/>
                <a:ea typeface="National 2"/>
              </a:rPr>
              <a:t>Click to edit Master text styles</a:t>
            </a:r>
            <a:endParaRPr b="0" lang="en-US" sz="1600" spc="-1" strike="noStrike">
              <a:solidFill>
                <a:srgbClr val="00693e"/>
              </a:solidFill>
              <a:latin typeface="National 2"/>
            </a:endParaRPr>
          </a:p>
          <a:p>
            <a:pPr lvl="1" marL="640080" indent="-228600">
              <a:lnSpc>
                <a:spcPct val="120000"/>
              </a:lnSpc>
              <a:spcBef>
                <a:spcPts val="601"/>
              </a:spcBef>
              <a:spcAft>
                <a:spcPts val="601"/>
              </a:spcAft>
              <a:buClr>
                <a:srgbClr val="00693e"/>
              </a:buClr>
              <a:buFont typeface="Arial"/>
              <a:buChar char="•"/>
            </a:pPr>
            <a:r>
              <a:rPr b="0" lang="en-US" sz="1600" spc="-1" strike="noStrike">
                <a:solidFill>
                  <a:srgbClr val="00693e"/>
                </a:solidFill>
                <a:latin typeface="National 2"/>
                <a:ea typeface="National 2"/>
              </a:rPr>
              <a:t>Second level</a:t>
            </a:r>
            <a:endParaRPr b="0" lang="en-US" sz="1600" spc="-1" strike="noStrike">
              <a:solidFill>
                <a:srgbClr val="00693e"/>
              </a:solidFill>
              <a:latin typeface="National 2"/>
            </a:endParaRPr>
          </a:p>
          <a:p>
            <a:pPr lvl="2" marL="1097280" indent="-228600">
              <a:lnSpc>
                <a:spcPct val="120000"/>
              </a:lnSpc>
              <a:spcBef>
                <a:spcPts val="601"/>
              </a:spcBef>
              <a:spcAft>
                <a:spcPts val="601"/>
              </a:spcAft>
              <a:buClr>
                <a:srgbClr val="00693e"/>
              </a:buClr>
              <a:buFont typeface="Arial"/>
              <a:buChar char="•"/>
            </a:pPr>
            <a:r>
              <a:rPr b="0" lang="en-US" sz="1600" spc="-1" strike="noStrike">
                <a:solidFill>
                  <a:srgbClr val="00693e"/>
                </a:solidFill>
                <a:latin typeface="National 2"/>
                <a:ea typeface="National 2"/>
              </a:rPr>
              <a:t>Third level</a:t>
            </a:r>
            <a:endParaRPr b="0" lang="en-US" sz="1600" spc="-1" strike="noStrike">
              <a:solidFill>
                <a:srgbClr val="00693e"/>
              </a:solidFill>
              <a:latin typeface="National 2"/>
            </a:endParaRPr>
          </a:p>
          <a:p>
            <a:pPr lvl="3" marL="1554480" indent="-228600">
              <a:lnSpc>
                <a:spcPct val="120000"/>
              </a:lnSpc>
              <a:spcBef>
                <a:spcPts val="601"/>
              </a:spcBef>
              <a:spcAft>
                <a:spcPts val="601"/>
              </a:spcAft>
              <a:buClr>
                <a:srgbClr val="00693e"/>
              </a:buClr>
              <a:buFont typeface="Arial"/>
              <a:buChar char="•"/>
            </a:pPr>
            <a:r>
              <a:rPr b="0" lang="en-US" sz="1600" spc="-1" strike="noStrike">
                <a:solidFill>
                  <a:srgbClr val="00693e"/>
                </a:solidFill>
                <a:latin typeface="National 2"/>
                <a:ea typeface="National 2"/>
              </a:rPr>
              <a:t>Fourth level</a:t>
            </a:r>
            <a:endParaRPr b="0" lang="en-US" sz="1600" spc="-1" strike="noStrike">
              <a:solidFill>
                <a:srgbClr val="00693e"/>
              </a:solidFill>
              <a:latin typeface="National 2"/>
            </a:endParaRPr>
          </a:p>
          <a:p>
            <a:pPr lvl="4" marL="2011680" indent="-285840">
              <a:lnSpc>
                <a:spcPct val="100000"/>
              </a:lnSpc>
              <a:spcBef>
                <a:spcPts val="422"/>
              </a:spcBef>
              <a:spcAft>
                <a:spcPts val="210"/>
              </a:spcAft>
              <a:buClr>
                <a:srgbClr val="00693e"/>
              </a:buClr>
              <a:buFont typeface="Arial"/>
              <a:buChar char="•"/>
            </a:pPr>
            <a:r>
              <a:rPr b="0" lang="en-US" sz="1410" spc="-1" strike="noStrike">
                <a:solidFill>
                  <a:srgbClr val="00693e"/>
                </a:solidFill>
                <a:latin typeface="National 2"/>
                <a:ea typeface="National 2"/>
              </a:rPr>
              <a:t>Fifth level</a:t>
            </a:r>
            <a:endParaRPr b="0" lang="en-US" sz="1410" spc="-1" strike="noStrike">
              <a:solidFill>
                <a:srgbClr val="00693e"/>
              </a:solidFill>
              <a:latin typeface="National 2"/>
            </a:endParaRPr>
          </a:p>
        </p:txBody>
      </p:sp>
      <p:sp>
        <p:nvSpPr>
          <p:cNvPr id="173" name="PlaceHolder 3"/>
          <p:cNvSpPr>
            <a:spLocks noGrp="1"/>
          </p:cNvSpPr>
          <p:nvPr>
            <p:ph type="body"/>
          </p:nvPr>
        </p:nvSpPr>
        <p:spPr>
          <a:xfrm>
            <a:off x="338760" y="4495680"/>
            <a:ext cx="11543400" cy="1974240"/>
          </a:xfrm>
          <a:prstGeom prst="rect">
            <a:avLst/>
          </a:prstGeom>
          <a:noFill/>
          <a:ln w="0">
            <a:noFill/>
          </a:ln>
        </p:spPr>
        <p:txBody>
          <a:bodyPr lIns="0" rIns="0" tIns="0" bIns="0" anchor="t">
            <a:noAutofit/>
          </a:bodyPr>
          <a:p>
            <a:pPr marL="182880" indent="-228600">
              <a:lnSpc>
                <a:spcPct val="120000"/>
              </a:lnSpc>
              <a:spcBef>
                <a:spcPts val="601"/>
              </a:spcBef>
              <a:spcAft>
                <a:spcPts val="601"/>
              </a:spcAft>
              <a:buClr>
                <a:srgbClr val="00693e"/>
              </a:buClr>
              <a:buFont typeface="Arial"/>
              <a:buChar char="•"/>
            </a:pPr>
            <a:r>
              <a:rPr b="0" lang="en-US" sz="1600" spc="-1" strike="noStrike">
                <a:solidFill>
                  <a:srgbClr val="00693e"/>
                </a:solidFill>
                <a:latin typeface="National 2"/>
                <a:ea typeface="National 2"/>
              </a:rPr>
              <a:t>Click to edit Master text styles</a:t>
            </a:r>
            <a:endParaRPr b="0" lang="en-US" sz="1600" spc="-1" strike="noStrike">
              <a:solidFill>
                <a:srgbClr val="00693e"/>
              </a:solidFill>
              <a:latin typeface="National 2"/>
            </a:endParaRPr>
          </a:p>
          <a:p>
            <a:pPr lvl="1" marL="640080" indent="-228600">
              <a:lnSpc>
                <a:spcPct val="120000"/>
              </a:lnSpc>
              <a:spcBef>
                <a:spcPts val="601"/>
              </a:spcBef>
              <a:spcAft>
                <a:spcPts val="601"/>
              </a:spcAft>
              <a:buClr>
                <a:srgbClr val="00693e"/>
              </a:buClr>
              <a:buFont typeface="Arial"/>
              <a:buChar char="•"/>
            </a:pPr>
            <a:r>
              <a:rPr b="0" lang="en-US" sz="1600" spc="-1" strike="noStrike">
                <a:solidFill>
                  <a:srgbClr val="00693e"/>
                </a:solidFill>
                <a:latin typeface="National 2"/>
                <a:ea typeface="National 2"/>
              </a:rPr>
              <a:t>Second level</a:t>
            </a:r>
            <a:endParaRPr b="0" lang="en-US" sz="1600" spc="-1" strike="noStrike">
              <a:solidFill>
                <a:srgbClr val="00693e"/>
              </a:solidFill>
              <a:latin typeface="National 2"/>
            </a:endParaRPr>
          </a:p>
          <a:p>
            <a:pPr lvl="2" marL="1097280" indent="-228600">
              <a:lnSpc>
                <a:spcPct val="120000"/>
              </a:lnSpc>
              <a:spcBef>
                <a:spcPts val="601"/>
              </a:spcBef>
              <a:spcAft>
                <a:spcPts val="601"/>
              </a:spcAft>
              <a:buClr>
                <a:srgbClr val="00693e"/>
              </a:buClr>
              <a:buFont typeface="Arial"/>
              <a:buChar char="•"/>
            </a:pPr>
            <a:r>
              <a:rPr b="0" lang="en-US" sz="1600" spc="-1" strike="noStrike">
                <a:solidFill>
                  <a:srgbClr val="00693e"/>
                </a:solidFill>
                <a:latin typeface="National 2"/>
                <a:ea typeface="National 2"/>
              </a:rPr>
              <a:t>Third level</a:t>
            </a:r>
            <a:endParaRPr b="0" lang="en-US" sz="1600" spc="-1" strike="noStrike">
              <a:solidFill>
                <a:srgbClr val="00693e"/>
              </a:solidFill>
              <a:latin typeface="National 2"/>
            </a:endParaRPr>
          </a:p>
          <a:p>
            <a:pPr lvl="3" marL="1554480" indent="-228600">
              <a:lnSpc>
                <a:spcPct val="120000"/>
              </a:lnSpc>
              <a:spcBef>
                <a:spcPts val="601"/>
              </a:spcBef>
              <a:spcAft>
                <a:spcPts val="601"/>
              </a:spcAft>
              <a:buClr>
                <a:srgbClr val="00693e"/>
              </a:buClr>
              <a:buFont typeface="Arial"/>
              <a:buChar char="•"/>
            </a:pPr>
            <a:r>
              <a:rPr b="0" lang="en-US" sz="1600" spc="-1" strike="noStrike">
                <a:solidFill>
                  <a:srgbClr val="00693e"/>
                </a:solidFill>
                <a:latin typeface="National 2"/>
                <a:ea typeface="National 2"/>
              </a:rPr>
              <a:t>Fourth level</a:t>
            </a:r>
            <a:endParaRPr b="0" lang="en-US" sz="1600" spc="-1" strike="noStrike">
              <a:solidFill>
                <a:srgbClr val="00693e"/>
              </a:solidFill>
              <a:latin typeface="National 2"/>
            </a:endParaRPr>
          </a:p>
          <a:p>
            <a:pPr lvl="4" marL="2011680" indent="-285840">
              <a:lnSpc>
                <a:spcPct val="100000"/>
              </a:lnSpc>
              <a:spcBef>
                <a:spcPts val="422"/>
              </a:spcBef>
              <a:spcAft>
                <a:spcPts val="210"/>
              </a:spcAft>
              <a:buClr>
                <a:srgbClr val="00693e"/>
              </a:buClr>
              <a:buFont typeface="Arial"/>
              <a:buChar char="•"/>
            </a:pPr>
            <a:r>
              <a:rPr b="0" lang="en-US" sz="1410" spc="-1" strike="noStrike">
                <a:solidFill>
                  <a:srgbClr val="00693e"/>
                </a:solidFill>
                <a:latin typeface="National 2"/>
                <a:ea typeface="National 2"/>
              </a:rPr>
              <a:t>Fifth level</a:t>
            </a:r>
            <a:endParaRPr b="0" lang="en-US" sz="1410" spc="-1" strike="noStrike">
              <a:solidFill>
                <a:srgbClr val="00693e"/>
              </a:solidFill>
              <a:latin typeface="National 2"/>
            </a:endParaRPr>
          </a:p>
        </p:txBody>
      </p:sp>
      <p:sp>
        <p:nvSpPr>
          <p:cNvPr id="174" name="PlaceHolder 4"/>
          <p:cNvSpPr>
            <a:spLocks noGrp="1"/>
          </p:cNvSpPr>
          <p:nvPr>
            <p:ph type="ftr" idx="9"/>
          </p:nvPr>
        </p:nvSpPr>
        <p:spPr>
          <a:xfrm>
            <a:off x="2383200" y="184320"/>
            <a:ext cx="7425720" cy="216720"/>
          </a:xfrm>
          <a:prstGeom prst="rect">
            <a:avLst/>
          </a:prstGeom>
          <a:noFill/>
          <a:ln w="0">
            <a:noFill/>
          </a:ln>
        </p:spPr>
        <p:txBody>
          <a:bodyPr lIns="0" rIns="0" tIns="0" bIns="0" anchor="ctr">
            <a:noAutofit/>
          </a:bodyPr>
          <a:lstStyle>
            <a:lvl1pPr algn="ctr">
              <a:lnSpc>
                <a:spcPct val="100000"/>
              </a:lnSpc>
              <a:buNone/>
              <a:defRPr b="0" lang="en-AU" sz="1100" spc="-1" strike="noStrike">
                <a:solidFill>
                  <a:srgbClr val="00693e"/>
                </a:solidFill>
                <a:latin typeface="National 2"/>
                <a:ea typeface="National 2"/>
              </a:defRPr>
            </a:lvl1pPr>
          </a:lstStyle>
          <a:p>
            <a:pPr algn="ctr">
              <a:lnSpc>
                <a:spcPct val="100000"/>
              </a:lnSpc>
              <a:buNone/>
            </a:pPr>
            <a:r>
              <a:rPr b="0" lang="en-AU" sz="1100" spc="-1" strike="noStrike">
                <a:solidFill>
                  <a:srgbClr val="00693e"/>
                </a:solidFill>
                <a:latin typeface="National 2"/>
                <a:ea typeface="National 2"/>
              </a:rPr>
              <a:t>&lt;footer&gt;</a:t>
            </a:r>
            <a:endParaRPr b="0" lang="en-US" sz="1100" spc="-1" strike="noStrike">
              <a:latin typeface="Times New Roman"/>
            </a:endParaRPr>
          </a:p>
        </p:txBody>
      </p:sp>
      <p:sp>
        <p:nvSpPr>
          <p:cNvPr id="175" name="PlaceHolder 5"/>
          <p:cNvSpPr>
            <a:spLocks noGrp="1"/>
          </p:cNvSpPr>
          <p:nvPr>
            <p:ph type="sldNum" idx="10"/>
          </p:nvPr>
        </p:nvSpPr>
        <p:spPr>
          <a:xfrm>
            <a:off x="11341800" y="6551640"/>
            <a:ext cx="523080" cy="216720"/>
          </a:xfrm>
          <a:prstGeom prst="rect">
            <a:avLst/>
          </a:prstGeom>
          <a:noFill/>
          <a:ln w="0">
            <a:noFill/>
          </a:ln>
        </p:spPr>
        <p:txBody>
          <a:bodyPr lIns="0" rIns="0" tIns="0" bIns="0" anchor="ctr">
            <a:noAutofit/>
          </a:bodyPr>
          <a:lstStyle>
            <a:lvl1pPr algn="r">
              <a:lnSpc>
                <a:spcPct val="100000"/>
              </a:lnSpc>
              <a:buNone/>
              <a:defRPr b="0" lang="en-AU" sz="980" spc="-1" strike="noStrike">
                <a:solidFill>
                  <a:srgbClr val="00693e"/>
                </a:solidFill>
                <a:latin typeface="Arial"/>
              </a:defRPr>
            </a:lvl1pPr>
          </a:lstStyle>
          <a:p>
            <a:pPr algn="r">
              <a:lnSpc>
                <a:spcPct val="100000"/>
              </a:lnSpc>
              <a:buNone/>
            </a:pPr>
            <a:fld id="{CDA89BA1-8901-4F19-B459-CA7A8821982E}" type="slidenum">
              <a:rPr b="0" lang="en-AU" sz="980" spc="-1" strike="noStrike">
                <a:solidFill>
                  <a:srgbClr val="00693e"/>
                </a:solidFill>
                <a:latin typeface="Arial"/>
              </a:rPr>
              <a:t>&lt;number&gt;</a:t>
            </a:fld>
            <a:endParaRPr b="0" lang="en-US" sz="980" spc="-1" strike="noStrike">
              <a:latin typeface="Times New Roman"/>
            </a:endParaRPr>
          </a:p>
        </p:txBody>
      </p:sp>
      <p:pic>
        <p:nvPicPr>
          <p:cNvPr id="176" name="Picture 10" descr=""/>
          <p:cNvPicPr/>
          <p:nvPr/>
        </p:nvPicPr>
        <p:blipFill>
          <a:blip r:embed="rId2"/>
          <a:stretch/>
        </p:blipFill>
        <p:spPr>
          <a:xfrm>
            <a:off x="10580400" y="244080"/>
            <a:ext cx="1284480" cy="144360"/>
          </a:xfrm>
          <a:prstGeom prst="rect">
            <a:avLst/>
          </a:prstGeom>
          <a:ln w="0">
            <a:noFill/>
          </a:ln>
        </p:spPr>
      </p:pic>
      <p:pic>
        <p:nvPicPr>
          <p:cNvPr id="177" name="Picture 11" descr=""/>
          <p:cNvPicPr/>
          <p:nvPr/>
        </p:nvPicPr>
        <p:blipFill>
          <a:blip r:embed="rId3"/>
          <a:stretch/>
        </p:blipFill>
        <p:spPr>
          <a:xfrm>
            <a:off x="366840" y="246240"/>
            <a:ext cx="271800" cy="27828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4" name="Rectangle 10"/>
          <p:cNvSpPr/>
          <p:nvPr/>
        </p:nvSpPr>
        <p:spPr>
          <a:xfrm>
            <a:off x="0" y="0"/>
            <a:ext cx="12191760" cy="6857640"/>
          </a:xfrm>
          <a:prstGeom prst="rect">
            <a:avLst/>
          </a:prstGeom>
          <a:solidFill>
            <a:srgbClr val="00693e"/>
          </a:solidFill>
          <a:ln>
            <a:noFill/>
          </a:ln>
        </p:spPr>
        <p:style>
          <a:lnRef idx="2">
            <a:schemeClr val="accent1">
              <a:shade val="50000"/>
            </a:schemeClr>
          </a:lnRef>
          <a:fillRef idx="1">
            <a:schemeClr val="accent1"/>
          </a:fillRef>
          <a:effectRef idx="0">
            <a:schemeClr val="accent1"/>
          </a:effectRef>
          <a:fontRef idx="minor"/>
        </p:style>
      </p:sp>
      <p:sp>
        <p:nvSpPr>
          <p:cNvPr id="215" name="PlaceHolder 1"/>
          <p:cNvSpPr>
            <a:spLocks noGrp="1"/>
          </p:cNvSpPr>
          <p:nvPr>
            <p:ph type="title"/>
          </p:nvPr>
        </p:nvSpPr>
        <p:spPr>
          <a:xfrm>
            <a:off x="2171160" y="2246400"/>
            <a:ext cx="7849080" cy="2531520"/>
          </a:xfrm>
          <a:prstGeom prst="rect">
            <a:avLst/>
          </a:prstGeom>
          <a:noFill/>
          <a:ln w="0">
            <a:noFill/>
          </a:ln>
        </p:spPr>
        <p:txBody>
          <a:bodyPr lIns="0" rIns="0" tIns="0" bIns="0" anchor="ctr">
            <a:noAutofit/>
          </a:bodyPr>
          <a:p>
            <a:pPr algn="ctr">
              <a:lnSpc>
                <a:spcPct val="80000"/>
              </a:lnSpc>
              <a:buNone/>
            </a:pPr>
            <a:r>
              <a:rPr b="0" lang="en-US" sz="6120" spc="-1" strike="noStrike">
                <a:solidFill>
                  <a:srgbClr val="ffffff"/>
                </a:solidFill>
                <a:latin typeface="National 2 Medium"/>
                <a:ea typeface="National 2 Medium"/>
              </a:rPr>
              <a:t>[Thank you or sign off]</a:t>
            </a:r>
            <a:endParaRPr b="0" lang="en-US" sz="6120" spc="-1" strike="noStrike">
              <a:solidFill>
                <a:srgbClr val="000000"/>
              </a:solidFill>
              <a:latin typeface="Arial"/>
            </a:endParaRPr>
          </a:p>
        </p:txBody>
      </p:sp>
      <p:sp>
        <p:nvSpPr>
          <p:cNvPr id="216" name="PlaceHolder 2"/>
          <p:cNvSpPr>
            <a:spLocks noGrp="1"/>
          </p:cNvSpPr>
          <p:nvPr>
            <p:ph type="ftr" idx="11"/>
          </p:nvPr>
        </p:nvSpPr>
        <p:spPr>
          <a:xfrm>
            <a:off x="2383200" y="184320"/>
            <a:ext cx="7425720" cy="216720"/>
          </a:xfrm>
          <a:prstGeom prst="rect">
            <a:avLst/>
          </a:prstGeom>
          <a:noFill/>
          <a:ln w="0">
            <a:noFill/>
          </a:ln>
        </p:spPr>
        <p:txBody>
          <a:bodyPr lIns="0" rIns="0" tIns="0" bIns="0" anchor="ctr">
            <a:noAutofit/>
          </a:bodyPr>
          <a:lstStyle>
            <a:lvl1pPr algn="ctr">
              <a:lnSpc>
                <a:spcPct val="100000"/>
              </a:lnSpc>
              <a:buNone/>
              <a:defRPr b="0" lang="en-AU" sz="1100" spc="-1" strike="noStrike">
                <a:solidFill>
                  <a:srgbClr val="ffffff"/>
                </a:solidFill>
                <a:latin typeface="National 2"/>
                <a:ea typeface="National 2"/>
              </a:defRPr>
            </a:lvl1pPr>
          </a:lstStyle>
          <a:p>
            <a:pPr algn="ctr">
              <a:lnSpc>
                <a:spcPct val="100000"/>
              </a:lnSpc>
              <a:buNone/>
            </a:pPr>
            <a:r>
              <a:rPr b="0" lang="en-AU" sz="1100" spc="-1" strike="noStrike">
                <a:solidFill>
                  <a:srgbClr val="ffffff"/>
                </a:solidFill>
                <a:latin typeface="National 2"/>
                <a:ea typeface="National 2"/>
              </a:rPr>
              <a:t>&lt;footer&gt;</a:t>
            </a:r>
            <a:endParaRPr b="0" lang="en-US" sz="1100" spc="-1" strike="noStrike">
              <a:latin typeface="Times New Roman"/>
            </a:endParaRPr>
          </a:p>
        </p:txBody>
      </p:sp>
      <p:sp>
        <p:nvSpPr>
          <p:cNvPr id="217" name="PlaceHolder 3"/>
          <p:cNvSpPr>
            <a:spLocks noGrp="1"/>
          </p:cNvSpPr>
          <p:nvPr>
            <p:ph type="sldNum" idx="12"/>
          </p:nvPr>
        </p:nvSpPr>
        <p:spPr>
          <a:xfrm>
            <a:off x="11341800" y="6551640"/>
            <a:ext cx="523080" cy="216720"/>
          </a:xfrm>
          <a:prstGeom prst="rect">
            <a:avLst/>
          </a:prstGeom>
          <a:noFill/>
          <a:ln w="0">
            <a:noFill/>
          </a:ln>
        </p:spPr>
        <p:txBody>
          <a:bodyPr lIns="0" rIns="0" tIns="0" bIns="0" anchor="ctr">
            <a:noAutofit/>
          </a:bodyPr>
          <a:lstStyle>
            <a:lvl1pPr algn="r">
              <a:lnSpc>
                <a:spcPct val="100000"/>
              </a:lnSpc>
              <a:buNone/>
              <a:defRPr b="0" lang="en-AU" sz="980" spc="-1" strike="noStrike">
                <a:solidFill>
                  <a:srgbClr val="ffffff"/>
                </a:solidFill>
                <a:latin typeface="Arial"/>
              </a:defRPr>
            </a:lvl1pPr>
          </a:lstStyle>
          <a:p>
            <a:pPr algn="r">
              <a:lnSpc>
                <a:spcPct val="100000"/>
              </a:lnSpc>
              <a:buNone/>
            </a:pPr>
            <a:fld id="{37C61312-0AFE-4A3C-A894-9423E0FFE775}" type="slidenum">
              <a:rPr b="0" lang="en-AU" sz="980" spc="-1" strike="noStrike">
                <a:solidFill>
                  <a:srgbClr val="ffffff"/>
                </a:solidFill>
                <a:latin typeface="Arial"/>
              </a:rPr>
              <a:t>&lt;number&gt;</a:t>
            </a:fld>
            <a:endParaRPr b="0" lang="en-US" sz="980" spc="-1" strike="noStrike">
              <a:latin typeface="Times New Roman"/>
            </a:endParaRPr>
          </a:p>
        </p:txBody>
      </p:sp>
      <p:pic>
        <p:nvPicPr>
          <p:cNvPr id="218" name="Picture 11" descr=""/>
          <p:cNvPicPr/>
          <p:nvPr/>
        </p:nvPicPr>
        <p:blipFill>
          <a:blip r:embed="rId2"/>
          <a:stretch/>
        </p:blipFill>
        <p:spPr>
          <a:xfrm>
            <a:off x="10590840" y="244080"/>
            <a:ext cx="1273680" cy="138240"/>
          </a:xfrm>
          <a:prstGeom prst="rect">
            <a:avLst/>
          </a:prstGeom>
          <a:ln w="0">
            <a:noFill/>
          </a:ln>
        </p:spPr>
      </p:pic>
      <p:pic>
        <p:nvPicPr>
          <p:cNvPr id="219" name="Picture 12" descr=""/>
          <p:cNvPicPr/>
          <p:nvPr/>
        </p:nvPicPr>
        <p:blipFill>
          <a:blip r:embed="rId3"/>
          <a:stretch/>
        </p:blipFill>
        <p:spPr>
          <a:xfrm>
            <a:off x="366840" y="246240"/>
            <a:ext cx="271800" cy="278280"/>
          </a:xfrm>
          <a:prstGeom prst="rect">
            <a:avLst/>
          </a:prstGeom>
          <a:ln w="0">
            <a:noFill/>
          </a:ln>
        </p:spPr>
      </p:pic>
      <p:sp>
        <p:nvSpPr>
          <p:cNvPr id="220" name="PlaceHolder 4"/>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120000"/>
              </a:lnSpc>
              <a:spcBef>
                <a:spcPts val="1417"/>
              </a:spcBef>
              <a:buClr>
                <a:srgbClr val="000000"/>
              </a:buClr>
              <a:buSzPct val="45000"/>
              <a:buFont typeface="Wingdings" charset="2"/>
              <a:buChar char=""/>
            </a:pPr>
            <a:r>
              <a:rPr b="0" lang="en-US" sz="1600" spc="-1" strike="noStrike">
                <a:solidFill>
                  <a:srgbClr val="00693e"/>
                </a:solidFill>
                <a:latin typeface="National 2"/>
              </a:rPr>
              <a:t>Click to edit the outline text format</a:t>
            </a:r>
            <a:endParaRPr b="0" lang="en-US" sz="1600" spc="-1" strike="noStrike">
              <a:solidFill>
                <a:srgbClr val="00693e"/>
              </a:solidFill>
              <a:latin typeface="National 2"/>
            </a:endParaRPr>
          </a:p>
          <a:p>
            <a:pPr lvl="1" marL="864000" indent="-324000">
              <a:lnSpc>
                <a:spcPct val="120000"/>
              </a:lnSpc>
              <a:spcBef>
                <a:spcPts val="1134"/>
              </a:spcBef>
              <a:buClr>
                <a:srgbClr val="000000"/>
              </a:buClr>
              <a:buSzPct val="75000"/>
              <a:buFont typeface="Symbol" charset="2"/>
              <a:buChar char=""/>
            </a:pPr>
            <a:r>
              <a:rPr b="0" lang="en-US" sz="1600" spc="-1" strike="noStrike">
                <a:solidFill>
                  <a:srgbClr val="00693e"/>
                </a:solidFill>
                <a:latin typeface="National 2"/>
              </a:rPr>
              <a:t>Second Outline Level</a:t>
            </a:r>
            <a:endParaRPr b="0" lang="en-US" sz="1600" spc="-1" strike="noStrike">
              <a:solidFill>
                <a:srgbClr val="00693e"/>
              </a:solidFill>
              <a:latin typeface="National 2"/>
            </a:endParaRPr>
          </a:p>
          <a:p>
            <a:pPr lvl="2" marL="1296000" indent="-288000">
              <a:lnSpc>
                <a:spcPct val="120000"/>
              </a:lnSpc>
              <a:spcBef>
                <a:spcPts val="850"/>
              </a:spcBef>
              <a:buClr>
                <a:srgbClr val="000000"/>
              </a:buClr>
              <a:buSzPct val="45000"/>
              <a:buFont typeface="Wingdings" charset="2"/>
              <a:buChar char=""/>
            </a:pPr>
            <a:r>
              <a:rPr b="0" lang="en-US" sz="1600" spc="-1" strike="noStrike">
                <a:solidFill>
                  <a:srgbClr val="00693e"/>
                </a:solidFill>
                <a:latin typeface="National 2"/>
              </a:rPr>
              <a:t>Third Outline Level</a:t>
            </a:r>
            <a:endParaRPr b="0" lang="en-US" sz="1600" spc="-1" strike="noStrike">
              <a:solidFill>
                <a:srgbClr val="00693e"/>
              </a:solidFill>
              <a:latin typeface="National 2"/>
            </a:endParaRPr>
          </a:p>
          <a:p>
            <a:pPr lvl="3" marL="1728000" indent="-216000">
              <a:spcBef>
                <a:spcPts val="567"/>
              </a:spcBef>
              <a:buClr>
                <a:srgbClr val="000000"/>
              </a:buClr>
              <a:buSzPct val="75000"/>
              <a:buFont typeface="Symbol" charset="2"/>
              <a:buChar char=""/>
            </a:pPr>
            <a:r>
              <a:rPr b="0" lang="en-US" sz="1410" spc="-1" strike="noStrike">
                <a:solidFill>
                  <a:srgbClr val="00693e"/>
                </a:solidFill>
                <a:latin typeface="National 2"/>
              </a:rPr>
              <a:t>Fourth Outline Level</a:t>
            </a:r>
            <a:endParaRPr b="0" lang="en-US" sz="1410" spc="-1" strike="noStrike">
              <a:solidFill>
                <a:srgbClr val="00693e"/>
              </a:solidFill>
              <a:latin typeface="National 2"/>
            </a:endParaRPr>
          </a:p>
          <a:p>
            <a:pPr lvl="4" marL="2160000" indent="-216000">
              <a:spcBef>
                <a:spcPts val="283"/>
              </a:spcBef>
              <a:buClr>
                <a:srgbClr val="000000"/>
              </a:buClr>
              <a:buSzPct val="45000"/>
              <a:buFont typeface="Wingdings" charset="2"/>
              <a:buChar char=""/>
            </a:pPr>
            <a:r>
              <a:rPr b="0" lang="en-US" sz="2000" spc="-1" strike="noStrike">
                <a:solidFill>
                  <a:srgbClr val="00693e"/>
                </a:solidFill>
                <a:latin typeface="National 2"/>
              </a:rPr>
              <a:t>Fifth Outline Level</a:t>
            </a:r>
            <a:endParaRPr b="0" lang="en-US" sz="2000" spc="-1" strike="noStrike">
              <a:solidFill>
                <a:srgbClr val="00693e"/>
              </a:solidFill>
              <a:latin typeface="National 2"/>
            </a:endParaRPr>
          </a:p>
          <a:p>
            <a:pPr lvl="5" marL="2592000" indent="-216000">
              <a:spcBef>
                <a:spcPts val="283"/>
              </a:spcBef>
              <a:buClr>
                <a:srgbClr val="000000"/>
              </a:buClr>
              <a:buSzPct val="45000"/>
              <a:buFont typeface="Wingdings" charset="2"/>
              <a:buChar char=""/>
            </a:pPr>
            <a:r>
              <a:rPr b="0" lang="en-US" sz="2000" spc="-1" strike="noStrike">
                <a:solidFill>
                  <a:srgbClr val="00693e"/>
                </a:solidFill>
                <a:latin typeface="National 2"/>
              </a:rPr>
              <a:t>Sixth Outline Level</a:t>
            </a:r>
            <a:endParaRPr b="0" lang="en-US" sz="2000" spc="-1" strike="noStrike">
              <a:solidFill>
                <a:srgbClr val="00693e"/>
              </a:solidFill>
              <a:latin typeface="National 2"/>
            </a:endParaRPr>
          </a:p>
          <a:p>
            <a:pPr lvl="6" marL="3024000" indent="-216000">
              <a:spcBef>
                <a:spcPts val="283"/>
              </a:spcBef>
              <a:buClr>
                <a:srgbClr val="000000"/>
              </a:buClr>
              <a:buSzPct val="45000"/>
              <a:buFont typeface="Wingdings" charset="2"/>
              <a:buChar char=""/>
            </a:pPr>
            <a:r>
              <a:rPr b="0" lang="en-US" sz="2000" spc="-1" strike="noStrike">
                <a:solidFill>
                  <a:srgbClr val="00693e"/>
                </a:solidFill>
                <a:latin typeface="National 2"/>
              </a:rPr>
              <a:t>Seventh Outline Level</a:t>
            </a:r>
            <a:endParaRPr b="0" lang="en-US" sz="2000" spc="-1" strike="noStrike">
              <a:solidFill>
                <a:srgbClr val="00693e"/>
              </a:solidFill>
              <a:latin typeface="National 2"/>
            </a:endParaRPr>
          </a:p>
        </p:txBody>
      </p:sp>
    </p:spTree>
  </p:cSld>
  <p:clrMap bg1="lt1" bg2="lt2" tx1="dk1" tx2="dk2" accent1="accent1" accent2="accent2" accent3="accent3" accent4="accent4" accent5="accent5" accent6="accent6" hlink="hlink" folHlink="folHlink"/>
  <p:sldLayoutIdLst>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chart" Target="../charts/chart1.xml"/><Relationship Id="rId2" Type="http://schemas.openxmlformats.org/officeDocument/2006/relationships/chart" Target="../charts/chart2.xml"/><Relationship Id="rId3" Type="http://schemas.openxmlformats.org/officeDocument/2006/relationships/slideLayout" Target="../slideLayouts/slideLayout37.xml"/>
</Relationships>
</file>

<file path=ppt/slides/_rels/slide13.xml.rels><?xml version="1.0" encoding="UTF-8"?>
<Relationships xmlns="http://schemas.openxmlformats.org/package/2006/relationships"><Relationship Id="rId1" Type="http://schemas.openxmlformats.org/officeDocument/2006/relationships/diagramData" Target="../diagrams/data1.xml"/><Relationship Id="rId2" Type="http://schemas.openxmlformats.org/officeDocument/2006/relationships/diagramLayout" Target="../diagrams/layout1.xml"/><Relationship Id="rId3" Type="http://schemas.openxmlformats.org/officeDocument/2006/relationships/diagramQuickStyle" Target="../diagrams/quickStyle1.xml"/><Relationship Id="rId4" Type="http://schemas.openxmlformats.org/officeDocument/2006/relationships/diagramColors" Target="../diagrams/colors1.xml"/><Relationship Id="rId5" Type="http://schemas.microsoft.com/office/2007/relationships/diagramDrawing" Target="../diagrams/drawing1.xml"/><Relationship Id="rId6" Type="http://schemas.openxmlformats.org/officeDocument/2006/relationships/diagramData" Target="../diagrams/data2.xml"/><Relationship Id="rId7" Type="http://schemas.openxmlformats.org/officeDocument/2006/relationships/diagramLayout" Target="../diagrams/layout2.xml"/><Relationship Id="rId8" Type="http://schemas.openxmlformats.org/officeDocument/2006/relationships/diagramQuickStyle" Target="../diagrams/quickStyle2.xml"/><Relationship Id="rId9" Type="http://schemas.openxmlformats.org/officeDocument/2006/relationships/diagramColors" Target="../diagrams/colors2.xml"/><Relationship Id="rId10" Type="http://schemas.microsoft.com/office/2007/relationships/diagramDrawing" Target="../diagrams/drawing2.xml"/><Relationship Id="rId11" Type="http://schemas.openxmlformats.org/officeDocument/2006/relationships/slideLayout" Target="../slideLayouts/slideLayout49.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PlaceHolder 1"/>
          <p:cNvSpPr>
            <a:spLocks noGrp="1"/>
          </p:cNvSpPr>
          <p:nvPr>
            <p:ph/>
          </p:nvPr>
        </p:nvSpPr>
        <p:spPr>
          <a:xfrm>
            <a:off x="321480" y="184320"/>
            <a:ext cx="2700000" cy="217440"/>
          </a:xfrm>
          <a:prstGeom prst="rect">
            <a:avLst/>
          </a:prstGeom>
          <a:noFill/>
          <a:ln w="0">
            <a:noFill/>
          </a:ln>
        </p:spPr>
        <p:txBody>
          <a:bodyPr lIns="0" rIns="0" tIns="0" bIns="0" anchor="ctr">
            <a:noAutofit/>
          </a:bodyPr>
          <a:p>
            <a:pPr>
              <a:lnSpc>
                <a:spcPct val="120000"/>
              </a:lnSpc>
              <a:spcBef>
                <a:spcPts val="1417"/>
              </a:spcBef>
              <a:buNone/>
            </a:pPr>
            <a:endParaRPr b="0" lang="en-US" sz="1600" spc="-1" strike="noStrike">
              <a:solidFill>
                <a:srgbClr val="00693e"/>
              </a:solidFill>
              <a:latin typeface="National 2"/>
            </a:endParaRPr>
          </a:p>
        </p:txBody>
      </p:sp>
      <p:sp>
        <p:nvSpPr>
          <p:cNvPr id="264" name="Footer Placeholder 8"/>
          <p:cNvSpPr txBox="1"/>
          <p:nvPr/>
        </p:nvSpPr>
        <p:spPr>
          <a:xfrm>
            <a:off x="2383200" y="184320"/>
            <a:ext cx="7425720" cy="216720"/>
          </a:xfrm>
          <a:prstGeom prst="rect">
            <a:avLst/>
          </a:prstGeom>
          <a:noFill/>
          <a:ln w="0">
            <a:noFill/>
          </a:ln>
        </p:spPr>
        <p:txBody>
          <a:bodyPr lIns="0" rIns="0" tIns="0" bIns="0" anchor="ctr">
            <a:noAutofit/>
          </a:bodyPr>
          <a:p>
            <a:pPr algn="ctr">
              <a:lnSpc>
                <a:spcPct val="100000"/>
              </a:lnSpc>
              <a:buNone/>
            </a:pPr>
            <a:r>
              <a:rPr b="0" lang="en-AU" sz="1100" spc="-1" strike="noStrike">
                <a:solidFill>
                  <a:srgbClr val="ffffff"/>
                </a:solidFill>
                <a:latin typeface="National 2"/>
                <a:ea typeface="National 2"/>
              </a:rPr>
              <a:t>[Footer]</a:t>
            </a:r>
            <a:endParaRPr b="0" lang="en-US" sz="1100" spc="-1" strike="noStrike">
              <a:latin typeface="Times New Roman"/>
            </a:endParaRPr>
          </a:p>
        </p:txBody>
      </p:sp>
      <p:sp>
        <p:nvSpPr>
          <p:cNvPr id="3" name="PlaceHolder 2"/>
          <p:cNvSpPr>
            <a:spLocks noGrp="1"/>
          </p:cNvSpPr>
          <p:nvPr>
            <p:ph type="sldNum" idx="1"/>
          </p:nvPr>
        </p:nvSpPr>
        <p:spPr/>
        <p:txBody>
          <a:bodyPr/>
          <a:p>
            <a:fld id="{63EC4984-F69E-407F-A4BF-067311CA35F5}" type="slidenum">
              <a:t>1</a:t>
            </a:fld>
          </a:p>
        </p:txBody>
      </p:sp>
    </p:spTree>
  </p:cSld>
  <mc:AlternateContent>
    <mc:Choice Requires="p14">
      <p:transition spd="med" p14:dur="700">
        <p:fade/>
      </p:transition>
    </mc:Choice>
    <mc:Fallback>
      <p:transition spd="med">
        <p:fade/>
      </p:transition>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PlaceHolder 1"/>
          <p:cNvSpPr>
            <a:spLocks noGrp="1"/>
          </p:cNvSpPr>
          <p:nvPr>
            <p:ph/>
          </p:nvPr>
        </p:nvSpPr>
        <p:spPr>
          <a:xfrm>
            <a:off x="321480" y="2365560"/>
            <a:ext cx="5636520" cy="4127040"/>
          </a:xfrm>
          <a:prstGeom prst="rect">
            <a:avLst/>
          </a:prstGeom>
          <a:noFill/>
          <a:ln w="0">
            <a:noFill/>
          </a:ln>
        </p:spPr>
        <p:txBody>
          <a:bodyPr lIns="0" rIns="0" tIns="0" bIns="0" anchor="t">
            <a:normAutofit/>
          </a:bodyPr>
          <a:p>
            <a:pPr marL="81720">
              <a:lnSpc>
                <a:spcPct val="120000"/>
              </a:lnSpc>
              <a:spcBef>
                <a:spcPts val="601"/>
              </a:spcBef>
              <a:spcAft>
                <a:spcPts val="601"/>
              </a:spcAft>
              <a:buNone/>
              <a:tabLst>
                <a:tab algn="l" pos="0"/>
              </a:tabLst>
            </a:pPr>
            <a:r>
              <a:rPr b="0" lang="en-US" sz="1600" spc="-1" strike="noStrike">
                <a:solidFill>
                  <a:srgbClr val="00693e"/>
                </a:solidFill>
                <a:latin typeface="National 2"/>
                <a:ea typeface="National 2"/>
              </a:rPr>
              <a:t>File size issues - compress all pictures</a:t>
            </a:r>
            <a:endParaRPr b="0" lang="en-US" sz="1600" spc="-1" strike="noStrike">
              <a:solidFill>
                <a:srgbClr val="00693e"/>
              </a:solidFill>
              <a:latin typeface="National 2"/>
            </a:endParaRPr>
          </a:p>
          <a:p>
            <a:pPr marL="182880" indent="-228600">
              <a:lnSpc>
                <a:spcPct val="120000"/>
              </a:lnSpc>
              <a:spcBef>
                <a:spcPts val="601"/>
              </a:spcBef>
              <a:spcAft>
                <a:spcPts val="601"/>
              </a:spcAft>
              <a:buClr>
                <a:srgbClr val="00693e"/>
              </a:buClr>
              <a:buFont typeface="Arial"/>
              <a:buChar char="•"/>
              <a:tabLst>
                <a:tab algn="l" pos="0"/>
              </a:tabLst>
            </a:pPr>
            <a:r>
              <a:rPr b="0" lang="en-US" sz="1600" spc="-1" strike="noStrike">
                <a:solidFill>
                  <a:srgbClr val="00693e"/>
                </a:solidFill>
                <a:latin typeface="National 2"/>
                <a:ea typeface="National 2"/>
              </a:rPr>
              <a:t>To reduce the file size of the presentation:</a:t>
            </a:r>
            <a:endParaRPr b="0" lang="en-US" sz="1600" spc="-1" strike="noStrike">
              <a:solidFill>
                <a:srgbClr val="00693e"/>
              </a:solidFill>
              <a:latin typeface="National 2"/>
            </a:endParaRPr>
          </a:p>
          <a:p>
            <a:pPr lvl="1" marL="640080" indent="-228600">
              <a:lnSpc>
                <a:spcPct val="120000"/>
              </a:lnSpc>
              <a:spcBef>
                <a:spcPts val="601"/>
              </a:spcBef>
              <a:spcAft>
                <a:spcPts val="601"/>
              </a:spcAft>
              <a:buClr>
                <a:srgbClr val="00693e"/>
              </a:buClr>
              <a:buFont typeface="Arial"/>
              <a:buChar char="•"/>
              <a:tabLst>
                <a:tab algn="l" pos="0"/>
              </a:tabLst>
            </a:pPr>
            <a:r>
              <a:rPr b="0" lang="en-US" sz="1600" spc="-1" strike="noStrike">
                <a:solidFill>
                  <a:srgbClr val="00693e"/>
                </a:solidFill>
                <a:latin typeface="National 2"/>
                <a:ea typeface="National 2"/>
              </a:rPr>
              <a:t>Go to the ‘Save As’ function</a:t>
            </a:r>
            <a:endParaRPr b="0" lang="en-US" sz="1600" spc="-1" strike="noStrike">
              <a:solidFill>
                <a:srgbClr val="00693e"/>
              </a:solidFill>
              <a:latin typeface="National 2"/>
            </a:endParaRPr>
          </a:p>
          <a:p>
            <a:pPr lvl="1" marL="640080" indent="-228600">
              <a:lnSpc>
                <a:spcPct val="120000"/>
              </a:lnSpc>
              <a:spcBef>
                <a:spcPts val="601"/>
              </a:spcBef>
              <a:spcAft>
                <a:spcPts val="601"/>
              </a:spcAft>
              <a:buClr>
                <a:srgbClr val="00693e"/>
              </a:buClr>
              <a:buFont typeface="Arial"/>
              <a:buChar char="•"/>
              <a:tabLst>
                <a:tab algn="l" pos="0"/>
              </a:tabLst>
            </a:pPr>
            <a:r>
              <a:rPr b="0" lang="en-US" sz="1600" spc="-1" strike="noStrike">
                <a:solidFill>
                  <a:srgbClr val="00693e"/>
                </a:solidFill>
                <a:latin typeface="National 2"/>
                <a:ea typeface="National 2"/>
              </a:rPr>
              <a:t>‘</a:t>
            </a:r>
            <a:r>
              <a:rPr b="0" lang="en-US" sz="1600" spc="-1" strike="noStrike">
                <a:solidFill>
                  <a:srgbClr val="00693e"/>
                </a:solidFill>
                <a:latin typeface="National 2"/>
                <a:ea typeface="National 2"/>
              </a:rPr>
              <a:t>Tool’s dropdown (next to the ‘Save’ button)</a:t>
            </a:r>
            <a:endParaRPr b="0" lang="en-US" sz="1600" spc="-1" strike="noStrike">
              <a:solidFill>
                <a:srgbClr val="00693e"/>
              </a:solidFill>
              <a:latin typeface="National 2"/>
            </a:endParaRPr>
          </a:p>
          <a:p>
            <a:pPr lvl="1" marL="640080" indent="-228600">
              <a:lnSpc>
                <a:spcPct val="120000"/>
              </a:lnSpc>
              <a:spcBef>
                <a:spcPts val="601"/>
              </a:spcBef>
              <a:spcAft>
                <a:spcPts val="601"/>
              </a:spcAft>
              <a:buClr>
                <a:srgbClr val="00693e"/>
              </a:buClr>
              <a:buFont typeface="Arial"/>
              <a:buChar char="•"/>
              <a:tabLst>
                <a:tab algn="l" pos="0"/>
              </a:tabLst>
            </a:pPr>
            <a:r>
              <a:rPr b="0" lang="en-US" sz="1600" spc="-1" strike="noStrike">
                <a:solidFill>
                  <a:srgbClr val="00693e"/>
                </a:solidFill>
                <a:latin typeface="National 2"/>
                <a:ea typeface="National 2"/>
              </a:rPr>
              <a:t>‘</a:t>
            </a:r>
            <a:r>
              <a:rPr b="0" lang="en-US" sz="1600" spc="-1" strike="noStrike">
                <a:solidFill>
                  <a:srgbClr val="00693e"/>
                </a:solidFill>
                <a:latin typeface="National 2"/>
                <a:ea typeface="National 2"/>
              </a:rPr>
              <a:t>Compress Pictures’</a:t>
            </a:r>
            <a:endParaRPr b="0" lang="en-US" sz="1600" spc="-1" strike="noStrike">
              <a:solidFill>
                <a:srgbClr val="00693e"/>
              </a:solidFill>
              <a:latin typeface="National 2"/>
            </a:endParaRPr>
          </a:p>
          <a:p>
            <a:pPr lvl="1" marL="640080" indent="-228600">
              <a:lnSpc>
                <a:spcPct val="120000"/>
              </a:lnSpc>
              <a:spcBef>
                <a:spcPts val="601"/>
              </a:spcBef>
              <a:spcAft>
                <a:spcPts val="601"/>
              </a:spcAft>
              <a:buClr>
                <a:srgbClr val="00693e"/>
              </a:buClr>
              <a:buFont typeface="Arial"/>
              <a:buChar char="•"/>
              <a:tabLst>
                <a:tab algn="l" pos="0"/>
              </a:tabLst>
            </a:pPr>
            <a:r>
              <a:rPr b="0" lang="en-US" sz="1600" spc="-1" strike="noStrike">
                <a:solidFill>
                  <a:srgbClr val="00693e"/>
                </a:solidFill>
                <a:latin typeface="National 2"/>
                <a:ea typeface="National 2"/>
              </a:rPr>
              <a:t>Select the option you want. ‘Print 220 ppi’ ensures the images will print in high quality. The lower the resolution the smaller the file but this can affect logo quality if applied to all images.</a:t>
            </a:r>
            <a:endParaRPr b="0" lang="en-US" sz="1600" spc="-1" strike="noStrike">
              <a:solidFill>
                <a:srgbClr val="00693e"/>
              </a:solidFill>
              <a:latin typeface="National 2"/>
            </a:endParaRPr>
          </a:p>
          <a:p>
            <a:pPr lvl="1" marL="640080" indent="-228600">
              <a:lnSpc>
                <a:spcPct val="120000"/>
              </a:lnSpc>
              <a:spcBef>
                <a:spcPts val="601"/>
              </a:spcBef>
              <a:spcAft>
                <a:spcPts val="601"/>
              </a:spcAft>
              <a:buClr>
                <a:srgbClr val="00693e"/>
              </a:buClr>
              <a:buFont typeface="Arial"/>
              <a:buChar char="•"/>
              <a:tabLst>
                <a:tab algn="l" pos="0"/>
              </a:tabLst>
            </a:pPr>
            <a:r>
              <a:rPr b="0" lang="en-US" sz="1600" spc="-1" strike="noStrike">
                <a:solidFill>
                  <a:srgbClr val="00693e"/>
                </a:solidFill>
                <a:latin typeface="National 2"/>
                <a:ea typeface="National 2"/>
              </a:rPr>
              <a:t>‘</a:t>
            </a:r>
            <a:r>
              <a:rPr b="0" lang="en-US" sz="1600" spc="-1" strike="noStrike">
                <a:solidFill>
                  <a:srgbClr val="00693e"/>
                </a:solidFill>
                <a:latin typeface="National 2"/>
                <a:ea typeface="National 2"/>
              </a:rPr>
              <a:t>OK’</a:t>
            </a:r>
            <a:endParaRPr b="0" lang="en-US" sz="1600" spc="-1" strike="noStrike">
              <a:solidFill>
                <a:srgbClr val="00693e"/>
              </a:solidFill>
              <a:latin typeface="National 2"/>
            </a:endParaRPr>
          </a:p>
          <a:p>
            <a:pPr lvl="1" marL="640080" indent="-228600">
              <a:lnSpc>
                <a:spcPct val="120000"/>
              </a:lnSpc>
              <a:spcBef>
                <a:spcPts val="601"/>
              </a:spcBef>
              <a:spcAft>
                <a:spcPts val="601"/>
              </a:spcAft>
              <a:buClr>
                <a:srgbClr val="00693e"/>
              </a:buClr>
              <a:buFont typeface="Arial"/>
              <a:buChar char="•"/>
              <a:tabLst>
                <a:tab algn="l" pos="0"/>
              </a:tabLst>
            </a:pPr>
            <a:r>
              <a:rPr b="0" lang="en-US" sz="1600" spc="-1" strike="noStrike">
                <a:solidFill>
                  <a:srgbClr val="00693e"/>
                </a:solidFill>
                <a:latin typeface="National 2"/>
                <a:ea typeface="National 2"/>
              </a:rPr>
              <a:t>‘</a:t>
            </a:r>
            <a:r>
              <a:rPr b="0" lang="en-US" sz="1600" spc="-1" strike="noStrike">
                <a:solidFill>
                  <a:srgbClr val="00693e"/>
                </a:solidFill>
                <a:latin typeface="National 2"/>
                <a:ea typeface="National 2"/>
              </a:rPr>
              <a:t>Save’</a:t>
            </a:r>
            <a:endParaRPr b="0" lang="en-US" sz="1600" spc="-1" strike="noStrike">
              <a:solidFill>
                <a:srgbClr val="00693e"/>
              </a:solidFill>
              <a:latin typeface="National 2"/>
            </a:endParaRPr>
          </a:p>
        </p:txBody>
      </p:sp>
      <p:sp>
        <p:nvSpPr>
          <p:cNvPr id="299" name="PlaceHolder 2"/>
          <p:cNvSpPr>
            <a:spLocks noGrp="1"/>
          </p:cNvSpPr>
          <p:nvPr>
            <p:ph/>
          </p:nvPr>
        </p:nvSpPr>
        <p:spPr>
          <a:xfrm>
            <a:off x="6230520" y="2365560"/>
            <a:ext cx="5636520" cy="4127040"/>
          </a:xfrm>
          <a:prstGeom prst="rect">
            <a:avLst/>
          </a:prstGeom>
          <a:noFill/>
          <a:ln w="0">
            <a:noFill/>
          </a:ln>
        </p:spPr>
        <p:txBody>
          <a:bodyPr lIns="0" rIns="0" tIns="0" bIns="0" anchor="t">
            <a:normAutofit/>
          </a:bodyPr>
          <a:p>
            <a:pPr marL="81720">
              <a:lnSpc>
                <a:spcPct val="120000"/>
              </a:lnSpc>
              <a:spcBef>
                <a:spcPts val="601"/>
              </a:spcBef>
              <a:spcAft>
                <a:spcPts val="601"/>
              </a:spcAft>
              <a:buNone/>
              <a:tabLst>
                <a:tab algn="l" pos="0"/>
              </a:tabLst>
            </a:pPr>
            <a:r>
              <a:rPr b="0" lang="en-US" sz="1600" spc="-1" strike="noStrike">
                <a:solidFill>
                  <a:srgbClr val="00693e"/>
                </a:solidFill>
                <a:latin typeface="National 2"/>
                <a:ea typeface="National 2"/>
              </a:rPr>
              <a:t>File size issues - compress single pictures</a:t>
            </a:r>
            <a:endParaRPr b="0" lang="en-US" sz="1600" spc="-1" strike="noStrike">
              <a:solidFill>
                <a:srgbClr val="00693e"/>
              </a:solidFill>
              <a:latin typeface="National 2"/>
            </a:endParaRPr>
          </a:p>
          <a:p>
            <a:pPr marL="182880" indent="-228600">
              <a:lnSpc>
                <a:spcPct val="120000"/>
              </a:lnSpc>
              <a:spcBef>
                <a:spcPts val="601"/>
              </a:spcBef>
              <a:spcAft>
                <a:spcPts val="601"/>
              </a:spcAft>
              <a:buClr>
                <a:srgbClr val="00693e"/>
              </a:buClr>
              <a:buFont typeface="Arial"/>
              <a:buChar char="•"/>
              <a:tabLst>
                <a:tab algn="l" pos="0"/>
              </a:tabLst>
            </a:pPr>
            <a:r>
              <a:rPr b="0" lang="en-US" sz="1600" spc="-1" strike="noStrike">
                <a:solidFill>
                  <a:srgbClr val="00693e"/>
                </a:solidFill>
                <a:latin typeface="National 2"/>
                <a:ea typeface="National 2"/>
              </a:rPr>
              <a:t>If you know of a single image that is large in file size, you can reduce that particular image to a very low compression. This will mean there won’t be any quality reduction in the logos and other imagery in the presentation.</a:t>
            </a:r>
            <a:endParaRPr b="0" lang="en-US" sz="1600" spc="-1" strike="noStrike">
              <a:solidFill>
                <a:srgbClr val="00693e"/>
              </a:solidFill>
              <a:latin typeface="National 2"/>
            </a:endParaRPr>
          </a:p>
          <a:p>
            <a:pPr lvl="1" marL="640080" indent="-228600">
              <a:lnSpc>
                <a:spcPct val="120000"/>
              </a:lnSpc>
              <a:spcBef>
                <a:spcPts val="601"/>
              </a:spcBef>
              <a:spcAft>
                <a:spcPts val="601"/>
              </a:spcAft>
              <a:buClr>
                <a:srgbClr val="00693e"/>
              </a:buClr>
              <a:buFont typeface="Arial"/>
              <a:buChar char="•"/>
              <a:tabLst>
                <a:tab algn="l" pos="0"/>
              </a:tabLst>
            </a:pPr>
            <a:r>
              <a:rPr b="0" lang="en-US" sz="1600" spc="-1" strike="noStrike">
                <a:solidFill>
                  <a:srgbClr val="00693e"/>
                </a:solidFill>
                <a:latin typeface="National 2"/>
                <a:ea typeface="National 2"/>
              </a:rPr>
              <a:t>Select the image</a:t>
            </a:r>
            <a:endParaRPr b="0" lang="en-US" sz="1600" spc="-1" strike="noStrike">
              <a:solidFill>
                <a:srgbClr val="00693e"/>
              </a:solidFill>
              <a:latin typeface="National 2"/>
            </a:endParaRPr>
          </a:p>
          <a:p>
            <a:pPr lvl="1" marL="640080" indent="-228600">
              <a:lnSpc>
                <a:spcPct val="120000"/>
              </a:lnSpc>
              <a:spcBef>
                <a:spcPts val="601"/>
              </a:spcBef>
              <a:spcAft>
                <a:spcPts val="601"/>
              </a:spcAft>
              <a:buClr>
                <a:srgbClr val="00693e"/>
              </a:buClr>
              <a:buFont typeface="Arial"/>
              <a:buChar char="•"/>
              <a:tabLst>
                <a:tab algn="l" pos="0"/>
              </a:tabLst>
            </a:pPr>
            <a:r>
              <a:rPr b="0" lang="en-US" sz="1600" spc="-1" strike="noStrike">
                <a:solidFill>
                  <a:srgbClr val="00693e"/>
                </a:solidFill>
                <a:latin typeface="National 2"/>
                <a:ea typeface="National 2"/>
              </a:rPr>
              <a:t>Click on the ‘Compress Pictures’ button in the ‘Picture Tools’ menu</a:t>
            </a:r>
            <a:endParaRPr b="0" lang="en-US" sz="1600" spc="-1" strike="noStrike">
              <a:solidFill>
                <a:srgbClr val="00693e"/>
              </a:solidFill>
              <a:latin typeface="National 2"/>
            </a:endParaRPr>
          </a:p>
          <a:p>
            <a:pPr lvl="1" marL="640080" indent="-228600">
              <a:lnSpc>
                <a:spcPct val="120000"/>
              </a:lnSpc>
              <a:spcBef>
                <a:spcPts val="601"/>
              </a:spcBef>
              <a:spcAft>
                <a:spcPts val="601"/>
              </a:spcAft>
              <a:buClr>
                <a:srgbClr val="00693e"/>
              </a:buClr>
              <a:buFont typeface="Arial"/>
              <a:buChar char="•"/>
              <a:tabLst>
                <a:tab algn="l" pos="0"/>
              </a:tabLst>
            </a:pPr>
            <a:r>
              <a:rPr b="0" lang="en-US" sz="1600" spc="-1" strike="noStrike">
                <a:solidFill>
                  <a:srgbClr val="00693e"/>
                </a:solidFill>
                <a:latin typeface="National 2"/>
                <a:ea typeface="National 2"/>
              </a:rPr>
              <a:t>Ensure ‘Apply only to this picture’ is ticked</a:t>
            </a:r>
            <a:endParaRPr b="0" lang="en-US" sz="1600" spc="-1" strike="noStrike">
              <a:solidFill>
                <a:srgbClr val="00693e"/>
              </a:solidFill>
              <a:latin typeface="National 2"/>
            </a:endParaRPr>
          </a:p>
          <a:p>
            <a:pPr lvl="1" marL="640080" indent="-228600">
              <a:lnSpc>
                <a:spcPct val="120000"/>
              </a:lnSpc>
              <a:spcBef>
                <a:spcPts val="601"/>
              </a:spcBef>
              <a:spcAft>
                <a:spcPts val="601"/>
              </a:spcAft>
              <a:buClr>
                <a:srgbClr val="00693e"/>
              </a:buClr>
              <a:buFont typeface="Arial"/>
              <a:buChar char="•"/>
              <a:tabLst>
                <a:tab algn="l" pos="0"/>
              </a:tabLst>
            </a:pPr>
            <a:r>
              <a:rPr b="0" lang="en-US" sz="1600" spc="-1" strike="noStrike">
                <a:solidFill>
                  <a:srgbClr val="00693e"/>
                </a:solidFill>
                <a:latin typeface="National 2"/>
                <a:ea typeface="National 2"/>
              </a:rPr>
              <a:t>Choose ‘Email 96 ppi’</a:t>
            </a:r>
            <a:endParaRPr b="0" lang="en-US" sz="1600" spc="-1" strike="noStrike">
              <a:solidFill>
                <a:srgbClr val="00693e"/>
              </a:solidFill>
              <a:latin typeface="National 2"/>
            </a:endParaRPr>
          </a:p>
          <a:p>
            <a:pPr lvl="1" marL="640080" indent="-228600">
              <a:lnSpc>
                <a:spcPct val="120000"/>
              </a:lnSpc>
              <a:spcBef>
                <a:spcPts val="601"/>
              </a:spcBef>
              <a:spcAft>
                <a:spcPts val="601"/>
              </a:spcAft>
              <a:buClr>
                <a:srgbClr val="00693e"/>
              </a:buClr>
              <a:buFont typeface="Arial"/>
              <a:buChar char="•"/>
              <a:tabLst>
                <a:tab algn="l" pos="0"/>
              </a:tabLst>
            </a:pPr>
            <a:r>
              <a:rPr b="0" lang="en-US" sz="1600" spc="-1" strike="noStrike">
                <a:solidFill>
                  <a:srgbClr val="00693e"/>
                </a:solidFill>
                <a:latin typeface="National 2"/>
                <a:ea typeface="National 2"/>
              </a:rPr>
              <a:t>‘</a:t>
            </a:r>
            <a:r>
              <a:rPr b="0" lang="en-US" sz="1600" spc="-1" strike="noStrike">
                <a:solidFill>
                  <a:srgbClr val="00693e"/>
                </a:solidFill>
                <a:latin typeface="National 2"/>
                <a:ea typeface="National 2"/>
              </a:rPr>
              <a:t>OK’</a:t>
            </a:r>
            <a:endParaRPr b="0" lang="en-US" sz="1600" spc="-1" strike="noStrike">
              <a:solidFill>
                <a:srgbClr val="00693e"/>
              </a:solidFill>
              <a:latin typeface="National 2"/>
            </a:endParaRPr>
          </a:p>
        </p:txBody>
      </p:sp>
      <p:sp>
        <p:nvSpPr>
          <p:cNvPr id="300" name="PlaceHolder 3"/>
          <p:cNvSpPr>
            <a:spLocks noGrp="1"/>
          </p:cNvSpPr>
          <p:nvPr>
            <p:ph type="title"/>
          </p:nvPr>
        </p:nvSpPr>
        <p:spPr>
          <a:xfrm>
            <a:off x="336600" y="1391400"/>
            <a:ext cx="11545560" cy="923040"/>
          </a:xfrm>
          <a:prstGeom prst="rect">
            <a:avLst/>
          </a:prstGeom>
          <a:noFill/>
          <a:ln w="0">
            <a:noFill/>
          </a:ln>
        </p:spPr>
        <p:txBody>
          <a:bodyPr lIns="0" rIns="0" tIns="0" bIns="0" anchor="t">
            <a:noAutofit/>
          </a:bodyPr>
          <a:p>
            <a:pPr>
              <a:lnSpc>
                <a:spcPct val="85000"/>
              </a:lnSpc>
              <a:buNone/>
            </a:pPr>
            <a:r>
              <a:rPr b="0" lang="en-US" sz="3200" spc="-1" strike="noStrike">
                <a:solidFill>
                  <a:srgbClr val="00693e"/>
                </a:solidFill>
                <a:latin typeface="National 2 Medium"/>
                <a:ea typeface="National 2 Medium"/>
              </a:rPr>
              <a:t>File Size / Image Resolution</a:t>
            </a:r>
            <a:endParaRPr b="0" lang="en-US" sz="3200" spc="-1" strike="noStrike">
              <a:solidFill>
                <a:srgbClr val="000000"/>
              </a:solidFill>
              <a:latin typeface="Arial"/>
            </a:endParaRPr>
          </a:p>
        </p:txBody>
      </p:sp>
      <p:sp>
        <p:nvSpPr>
          <p:cNvPr id="301" name="PlaceHolder 4"/>
          <p:cNvSpPr>
            <a:spLocks noGrp="1"/>
          </p:cNvSpPr>
          <p:nvPr>
            <p:ph type="ftr" idx="19"/>
          </p:nvPr>
        </p:nvSpPr>
        <p:spPr>
          <a:xfrm>
            <a:off x="2383200" y="184320"/>
            <a:ext cx="7425720" cy="216720"/>
          </a:xfrm>
          <a:prstGeom prst="rect">
            <a:avLst/>
          </a:prstGeom>
          <a:noFill/>
          <a:ln w="0">
            <a:noFill/>
          </a:ln>
        </p:spPr>
        <p:txBody>
          <a:bodyPr lIns="0" rIns="0" tIns="0" bIns="0" anchor="ctr">
            <a:noAutofit/>
          </a:bodyPr>
          <a:lstStyle>
            <a:lvl1pPr algn="ctr">
              <a:lnSpc>
                <a:spcPct val="100000"/>
              </a:lnSpc>
              <a:buNone/>
              <a:defRPr b="0" lang="en-AU" sz="1100" spc="-1" strike="noStrike">
                <a:solidFill>
                  <a:srgbClr val="00693e"/>
                </a:solidFill>
                <a:latin typeface="National 2"/>
                <a:ea typeface="National 2"/>
              </a:defRPr>
            </a:lvl1pPr>
          </a:lstStyle>
          <a:p>
            <a:pPr algn="ctr">
              <a:lnSpc>
                <a:spcPct val="100000"/>
              </a:lnSpc>
              <a:buNone/>
            </a:pPr>
            <a:r>
              <a:rPr b="0" lang="en-AU" sz="1100" spc="-1" strike="noStrike">
                <a:solidFill>
                  <a:srgbClr val="00693e"/>
                </a:solidFill>
                <a:latin typeface="National 2"/>
                <a:ea typeface="National 2"/>
              </a:rPr>
              <a:t>[Footer]</a:t>
            </a:r>
            <a:endParaRPr b="0" lang="en-US" sz="1100" spc="-1" strike="noStrike">
              <a:latin typeface="Times New Roman"/>
            </a:endParaRPr>
          </a:p>
        </p:txBody>
      </p:sp>
      <p:sp>
        <p:nvSpPr>
          <p:cNvPr id="6" name="PlaceHolder 5"/>
          <p:cNvSpPr>
            <a:spLocks noGrp="1"/>
          </p:cNvSpPr>
          <p:nvPr>
            <p:ph type="sldNum" idx="8"/>
          </p:nvPr>
        </p:nvSpPr>
        <p:spPr/>
        <p:txBody>
          <a:bodyPr/>
          <a:p>
            <a:fld id="{33FC3BB2-9183-4C5F-9C14-01A657733752}" type="slidenum">
              <a:t>10</a:t>
            </a:fld>
          </a:p>
        </p:txBody>
      </p:sp>
    </p:spTree>
  </p:cSld>
  <mc:AlternateContent>
    <mc:Choice Requires="p14">
      <p:transition spd="med" p14:dur="700">
        <p:fade/>
      </p:transition>
    </mc:Choice>
    <mc:Fallback>
      <p:transition spd="med">
        <p:fade/>
      </p:transition>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PlaceHolder 1"/>
          <p:cNvSpPr>
            <a:spLocks noGrp="1"/>
          </p:cNvSpPr>
          <p:nvPr>
            <p:ph/>
          </p:nvPr>
        </p:nvSpPr>
        <p:spPr>
          <a:xfrm>
            <a:off x="321480" y="2365560"/>
            <a:ext cx="11545560" cy="4127040"/>
          </a:xfrm>
          <a:prstGeom prst="rect">
            <a:avLst/>
          </a:prstGeom>
          <a:noFill/>
          <a:ln w="0">
            <a:noFill/>
          </a:ln>
        </p:spPr>
        <p:txBody>
          <a:bodyPr lIns="0" rIns="0" tIns="0" bIns="0" anchor="t">
            <a:normAutofit fontScale="91000"/>
          </a:bodyPr>
          <a:p>
            <a:pPr>
              <a:lnSpc>
                <a:spcPct val="120000"/>
              </a:lnSpc>
              <a:spcBef>
                <a:spcPts val="601"/>
              </a:spcBef>
              <a:spcAft>
                <a:spcPts val="601"/>
              </a:spcAft>
              <a:buNone/>
              <a:tabLst>
                <a:tab algn="l" pos="0"/>
              </a:tabLst>
            </a:pPr>
            <a:r>
              <a:rPr b="0" lang="en-US" sz="2800" spc="-1" strike="noStrike">
                <a:solidFill>
                  <a:srgbClr val="00693e"/>
                </a:solidFill>
                <a:latin typeface="National 2"/>
                <a:ea typeface="National 2"/>
              </a:rPr>
              <a:t>File size issues – external image compression</a:t>
            </a:r>
            <a:endParaRPr b="0" lang="en-US" sz="2800" spc="-1" strike="noStrike">
              <a:solidFill>
                <a:srgbClr val="00693e"/>
              </a:solidFill>
              <a:latin typeface="National 2"/>
            </a:endParaRPr>
          </a:p>
          <a:p>
            <a:pPr marL="182880" indent="-228600">
              <a:lnSpc>
                <a:spcPct val="120000"/>
              </a:lnSpc>
              <a:spcBef>
                <a:spcPts val="601"/>
              </a:spcBef>
              <a:spcAft>
                <a:spcPts val="601"/>
              </a:spcAft>
              <a:buClr>
                <a:srgbClr val="00693e"/>
              </a:buClr>
              <a:buFont typeface="Arial"/>
              <a:buChar char="•"/>
              <a:tabLst>
                <a:tab algn="l" pos="0"/>
              </a:tabLst>
            </a:pPr>
            <a:r>
              <a:rPr b="0" lang="en-US" sz="2800" spc="-1" strike="noStrike">
                <a:solidFill>
                  <a:srgbClr val="00693e"/>
                </a:solidFill>
                <a:latin typeface="National 2"/>
                <a:ea typeface="National 2"/>
              </a:rPr>
              <a:t>Sometimes the inserted images were too large to begin with. There is only so much PowerPoint can do to compress the images when in the program.</a:t>
            </a:r>
            <a:endParaRPr b="0" lang="en-US" sz="2800" spc="-1" strike="noStrike">
              <a:solidFill>
                <a:srgbClr val="00693e"/>
              </a:solidFill>
              <a:latin typeface="National 2"/>
            </a:endParaRPr>
          </a:p>
          <a:p>
            <a:pPr marL="182880" indent="-228600">
              <a:lnSpc>
                <a:spcPct val="120000"/>
              </a:lnSpc>
              <a:spcBef>
                <a:spcPts val="601"/>
              </a:spcBef>
              <a:spcAft>
                <a:spcPts val="601"/>
              </a:spcAft>
              <a:buClr>
                <a:srgbClr val="00693e"/>
              </a:buClr>
              <a:buFont typeface="Arial"/>
              <a:buChar char="•"/>
              <a:tabLst>
                <a:tab algn="l" pos="0"/>
              </a:tabLst>
            </a:pPr>
            <a:r>
              <a:rPr b="0" lang="en-US" sz="2800" spc="-1" strike="noStrike">
                <a:solidFill>
                  <a:srgbClr val="00693e"/>
                </a:solidFill>
                <a:latin typeface="National 2"/>
                <a:ea typeface="National 2"/>
              </a:rPr>
              <a:t>It is recommended that you reduce the large image files before inserting them to the presentation. This will ensure you don’t suffer slow computer performance. </a:t>
            </a:r>
            <a:endParaRPr b="0" lang="en-US" sz="2800" spc="-1" strike="noStrike">
              <a:solidFill>
                <a:srgbClr val="00693e"/>
              </a:solidFill>
              <a:latin typeface="National 2"/>
            </a:endParaRPr>
          </a:p>
          <a:p>
            <a:pPr marL="182880" indent="-228600">
              <a:lnSpc>
                <a:spcPct val="120000"/>
              </a:lnSpc>
              <a:spcBef>
                <a:spcPts val="601"/>
              </a:spcBef>
              <a:spcAft>
                <a:spcPts val="601"/>
              </a:spcAft>
              <a:buClr>
                <a:srgbClr val="00693e"/>
              </a:buClr>
              <a:buFont typeface="Arial"/>
              <a:buChar char="•"/>
              <a:tabLst>
                <a:tab algn="l" pos="0"/>
              </a:tabLst>
            </a:pPr>
            <a:r>
              <a:rPr b="0" lang="en-US" sz="2800" spc="-1" strike="noStrike">
                <a:solidFill>
                  <a:srgbClr val="00693e"/>
                </a:solidFill>
                <a:latin typeface="National 2"/>
                <a:ea typeface="National 2"/>
              </a:rPr>
              <a:t>As a guide, a photographic image at full slide size should be no more than 1mb.</a:t>
            </a:r>
            <a:endParaRPr b="0" lang="en-US" sz="2800" spc="-1" strike="noStrike">
              <a:solidFill>
                <a:srgbClr val="00693e"/>
              </a:solidFill>
              <a:latin typeface="National 2"/>
            </a:endParaRPr>
          </a:p>
        </p:txBody>
      </p:sp>
      <p:sp>
        <p:nvSpPr>
          <p:cNvPr id="303" name="PlaceHolder 2"/>
          <p:cNvSpPr>
            <a:spLocks noGrp="1"/>
          </p:cNvSpPr>
          <p:nvPr>
            <p:ph type="title"/>
          </p:nvPr>
        </p:nvSpPr>
        <p:spPr>
          <a:xfrm>
            <a:off x="336600" y="1391400"/>
            <a:ext cx="11545560" cy="923040"/>
          </a:xfrm>
          <a:prstGeom prst="rect">
            <a:avLst/>
          </a:prstGeom>
          <a:noFill/>
          <a:ln w="0">
            <a:noFill/>
          </a:ln>
        </p:spPr>
        <p:txBody>
          <a:bodyPr lIns="0" rIns="0" tIns="0" bIns="0" anchor="t">
            <a:noAutofit/>
          </a:bodyPr>
          <a:p>
            <a:pPr>
              <a:lnSpc>
                <a:spcPct val="85000"/>
              </a:lnSpc>
              <a:buNone/>
            </a:pPr>
            <a:r>
              <a:rPr b="0" lang="en-US" sz="4000" spc="-1" strike="noStrike">
                <a:solidFill>
                  <a:srgbClr val="00693e"/>
                </a:solidFill>
                <a:latin typeface="National 2 Medium"/>
                <a:ea typeface="National 2 Medium"/>
              </a:rPr>
              <a:t>File Size / Image Resolution</a:t>
            </a:r>
            <a:endParaRPr b="0" lang="en-US" sz="40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8A7E6A18-5A6C-4A04-93F8-BFBAB904E663}" type="slidenum">
              <a:t>11</a:t>
            </a:fld>
          </a:p>
        </p:txBody>
      </p:sp>
    </p:spTree>
  </p:cSld>
  <mc:AlternateContent>
    <mc:Choice Requires="p14">
      <p:transition spd="med" p14:dur="700">
        <p:fade/>
      </p:transition>
    </mc:Choice>
    <mc:Fallback>
      <p:transition spd="med">
        <p:fade/>
      </p:transition>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304" name="Content Placeholder 3"/>
          <p:cNvGraphicFramePr/>
          <p:nvPr/>
        </p:nvGraphicFramePr>
        <p:xfrm>
          <a:off x="1765080" y="2365560"/>
          <a:ext cx="4227480" cy="412704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305" name="Content Placeholder 3"/>
          <p:cNvGraphicFramePr/>
          <p:nvPr/>
        </p:nvGraphicFramePr>
        <p:xfrm>
          <a:off x="6197040" y="2365560"/>
          <a:ext cx="4227480" cy="4127040"/>
        </p:xfrm>
        <a:graphic>
          <a:graphicData uri="http://schemas.openxmlformats.org/drawingml/2006/chart">
            <c:chart xmlns:c="http://schemas.openxmlformats.org/drawingml/2006/chart" xmlns:r="http://schemas.openxmlformats.org/officeDocument/2006/relationships" r:id="rId2"/>
          </a:graphicData>
        </a:graphic>
      </p:graphicFrame>
      <p:sp>
        <p:nvSpPr>
          <p:cNvPr id="306" name="PlaceHolder 1"/>
          <p:cNvSpPr>
            <a:spLocks noGrp="1"/>
          </p:cNvSpPr>
          <p:nvPr>
            <p:ph type="title"/>
          </p:nvPr>
        </p:nvSpPr>
        <p:spPr>
          <a:xfrm>
            <a:off x="336600" y="1391400"/>
            <a:ext cx="11545560" cy="923040"/>
          </a:xfrm>
          <a:prstGeom prst="rect">
            <a:avLst/>
          </a:prstGeom>
          <a:noFill/>
          <a:ln w="0">
            <a:noFill/>
          </a:ln>
        </p:spPr>
        <p:txBody>
          <a:bodyPr lIns="0" rIns="0" tIns="0" bIns="0" anchor="t">
            <a:noAutofit/>
          </a:bodyPr>
          <a:p>
            <a:pPr>
              <a:lnSpc>
                <a:spcPct val="85000"/>
              </a:lnSpc>
              <a:buNone/>
            </a:pPr>
            <a:r>
              <a:rPr b="0" lang="en-AU" sz="3200" spc="-1" strike="noStrike">
                <a:solidFill>
                  <a:srgbClr val="00693e"/>
                </a:solidFill>
                <a:latin typeface="National 2 Medium"/>
                <a:ea typeface="National 2 Medium"/>
              </a:rPr>
              <a:t>Chart examples</a:t>
            </a:r>
            <a:endParaRPr b="0" lang="en-US" sz="3200" spc="-1" strike="noStrike">
              <a:solidFill>
                <a:srgbClr val="000000"/>
              </a:solidFill>
              <a:latin typeface="Arial"/>
            </a:endParaRPr>
          </a:p>
        </p:txBody>
      </p:sp>
      <p:sp>
        <p:nvSpPr>
          <p:cNvPr id="307" name="PlaceHolder 2"/>
          <p:cNvSpPr>
            <a:spLocks noGrp="1"/>
          </p:cNvSpPr>
          <p:nvPr>
            <p:ph type="ftr" idx="20"/>
          </p:nvPr>
        </p:nvSpPr>
        <p:spPr>
          <a:xfrm>
            <a:off x="2383200" y="184320"/>
            <a:ext cx="7425720" cy="216720"/>
          </a:xfrm>
          <a:prstGeom prst="rect">
            <a:avLst/>
          </a:prstGeom>
          <a:noFill/>
          <a:ln w="0">
            <a:noFill/>
          </a:ln>
        </p:spPr>
        <p:txBody>
          <a:bodyPr lIns="0" rIns="0" tIns="0" bIns="0" anchor="ctr">
            <a:noAutofit/>
          </a:bodyPr>
          <a:lstStyle>
            <a:lvl1pPr algn="ctr">
              <a:lnSpc>
                <a:spcPct val="100000"/>
              </a:lnSpc>
              <a:buNone/>
              <a:defRPr b="0" lang="en-AU" sz="1100" spc="-1" strike="noStrike">
                <a:solidFill>
                  <a:srgbClr val="00693e"/>
                </a:solidFill>
                <a:latin typeface="National 2"/>
                <a:ea typeface="National 2"/>
              </a:defRPr>
            </a:lvl1pPr>
          </a:lstStyle>
          <a:p>
            <a:pPr algn="ctr">
              <a:lnSpc>
                <a:spcPct val="100000"/>
              </a:lnSpc>
              <a:buNone/>
            </a:pPr>
            <a:r>
              <a:rPr b="0" lang="en-AU" sz="1100" spc="-1" strike="noStrike">
                <a:solidFill>
                  <a:srgbClr val="00693e"/>
                </a:solidFill>
                <a:latin typeface="National 2"/>
                <a:ea typeface="National 2"/>
              </a:rPr>
              <a:t>[Footer]</a:t>
            </a:r>
            <a:endParaRPr b="0" lang="en-US" sz="1100" spc="-1" strike="noStrike">
              <a:latin typeface="Times New Roman"/>
            </a:endParaRPr>
          </a:p>
        </p:txBody>
      </p:sp>
      <p:sp>
        <p:nvSpPr>
          <p:cNvPr id="4" name="PlaceHolder 3"/>
          <p:cNvSpPr>
            <a:spLocks noGrp="1"/>
          </p:cNvSpPr>
          <p:nvPr>
            <p:ph type="sldNum" idx="8"/>
          </p:nvPr>
        </p:nvSpPr>
        <p:spPr/>
        <p:txBody>
          <a:bodyPr/>
          <a:p>
            <a:fld id="{3726DB57-C71D-4CDA-8085-B807A806FA65}" type="slidenum">
              <a:t>12</a:t>
            </a:fld>
          </a:p>
        </p:txBody>
      </p:sp>
    </p:spTree>
  </p:cSld>
  <mc:AlternateContent>
    <mc:Choice Requires="p14">
      <p:transition spd="med" p14:dur="700">
        <p:fade/>
      </p:transition>
    </mc:Choice>
    <mc:Fallback>
      <p:transition spd="med">
        <p:fade/>
      </p:transition>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PlaceHolder 1"/>
          <p:cNvSpPr>
            <a:spLocks noGrp="1"/>
          </p:cNvSpPr>
          <p:nvPr>
            <p:ph type="title"/>
          </p:nvPr>
        </p:nvSpPr>
        <p:spPr>
          <a:xfrm>
            <a:off x="336600" y="1391400"/>
            <a:ext cx="11545560" cy="923040"/>
          </a:xfrm>
          <a:prstGeom prst="rect">
            <a:avLst/>
          </a:prstGeom>
          <a:noFill/>
          <a:ln w="0">
            <a:noFill/>
          </a:ln>
        </p:spPr>
        <p:txBody>
          <a:bodyPr lIns="0" rIns="0" tIns="0" bIns="0" anchor="t">
            <a:noAutofit/>
          </a:bodyPr>
          <a:p>
            <a:pPr>
              <a:lnSpc>
                <a:spcPct val="85000"/>
              </a:lnSpc>
              <a:buNone/>
            </a:pPr>
            <a:r>
              <a:rPr b="0" lang="en-AU" sz="3200" spc="-1" strike="noStrike">
                <a:solidFill>
                  <a:srgbClr val="00693e"/>
                </a:solidFill>
                <a:latin typeface="National 2 Medium"/>
                <a:ea typeface="National 2 Medium"/>
              </a:rPr>
              <a:t>SmartArt examples</a:t>
            </a:r>
            <a:endParaRPr b="0" lang="en-US" sz="3200" spc="-1" strike="noStrike">
              <a:solidFill>
                <a:srgbClr val="000000"/>
              </a:solidFill>
              <a:latin typeface="Arial"/>
            </a:endParaRPr>
          </a:p>
        </p:txBody>
      </p:sp>
      <p:graphicFrame>
        <p:nvGraphicFramePr>
          <p:cNvPr id="1" name="Diagram1"/>
          <p:cNvGraphicFramePr/>
          <p:nvPr>
            <p:extLst>
              <p:ext uri="{D42A27DB-BD31-4B8C-83A1-F6EECF244321}">
                <p14:modId xmlns:p14="http://schemas.microsoft.com/office/powerpoint/2010/main" val="2144541830"/>
              </p:ext>
            </p:extLst>
          </p:nvPr>
        </p:nvGraphicFramePr>
        <p:xfrm>
          <a:off x="1765080" y="2365560"/>
          <a:ext cx="8657280" cy="19746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2" name="Diagram2"/>
          <p:cNvGraphicFramePr/>
          <p:nvPr>
            <p:extLst>
              <p:ext uri="{D42A27DB-BD31-4B8C-83A1-F6EECF244321}">
                <p14:modId xmlns:p14="http://schemas.microsoft.com/office/powerpoint/2010/main" val="1221497079"/>
              </p:ext>
            </p:extLst>
          </p:nvPr>
        </p:nvGraphicFramePr>
        <p:xfrm>
          <a:off x="1778400" y="4495680"/>
          <a:ext cx="8657280" cy="19746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309" name="PlaceHolder 2"/>
          <p:cNvSpPr>
            <a:spLocks noGrp="1"/>
          </p:cNvSpPr>
          <p:nvPr>
            <p:ph type="ftr" idx="21"/>
          </p:nvPr>
        </p:nvSpPr>
        <p:spPr>
          <a:xfrm>
            <a:off x="2383200" y="184320"/>
            <a:ext cx="7425720" cy="216720"/>
          </a:xfrm>
          <a:prstGeom prst="rect">
            <a:avLst/>
          </a:prstGeom>
          <a:noFill/>
          <a:ln w="0">
            <a:noFill/>
          </a:ln>
        </p:spPr>
        <p:txBody>
          <a:bodyPr lIns="0" rIns="0" tIns="0" bIns="0" anchor="ctr">
            <a:noAutofit/>
          </a:bodyPr>
          <a:lstStyle>
            <a:lvl1pPr algn="ctr">
              <a:lnSpc>
                <a:spcPct val="100000"/>
              </a:lnSpc>
              <a:buNone/>
              <a:defRPr b="0" lang="en-AU" sz="1100" spc="-1" strike="noStrike">
                <a:solidFill>
                  <a:srgbClr val="00693e"/>
                </a:solidFill>
                <a:latin typeface="National 2"/>
                <a:ea typeface="National 2"/>
              </a:defRPr>
            </a:lvl1pPr>
          </a:lstStyle>
          <a:p>
            <a:pPr algn="ctr">
              <a:lnSpc>
                <a:spcPct val="100000"/>
              </a:lnSpc>
              <a:buNone/>
            </a:pPr>
            <a:r>
              <a:rPr b="0" lang="en-AU" sz="1100" spc="-1" strike="noStrike">
                <a:solidFill>
                  <a:srgbClr val="00693e"/>
                </a:solidFill>
                <a:latin typeface="National 2"/>
                <a:ea typeface="National 2"/>
              </a:rPr>
              <a:t>[Footer]</a:t>
            </a:r>
            <a:endParaRPr b="0" lang="en-US" sz="1100" spc="-1" strike="noStrike">
              <a:latin typeface="Times New Roman"/>
            </a:endParaRPr>
          </a:p>
        </p:txBody>
      </p:sp>
      <p:sp>
        <p:nvSpPr>
          <p:cNvPr id="4" name="PlaceHolder 3"/>
          <p:cNvSpPr>
            <a:spLocks noGrp="1"/>
          </p:cNvSpPr>
          <p:nvPr>
            <p:ph type="sldNum" idx="10"/>
          </p:nvPr>
        </p:nvSpPr>
        <p:spPr/>
        <p:txBody>
          <a:bodyPr/>
          <a:p>
            <a:fld id="{7D49AC25-EDE6-4974-AD7A-BBF406551D36}" type="slidenum">
              <a:t>13</a:t>
            </a:fld>
          </a:p>
        </p:txBody>
      </p:sp>
    </p:spTree>
  </p:cSld>
  <mc:AlternateContent>
    <mc:Choice Requires="p14">
      <p:transition spd="med" p14:dur="700">
        <p:fade/>
      </p:transition>
    </mc:Choice>
    <mc:Fallback>
      <p:transition spd="med">
        <p:fade/>
      </p:transition>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PlaceHolder 1"/>
          <p:cNvSpPr>
            <a:spLocks noGrp="1"/>
          </p:cNvSpPr>
          <p:nvPr>
            <p:ph type="title"/>
          </p:nvPr>
        </p:nvSpPr>
        <p:spPr>
          <a:xfrm>
            <a:off x="2171160" y="2246400"/>
            <a:ext cx="7849080" cy="2531520"/>
          </a:xfrm>
          <a:prstGeom prst="rect">
            <a:avLst/>
          </a:prstGeom>
          <a:noFill/>
          <a:ln w="0">
            <a:noFill/>
          </a:ln>
        </p:spPr>
        <p:txBody>
          <a:bodyPr lIns="0" rIns="0" tIns="0" bIns="0" anchor="ctr">
            <a:noAutofit/>
          </a:bodyPr>
          <a:p>
            <a:pPr algn="ctr">
              <a:lnSpc>
                <a:spcPct val="80000"/>
              </a:lnSpc>
              <a:buNone/>
            </a:pPr>
            <a:r>
              <a:rPr b="0" lang="en-AU" sz="6120" spc="-1" strike="noStrike">
                <a:solidFill>
                  <a:srgbClr val="ffffff"/>
                </a:solidFill>
                <a:latin typeface="National 2 Medium"/>
                <a:ea typeface="National 2 Medium"/>
              </a:rPr>
              <a:t>Thank you</a:t>
            </a:r>
            <a:endParaRPr b="0" lang="en-US" sz="6120" spc="-1" strike="noStrike">
              <a:solidFill>
                <a:srgbClr val="000000"/>
              </a:solidFill>
              <a:latin typeface="Arial"/>
            </a:endParaRPr>
          </a:p>
        </p:txBody>
      </p:sp>
      <p:sp>
        <p:nvSpPr>
          <p:cNvPr id="311" name="PlaceHolder 2"/>
          <p:cNvSpPr>
            <a:spLocks noGrp="1"/>
          </p:cNvSpPr>
          <p:nvPr>
            <p:ph type="ftr" idx="22"/>
          </p:nvPr>
        </p:nvSpPr>
        <p:spPr>
          <a:xfrm>
            <a:off x="2383200" y="184320"/>
            <a:ext cx="7425720" cy="216720"/>
          </a:xfrm>
          <a:prstGeom prst="rect">
            <a:avLst/>
          </a:prstGeom>
          <a:noFill/>
          <a:ln w="0">
            <a:noFill/>
          </a:ln>
        </p:spPr>
        <p:txBody>
          <a:bodyPr lIns="0" rIns="0" tIns="0" bIns="0" anchor="ctr">
            <a:noAutofit/>
          </a:bodyPr>
          <a:lstStyle>
            <a:lvl1pPr algn="ctr">
              <a:lnSpc>
                <a:spcPct val="100000"/>
              </a:lnSpc>
              <a:buNone/>
              <a:defRPr b="0" lang="en-AU" sz="1100" spc="-1" strike="noStrike">
                <a:solidFill>
                  <a:srgbClr val="ffffff"/>
                </a:solidFill>
                <a:latin typeface="National 2"/>
                <a:ea typeface="National 2"/>
              </a:defRPr>
            </a:lvl1pPr>
          </a:lstStyle>
          <a:p>
            <a:pPr algn="ctr">
              <a:lnSpc>
                <a:spcPct val="100000"/>
              </a:lnSpc>
              <a:buNone/>
            </a:pPr>
            <a:r>
              <a:rPr b="0" lang="en-AU" sz="1100" spc="-1" strike="noStrike">
                <a:solidFill>
                  <a:srgbClr val="ffffff"/>
                </a:solidFill>
                <a:latin typeface="National 2"/>
                <a:ea typeface="National 2"/>
              </a:rPr>
              <a:t>[Footer]</a:t>
            </a:r>
            <a:endParaRPr b="0" lang="en-US" sz="1100" spc="-1" strike="noStrike">
              <a:latin typeface="Times New Roman"/>
            </a:endParaRPr>
          </a:p>
        </p:txBody>
      </p:sp>
      <p:sp>
        <p:nvSpPr>
          <p:cNvPr id="4" name="PlaceHolder 3"/>
          <p:cNvSpPr>
            <a:spLocks noGrp="1"/>
          </p:cNvSpPr>
          <p:nvPr>
            <p:ph type="sldNum" idx="12"/>
          </p:nvPr>
        </p:nvSpPr>
        <p:spPr/>
        <p:txBody>
          <a:bodyPr/>
          <a:p>
            <a:fld id="{AD4B25DF-A875-42B4-BE7F-B62BBD5B959C}" type="slidenum">
              <a:t>14</a:t>
            </a:fld>
          </a:p>
        </p:txBody>
      </p:sp>
    </p:spTree>
  </p:cSld>
  <mc:AlternateContent>
    <mc:Choice Requires="p14">
      <p:transition spd="med" p14:dur="700">
        <p:fade/>
      </p:transition>
    </mc:Choice>
    <mc:Fallback>
      <p:transition spd="med">
        <p:fade/>
      </p:transition>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PlaceHolder 1"/>
          <p:cNvSpPr>
            <a:spLocks noGrp="1"/>
          </p:cNvSpPr>
          <p:nvPr>
            <p:ph type="title"/>
          </p:nvPr>
        </p:nvSpPr>
        <p:spPr>
          <a:xfrm>
            <a:off x="321480" y="1413720"/>
            <a:ext cx="10896120" cy="2014920"/>
          </a:xfrm>
          <a:prstGeom prst="rect">
            <a:avLst/>
          </a:prstGeom>
          <a:noFill/>
          <a:ln w="0">
            <a:noFill/>
          </a:ln>
        </p:spPr>
        <p:txBody>
          <a:bodyPr lIns="0" rIns="0" tIns="0" bIns="0" anchor="t">
            <a:noAutofit/>
          </a:bodyPr>
          <a:p>
            <a:pPr>
              <a:lnSpc>
                <a:spcPct val="80000"/>
              </a:lnSpc>
              <a:buNone/>
            </a:pPr>
            <a:r>
              <a:rPr b="0" lang="en-AU" sz="8300" spc="-1" strike="noStrike">
                <a:solidFill>
                  <a:srgbClr val="ffffff"/>
                </a:solidFill>
                <a:latin typeface="National 2 Medium"/>
                <a:ea typeface="National 2 Medium"/>
              </a:rPr>
              <a:t>Instructions </a:t>
            </a:r>
            <a:br>
              <a:rPr sz="8300"/>
            </a:br>
            <a:r>
              <a:rPr b="0" lang="en-AU" sz="8300" spc="-1" strike="noStrike">
                <a:solidFill>
                  <a:srgbClr val="ffffff"/>
                </a:solidFill>
                <a:latin typeface="National 2 Medium"/>
                <a:ea typeface="National 2 Medium"/>
              </a:rPr>
              <a:t>for using this template</a:t>
            </a:r>
            <a:endParaRPr b="0" lang="en-US" sz="8300" spc="-1" strike="noStrike">
              <a:solidFill>
                <a:srgbClr val="000000"/>
              </a:solidFill>
              <a:latin typeface="Arial"/>
            </a:endParaRPr>
          </a:p>
        </p:txBody>
      </p:sp>
      <p:sp>
        <p:nvSpPr>
          <p:cNvPr id="266" name="PlaceHolder 2"/>
          <p:cNvSpPr>
            <a:spLocks noGrp="1"/>
          </p:cNvSpPr>
          <p:nvPr>
            <p:ph/>
          </p:nvPr>
        </p:nvSpPr>
        <p:spPr>
          <a:xfrm>
            <a:off x="1765080" y="4695120"/>
            <a:ext cx="8175960" cy="1518840"/>
          </a:xfrm>
          <a:prstGeom prst="rect">
            <a:avLst/>
          </a:prstGeom>
          <a:noFill/>
          <a:ln w="0">
            <a:noFill/>
          </a:ln>
        </p:spPr>
        <p:txBody>
          <a:bodyPr lIns="0" rIns="0" tIns="0" bIns="0" anchor="t">
            <a:normAutofit/>
          </a:bodyPr>
          <a:p>
            <a:pPr>
              <a:lnSpc>
                <a:spcPct val="120000"/>
              </a:lnSpc>
              <a:spcBef>
                <a:spcPts val="601"/>
              </a:spcBef>
              <a:spcAft>
                <a:spcPts val="601"/>
              </a:spcAft>
              <a:buNone/>
              <a:tabLst>
                <a:tab algn="l" pos="0"/>
              </a:tabLst>
            </a:pPr>
            <a:r>
              <a:rPr b="0" lang="en-AU" sz="4080" spc="-1" strike="noStrike">
                <a:solidFill>
                  <a:srgbClr val="ffffff"/>
                </a:solidFill>
                <a:latin typeface="National 2"/>
                <a:ea typeface="National 2"/>
              </a:rPr>
              <a:t>PowerPoint 2007, 2010, 2013 &amp; 2016</a:t>
            </a:r>
            <a:endParaRPr b="0" lang="en-US" sz="4080" spc="-1" strike="noStrike">
              <a:solidFill>
                <a:srgbClr val="00693e"/>
              </a:solidFill>
              <a:latin typeface="National 2"/>
            </a:endParaRPr>
          </a:p>
        </p:txBody>
      </p:sp>
      <p:sp>
        <p:nvSpPr>
          <p:cNvPr id="267" name="PlaceHolder 3"/>
          <p:cNvSpPr>
            <a:spLocks noGrp="1"/>
          </p:cNvSpPr>
          <p:nvPr>
            <p:ph type="ftr" idx="16"/>
          </p:nvPr>
        </p:nvSpPr>
        <p:spPr>
          <a:xfrm>
            <a:off x="2383200" y="184320"/>
            <a:ext cx="7425720" cy="216720"/>
          </a:xfrm>
          <a:prstGeom prst="rect">
            <a:avLst/>
          </a:prstGeom>
          <a:noFill/>
          <a:ln w="0">
            <a:noFill/>
          </a:ln>
        </p:spPr>
        <p:txBody>
          <a:bodyPr lIns="0" rIns="0" tIns="0" bIns="0" anchor="ctr">
            <a:noAutofit/>
          </a:bodyPr>
          <a:lstStyle>
            <a:lvl1pPr algn="ctr">
              <a:lnSpc>
                <a:spcPct val="100000"/>
              </a:lnSpc>
              <a:buNone/>
              <a:defRPr b="0" lang="en-AU" sz="1100" spc="-1" strike="noStrike">
                <a:solidFill>
                  <a:srgbClr val="ffffff"/>
                </a:solidFill>
                <a:latin typeface="National 2"/>
                <a:ea typeface="National 2"/>
              </a:defRPr>
            </a:lvl1pPr>
          </a:lstStyle>
          <a:p>
            <a:pPr algn="ctr">
              <a:lnSpc>
                <a:spcPct val="100000"/>
              </a:lnSpc>
              <a:buNone/>
            </a:pPr>
            <a:r>
              <a:rPr b="0" lang="en-AU" sz="1100" spc="-1" strike="noStrike">
                <a:solidFill>
                  <a:srgbClr val="ffffff"/>
                </a:solidFill>
                <a:latin typeface="National 2"/>
                <a:ea typeface="National 2"/>
              </a:rPr>
              <a:t>[Footer]</a:t>
            </a:r>
            <a:endParaRPr b="0" lang="en-US" sz="1100" spc="-1" strike="noStrike">
              <a:latin typeface="Times New Roman"/>
            </a:endParaRPr>
          </a:p>
        </p:txBody>
      </p:sp>
      <p:sp>
        <p:nvSpPr>
          <p:cNvPr id="5" name="PlaceHolder 4"/>
          <p:cNvSpPr>
            <a:spLocks noGrp="1"/>
          </p:cNvSpPr>
          <p:nvPr>
            <p:ph type="sldNum" idx="4"/>
          </p:nvPr>
        </p:nvSpPr>
        <p:spPr/>
        <p:txBody>
          <a:bodyPr/>
          <a:p>
            <a:fld id="{6AF1C3F4-880D-4C33-AF8C-B3714A6E1AC9}" type="slidenum">
              <a:t>2</a:t>
            </a:fld>
          </a:p>
        </p:txBody>
      </p:sp>
    </p:spTree>
  </p:cSld>
  <mc:AlternateContent>
    <mc:Choice Requires="p14">
      <p:transition spd="med" p14:dur="700">
        <p:fade/>
      </p:transition>
    </mc:Choice>
    <mc:Fallback>
      <p:transition spd="med">
        <p:fade/>
      </p:transition>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PlaceHolder 1"/>
          <p:cNvSpPr>
            <a:spLocks noGrp="1"/>
          </p:cNvSpPr>
          <p:nvPr>
            <p:ph/>
          </p:nvPr>
        </p:nvSpPr>
        <p:spPr>
          <a:xfrm>
            <a:off x="321480" y="2365560"/>
            <a:ext cx="11545560" cy="4127040"/>
          </a:xfrm>
          <a:prstGeom prst="rect">
            <a:avLst/>
          </a:prstGeom>
          <a:noFill/>
          <a:ln w="0">
            <a:noFill/>
          </a:ln>
        </p:spPr>
        <p:txBody>
          <a:bodyPr lIns="0" rIns="0" tIns="0" bIns="0" anchor="t">
            <a:normAutofit fontScale="87000"/>
          </a:bodyPr>
          <a:p>
            <a:pPr marL="182880" indent="-228600">
              <a:lnSpc>
                <a:spcPct val="120000"/>
              </a:lnSpc>
              <a:spcBef>
                <a:spcPts val="601"/>
              </a:spcBef>
              <a:spcAft>
                <a:spcPts val="601"/>
              </a:spcAft>
              <a:buClr>
                <a:srgbClr val="00693e"/>
              </a:buClr>
              <a:buFont typeface="Arial"/>
              <a:buChar char="•"/>
            </a:pPr>
            <a:r>
              <a:rPr b="0" lang="en-US" sz="2800" spc="-1" strike="noStrike">
                <a:solidFill>
                  <a:srgbClr val="00693e"/>
                </a:solidFill>
                <a:latin typeface="National 2"/>
                <a:ea typeface="National 2"/>
              </a:rPr>
              <a:t>The following slides are instructions for using this PowerPoint template. </a:t>
            </a:r>
            <a:endParaRPr b="0" lang="en-US" sz="2800" spc="-1" strike="noStrike">
              <a:solidFill>
                <a:srgbClr val="00693e"/>
              </a:solidFill>
              <a:latin typeface="National 2"/>
            </a:endParaRPr>
          </a:p>
          <a:p>
            <a:pPr marL="182880" indent="-228600">
              <a:lnSpc>
                <a:spcPct val="120000"/>
              </a:lnSpc>
              <a:spcBef>
                <a:spcPts val="601"/>
              </a:spcBef>
              <a:spcAft>
                <a:spcPts val="601"/>
              </a:spcAft>
              <a:buClr>
                <a:srgbClr val="00693e"/>
              </a:buClr>
              <a:buFont typeface="Arial"/>
              <a:buChar char="•"/>
            </a:pPr>
            <a:r>
              <a:rPr b="0" lang="en-US" sz="2800" spc="-1" strike="noStrike">
                <a:solidFill>
                  <a:srgbClr val="00693e"/>
                </a:solidFill>
                <a:latin typeface="National 2"/>
                <a:ea typeface="National 2"/>
              </a:rPr>
              <a:t>They also contain examples of programmed styles, charts and diagrams.</a:t>
            </a:r>
            <a:endParaRPr b="0" lang="en-US" sz="2800" spc="-1" strike="noStrike">
              <a:solidFill>
                <a:srgbClr val="00693e"/>
              </a:solidFill>
              <a:latin typeface="National 2"/>
            </a:endParaRPr>
          </a:p>
          <a:p>
            <a:pPr marL="182880" indent="-228600">
              <a:lnSpc>
                <a:spcPct val="120000"/>
              </a:lnSpc>
              <a:spcBef>
                <a:spcPts val="601"/>
              </a:spcBef>
              <a:spcAft>
                <a:spcPts val="601"/>
              </a:spcAft>
              <a:buClr>
                <a:srgbClr val="00693e"/>
              </a:buClr>
              <a:buFont typeface="Arial"/>
              <a:buChar char="•"/>
            </a:pPr>
            <a:r>
              <a:rPr b="0" lang="en-US" sz="2800" spc="-1" strike="noStrike">
                <a:solidFill>
                  <a:srgbClr val="00693e"/>
                </a:solidFill>
                <a:latin typeface="National 2"/>
                <a:ea typeface="National 2"/>
              </a:rPr>
              <a:t>When you are ready to begin your presentation, delete the slides by selecting them in the left thumbnail window and pressing ‘Delete’ on your keyboard.</a:t>
            </a:r>
            <a:endParaRPr b="0" lang="en-US" sz="2800" spc="-1" strike="noStrike">
              <a:solidFill>
                <a:srgbClr val="00693e"/>
              </a:solidFill>
              <a:latin typeface="National 2"/>
            </a:endParaRPr>
          </a:p>
          <a:p>
            <a:pPr marL="182880" indent="-228600">
              <a:lnSpc>
                <a:spcPct val="120000"/>
              </a:lnSpc>
              <a:spcBef>
                <a:spcPts val="601"/>
              </a:spcBef>
              <a:spcAft>
                <a:spcPts val="601"/>
              </a:spcAft>
              <a:buClr>
                <a:srgbClr val="00693e"/>
              </a:buClr>
              <a:buFont typeface="Arial"/>
              <a:buChar char="•"/>
            </a:pPr>
            <a:r>
              <a:rPr b="0" lang="en-US" sz="2800" spc="-1" strike="noStrike">
                <a:solidFill>
                  <a:srgbClr val="00693e"/>
                </a:solidFill>
                <a:latin typeface="National 2"/>
                <a:ea typeface="National 2"/>
              </a:rPr>
              <a:t>If you are unsure of how to use the template, you can leave these slides in the presentation and insert new slides before or after. Remember to delete them before finalizing your presentation.</a:t>
            </a:r>
            <a:endParaRPr b="0" lang="en-US" sz="2800" spc="-1" strike="noStrike">
              <a:solidFill>
                <a:srgbClr val="00693e"/>
              </a:solidFill>
              <a:latin typeface="National 2"/>
            </a:endParaRPr>
          </a:p>
        </p:txBody>
      </p:sp>
      <p:sp>
        <p:nvSpPr>
          <p:cNvPr id="269" name="PlaceHolder 2"/>
          <p:cNvSpPr>
            <a:spLocks noGrp="1"/>
          </p:cNvSpPr>
          <p:nvPr>
            <p:ph type="title"/>
          </p:nvPr>
        </p:nvSpPr>
        <p:spPr>
          <a:xfrm>
            <a:off x="336600" y="1391400"/>
            <a:ext cx="11545560" cy="923040"/>
          </a:xfrm>
          <a:prstGeom prst="rect">
            <a:avLst/>
          </a:prstGeom>
          <a:noFill/>
          <a:ln w="0">
            <a:noFill/>
          </a:ln>
        </p:spPr>
        <p:txBody>
          <a:bodyPr lIns="0" rIns="0" tIns="0" bIns="0" anchor="t">
            <a:noAutofit/>
          </a:bodyPr>
          <a:p>
            <a:pPr>
              <a:lnSpc>
                <a:spcPct val="85000"/>
              </a:lnSpc>
              <a:buNone/>
            </a:pPr>
            <a:r>
              <a:rPr b="0" lang="en-AU" sz="4000" spc="-1" strike="noStrike">
                <a:solidFill>
                  <a:srgbClr val="00693e"/>
                </a:solidFill>
                <a:latin typeface="National 2 Medium"/>
                <a:ea typeface="National 2 Medium"/>
              </a:rPr>
              <a:t>Slides in this template</a:t>
            </a:r>
            <a:endParaRPr b="0" lang="en-US" sz="40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9C1B5DBB-1DEB-4AF4-9987-5C2B7C0F9AEF}" type="slidenum">
              <a:t>3</a:t>
            </a:fld>
          </a:p>
        </p:txBody>
      </p:sp>
    </p:spTree>
  </p:cSld>
  <mc:AlternateContent>
    <mc:Choice Requires="p14">
      <p:transition spd="med" p14:dur="700">
        <p:fade/>
      </p:transition>
    </mc:Choice>
    <mc:Fallback>
      <p:transition spd="med">
        <p:fade/>
      </p:transition>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PlaceHolder 1"/>
          <p:cNvSpPr>
            <a:spLocks noGrp="1"/>
          </p:cNvSpPr>
          <p:nvPr>
            <p:ph type="title"/>
          </p:nvPr>
        </p:nvSpPr>
        <p:spPr>
          <a:xfrm>
            <a:off x="336600" y="1391400"/>
            <a:ext cx="11545560" cy="923040"/>
          </a:xfrm>
          <a:prstGeom prst="rect">
            <a:avLst/>
          </a:prstGeom>
          <a:noFill/>
          <a:ln w="0">
            <a:noFill/>
          </a:ln>
        </p:spPr>
        <p:txBody>
          <a:bodyPr lIns="0" rIns="0" tIns="0" bIns="0" anchor="t">
            <a:noAutofit/>
          </a:bodyPr>
          <a:p>
            <a:pPr>
              <a:lnSpc>
                <a:spcPct val="85000"/>
              </a:lnSpc>
              <a:buNone/>
            </a:pPr>
            <a:r>
              <a:rPr b="0" lang="en-AU" sz="4000" spc="-1" strike="noStrike">
                <a:solidFill>
                  <a:srgbClr val="00693e"/>
                </a:solidFill>
                <a:latin typeface="National 2 Medium"/>
                <a:ea typeface="National 2 Medium"/>
              </a:rPr>
              <a:t>Slides in this template</a:t>
            </a:r>
            <a:endParaRPr b="0" lang="en-US" sz="4000" spc="-1" strike="noStrike">
              <a:solidFill>
                <a:srgbClr val="000000"/>
              </a:solidFill>
              <a:latin typeface="Arial"/>
            </a:endParaRPr>
          </a:p>
        </p:txBody>
      </p:sp>
      <p:pic>
        <p:nvPicPr>
          <p:cNvPr id="271" name="Picture 7" descr=""/>
          <p:cNvPicPr/>
          <p:nvPr/>
        </p:nvPicPr>
        <p:blipFill>
          <a:blip r:embed="rId1"/>
          <a:stretch/>
        </p:blipFill>
        <p:spPr>
          <a:xfrm>
            <a:off x="536760" y="2133720"/>
            <a:ext cx="4649400" cy="4127040"/>
          </a:xfrm>
          <a:prstGeom prst="rect">
            <a:avLst/>
          </a:prstGeom>
          <a:ln w="0">
            <a:noFill/>
          </a:ln>
        </p:spPr>
      </p:pic>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0D29AF11-9AFD-4F09-A504-03454C77A098}" type="slidenum">
              <a:t>4</a:t>
            </a:fld>
          </a:p>
        </p:txBody>
      </p:sp>
    </p:spTree>
  </p:cSld>
  <mc:AlternateContent>
    <mc:Choice Requires="p14">
      <p:transition spd="med" p14:dur="700">
        <p:fade/>
      </p:transition>
    </mc:Choice>
    <mc:Fallback>
      <p:transition spd="med">
        <p:fade/>
      </p:transition>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PlaceHolder 1"/>
          <p:cNvSpPr>
            <a:spLocks noGrp="1"/>
          </p:cNvSpPr>
          <p:nvPr>
            <p:ph/>
          </p:nvPr>
        </p:nvSpPr>
        <p:spPr>
          <a:xfrm>
            <a:off x="321480" y="2365560"/>
            <a:ext cx="11545560" cy="4127040"/>
          </a:xfrm>
          <a:prstGeom prst="rect">
            <a:avLst/>
          </a:prstGeom>
          <a:noFill/>
          <a:ln w="0">
            <a:noFill/>
          </a:ln>
        </p:spPr>
        <p:txBody>
          <a:bodyPr lIns="0" rIns="0" tIns="0" bIns="0" anchor="t">
            <a:normAutofit fontScale="92000"/>
          </a:bodyPr>
          <a:p>
            <a:pPr marL="182880" indent="-228600">
              <a:lnSpc>
                <a:spcPct val="120000"/>
              </a:lnSpc>
              <a:spcBef>
                <a:spcPts val="601"/>
              </a:spcBef>
              <a:spcAft>
                <a:spcPts val="601"/>
              </a:spcAft>
              <a:buClr>
                <a:srgbClr val="00693e"/>
              </a:buClr>
              <a:buFont typeface="Arial"/>
              <a:buChar char="•"/>
            </a:pPr>
            <a:r>
              <a:rPr b="0" lang="en-AU" sz="2800" spc="-1" strike="noStrike">
                <a:solidFill>
                  <a:srgbClr val="00693e"/>
                </a:solidFill>
                <a:latin typeface="National 2"/>
                <a:ea typeface="National 2"/>
              </a:rPr>
              <a:t>Choose </a:t>
            </a:r>
            <a:r>
              <a:rPr b="1" lang="en-AU" sz="2800" spc="-1" strike="noStrike">
                <a:solidFill>
                  <a:srgbClr val="12312b"/>
                </a:solidFill>
                <a:latin typeface="National 2"/>
                <a:ea typeface="National 2"/>
              </a:rPr>
              <a:t>‘New Slide’ </a:t>
            </a:r>
            <a:r>
              <a:rPr b="0" lang="en-AU" sz="2800" spc="-1" strike="noStrike">
                <a:solidFill>
                  <a:srgbClr val="00693e"/>
                </a:solidFill>
                <a:latin typeface="National 2"/>
                <a:ea typeface="National 2"/>
              </a:rPr>
              <a:t>from the ‘Home’ tab on the ribbon.</a:t>
            </a:r>
            <a:endParaRPr b="0" lang="en-US" sz="2800" spc="-1" strike="noStrike">
              <a:solidFill>
                <a:srgbClr val="00693e"/>
              </a:solidFill>
              <a:latin typeface="National 2"/>
            </a:endParaRPr>
          </a:p>
          <a:p>
            <a:pPr>
              <a:lnSpc>
                <a:spcPct val="120000"/>
              </a:lnSpc>
              <a:spcBef>
                <a:spcPts val="601"/>
              </a:spcBef>
              <a:spcAft>
                <a:spcPts val="601"/>
              </a:spcAft>
              <a:buNone/>
            </a:pPr>
            <a:endParaRPr b="0" lang="en-US" sz="2800" spc="-1" strike="noStrike">
              <a:solidFill>
                <a:srgbClr val="00693e"/>
              </a:solidFill>
              <a:latin typeface="National 2"/>
            </a:endParaRPr>
          </a:p>
          <a:p>
            <a:pPr>
              <a:lnSpc>
                <a:spcPct val="120000"/>
              </a:lnSpc>
              <a:spcBef>
                <a:spcPts val="601"/>
              </a:spcBef>
              <a:spcAft>
                <a:spcPts val="601"/>
              </a:spcAft>
              <a:buNone/>
            </a:pPr>
            <a:endParaRPr b="0" lang="en-US" sz="2800" spc="-1" strike="noStrike">
              <a:solidFill>
                <a:srgbClr val="00693e"/>
              </a:solidFill>
              <a:latin typeface="National 2"/>
            </a:endParaRPr>
          </a:p>
          <a:p>
            <a:pPr>
              <a:lnSpc>
                <a:spcPct val="120000"/>
              </a:lnSpc>
              <a:spcBef>
                <a:spcPts val="601"/>
              </a:spcBef>
              <a:spcAft>
                <a:spcPts val="601"/>
              </a:spcAft>
              <a:buNone/>
            </a:pPr>
            <a:endParaRPr b="0" lang="en-US" sz="2800" spc="-1" strike="noStrike">
              <a:solidFill>
                <a:srgbClr val="00693e"/>
              </a:solidFill>
              <a:latin typeface="National 2"/>
            </a:endParaRPr>
          </a:p>
          <a:p>
            <a:pPr marL="182880" indent="-228600">
              <a:lnSpc>
                <a:spcPct val="120000"/>
              </a:lnSpc>
              <a:spcBef>
                <a:spcPts val="601"/>
              </a:spcBef>
              <a:spcAft>
                <a:spcPts val="601"/>
              </a:spcAft>
              <a:buClr>
                <a:srgbClr val="00693e"/>
              </a:buClr>
              <a:buFont typeface="Arial"/>
              <a:buChar char="•"/>
            </a:pPr>
            <a:r>
              <a:rPr b="0" lang="en-AU" sz="2800" spc="-1" strike="noStrike">
                <a:solidFill>
                  <a:srgbClr val="00693e"/>
                </a:solidFill>
                <a:latin typeface="National 2"/>
                <a:ea typeface="National 2"/>
              </a:rPr>
              <a:t>Select the desired layout from the thumbnails in the dropdown or after the slide has been chosen by choosing the ‘Layout’ button (next to ‘New Slide’).</a:t>
            </a:r>
            <a:endParaRPr b="0" lang="en-US" sz="2800" spc="-1" strike="noStrike">
              <a:solidFill>
                <a:srgbClr val="00693e"/>
              </a:solidFill>
              <a:latin typeface="National 2"/>
            </a:endParaRPr>
          </a:p>
          <a:p>
            <a:pPr marL="182880" indent="-228600">
              <a:lnSpc>
                <a:spcPct val="120000"/>
              </a:lnSpc>
              <a:spcBef>
                <a:spcPts val="601"/>
              </a:spcBef>
              <a:spcAft>
                <a:spcPts val="601"/>
              </a:spcAft>
              <a:buClr>
                <a:srgbClr val="00693e"/>
              </a:buClr>
              <a:buFont typeface="Arial"/>
              <a:buChar char="•"/>
            </a:pPr>
            <a:r>
              <a:rPr b="0" lang="en-US" sz="2800" spc="-1" strike="noStrike">
                <a:solidFill>
                  <a:srgbClr val="00693e"/>
                </a:solidFill>
                <a:latin typeface="National 2"/>
                <a:ea typeface="National 2"/>
              </a:rPr>
              <a:t>There are options for different text and content layouts.</a:t>
            </a:r>
            <a:endParaRPr b="0" lang="en-US" sz="2800" spc="-1" strike="noStrike">
              <a:solidFill>
                <a:srgbClr val="00693e"/>
              </a:solidFill>
              <a:latin typeface="National 2"/>
            </a:endParaRPr>
          </a:p>
        </p:txBody>
      </p:sp>
      <p:sp>
        <p:nvSpPr>
          <p:cNvPr id="273" name="PlaceHolder 2"/>
          <p:cNvSpPr>
            <a:spLocks noGrp="1"/>
          </p:cNvSpPr>
          <p:nvPr>
            <p:ph type="title"/>
          </p:nvPr>
        </p:nvSpPr>
        <p:spPr>
          <a:xfrm>
            <a:off x="336600" y="1391400"/>
            <a:ext cx="11545560" cy="923040"/>
          </a:xfrm>
          <a:prstGeom prst="rect">
            <a:avLst/>
          </a:prstGeom>
          <a:noFill/>
          <a:ln w="0">
            <a:noFill/>
          </a:ln>
        </p:spPr>
        <p:txBody>
          <a:bodyPr lIns="0" rIns="0" tIns="0" bIns="0" anchor="t">
            <a:noAutofit/>
          </a:bodyPr>
          <a:p>
            <a:pPr>
              <a:lnSpc>
                <a:spcPct val="85000"/>
              </a:lnSpc>
              <a:buNone/>
            </a:pPr>
            <a:r>
              <a:rPr b="0" lang="en-AU" sz="4000" spc="-1" strike="noStrike">
                <a:solidFill>
                  <a:srgbClr val="00693e"/>
                </a:solidFill>
                <a:latin typeface="National 2 Medium"/>
                <a:ea typeface="National 2 Medium"/>
              </a:rPr>
              <a:t>New slides</a:t>
            </a:r>
            <a:endParaRPr b="0" lang="en-US" sz="4000" spc="-1" strike="noStrike">
              <a:solidFill>
                <a:srgbClr val="000000"/>
              </a:solidFill>
              <a:latin typeface="Arial"/>
            </a:endParaRPr>
          </a:p>
        </p:txBody>
      </p:sp>
      <p:grpSp>
        <p:nvGrpSpPr>
          <p:cNvPr id="274" name="Group 8"/>
          <p:cNvGrpSpPr/>
          <p:nvPr/>
        </p:nvGrpSpPr>
        <p:grpSpPr>
          <a:xfrm>
            <a:off x="533520" y="3051000"/>
            <a:ext cx="4568400" cy="903600"/>
            <a:chOff x="533520" y="3051000"/>
            <a:chExt cx="4568400" cy="903600"/>
          </a:xfrm>
        </p:grpSpPr>
        <p:pic>
          <p:nvPicPr>
            <p:cNvPr id="275" name="Picture 2" descr=""/>
            <p:cNvPicPr/>
            <p:nvPr/>
          </p:nvPicPr>
          <p:blipFill>
            <a:blip r:embed="rId1"/>
            <a:srcRect l="-2" t="0" r="64630" b="87549"/>
            <a:stretch/>
          </p:blipFill>
          <p:spPr>
            <a:xfrm>
              <a:off x="533520" y="3051000"/>
              <a:ext cx="4568400" cy="903600"/>
            </a:xfrm>
            <a:prstGeom prst="rect">
              <a:avLst/>
            </a:prstGeom>
            <a:ln w="9525">
              <a:solidFill>
                <a:srgbClr val="000000"/>
              </a:solidFill>
              <a:miter/>
            </a:ln>
          </p:spPr>
        </p:pic>
        <p:sp>
          <p:nvSpPr>
            <p:cNvPr id="276" name="Rectangle 7"/>
            <p:cNvSpPr/>
            <p:nvPr/>
          </p:nvSpPr>
          <p:spPr>
            <a:xfrm>
              <a:off x="1551600" y="3377160"/>
              <a:ext cx="325800" cy="570600"/>
            </a:xfrm>
            <a:prstGeom prst="rect">
              <a:avLst/>
            </a:prstGeom>
            <a:noFill/>
            <a:ln>
              <a:solidFill>
                <a:srgbClr val="12312b"/>
              </a:solidFill>
              <a:round/>
            </a:ln>
          </p:spPr>
          <p:style>
            <a:lnRef idx="2">
              <a:schemeClr val="accent1">
                <a:shade val="50000"/>
              </a:schemeClr>
            </a:lnRef>
            <a:fillRef idx="1">
              <a:schemeClr val="accent1"/>
            </a:fillRef>
            <a:effectRef idx="0">
              <a:schemeClr val="accent1"/>
            </a:effectRef>
            <a:fontRef idx="minor"/>
          </p:style>
        </p:sp>
      </p:gr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D89CC182-ACFA-4ABD-874D-EF8589F31AB0}" type="slidenum">
              <a:t>5</a:t>
            </a:fld>
          </a:p>
        </p:txBody>
      </p:sp>
    </p:spTree>
  </p:cSld>
  <mc:AlternateContent>
    <mc:Choice Requires="p14">
      <p:transition spd="med" p14:dur="700">
        <p:fade/>
      </p:transition>
    </mc:Choice>
    <mc:Fallback>
      <p:transition spd="med">
        <p:fade/>
      </p:transition>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PlaceHolder 1"/>
          <p:cNvSpPr>
            <a:spLocks noGrp="1"/>
          </p:cNvSpPr>
          <p:nvPr>
            <p:ph/>
          </p:nvPr>
        </p:nvSpPr>
        <p:spPr>
          <a:xfrm>
            <a:off x="321480" y="2365560"/>
            <a:ext cx="11545560" cy="4127040"/>
          </a:xfrm>
          <a:prstGeom prst="rect">
            <a:avLst/>
          </a:prstGeom>
          <a:noFill/>
          <a:ln w="0">
            <a:noFill/>
          </a:ln>
        </p:spPr>
        <p:txBody>
          <a:bodyPr lIns="0" rIns="0" tIns="0" bIns="0" anchor="t">
            <a:normAutofit fontScale="82000"/>
          </a:bodyPr>
          <a:p>
            <a:pPr marL="182880" indent="-228600">
              <a:lnSpc>
                <a:spcPct val="120000"/>
              </a:lnSpc>
              <a:spcBef>
                <a:spcPts val="601"/>
              </a:spcBef>
              <a:spcAft>
                <a:spcPts val="601"/>
              </a:spcAft>
              <a:buClr>
                <a:srgbClr val="00693e"/>
              </a:buClr>
              <a:buFont typeface="Arial"/>
              <a:buChar char="•"/>
            </a:pPr>
            <a:r>
              <a:rPr b="0" lang="en-AU" sz="2800" spc="-1" strike="noStrike">
                <a:solidFill>
                  <a:srgbClr val="00693e"/>
                </a:solidFill>
                <a:latin typeface="National 2"/>
                <a:ea typeface="National 2"/>
              </a:rPr>
              <a:t>Content text is entered here. </a:t>
            </a:r>
            <a:endParaRPr b="0" lang="en-US" sz="2800" spc="-1" strike="noStrike">
              <a:solidFill>
                <a:srgbClr val="00693e"/>
              </a:solidFill>
              <a:latin typeface="National 2"/>
            </a:endParaRPr>
          </a:p>
          <a:p>
            <a:pPr marL="182880" indent="-228600">
              <a:lnSpc>
                <a:spcPct val="120000"/>
              </a:lnSpc>
              <a:spcBef>
                <a:spcPts val="601"/>
              </a:spcBef>
              <a:spcAft>
                <a:spcPts val="601"/>
              </a:spcAft>
              <a:buClr>
                <a:srgbClr val="00693e"/>
              </a:buClr>
              <a:buFont typeface="Arial"/>
              <a:buChar char="•"/>
            </a:pPr>
            <a:r>
              <a:rPr b="0" lang="en-AU" sz="2800" spc="-1" strike="noStrike">
                <a:solidFill>
                  <a:srgbClr val="00693e"/>
                </a:solidFill>
                <a:latin typeface="National 2"/>
                <a:ea typeface="National 2"/>
              </a:rPr>
              <a:t>The layouts have 3 options for bullets set up in what is called a level system.  To change the text to the next list level design, press ‘Tab’ at the start of the line (or use the </a:t>
            </a:r>
            <a:r>
              <a:rPr b="1" lang="en-AU" sz="2800" spc="-1" strike="noStrike">
                <a:solidFill>
                  <a:srgbClr val="12312b"/>
                </a:solidFill>
                <a:latin typeface="National 2"/>
                <a:ea typeface="National 2"/>
              </a:rPr>
              <a:t>‘Increase List Level’ </a:t>
            </a:r>
            <a:r>
              <a:rPr b="0" lang="en-AU" sz="2800" spc="-1" strike="noStrike">
                <a:solidFill>
                  <a:srgbClr val="00693e"/>
                </a:solidFill>
                <a:latin typeface="National 2"/>
                <a:ea typeface="National 2"/>
              </a:rPr>
              <a:t>button).  </a:t>
            </a:r>
            <a:endParaRPr b="0" lang="en-US" sz="2800" spc="-1" strike="noStrike">
              <a:solidFill>
                <a:srgbClr val="00693e"/>
              </a:solidFill>
              <a:latin typeface="National 2"/>
            </a:endParaRPr>
          </a:p>
          <a:p>
            <a:pPr>
              <a:lnSpc>
                <a:spcPct val="120000"/>
              </a:lnSpc>
              <a:spcBef>
                <a:spcPts val="601"/>
              </a:spcBef>
              <a:spcAft>
                <a:spcPts val="601"/>
              </a:spcAft>
              <a:buNone/>
            </a:pPr>
            <a:endParaRPr b="0" lang="en-US" sz="2800" spc="-1" strike="noStrike">
              <a:solidFill>
                <a:srgbClr val="00693e"/>
              </a:solidFill>
              <a:latin typeface="National 2"/>
            </a:endParaRPr>
          </a:p>
          <a:p>
            <a:pPr>
              <a:lnSpc>
                <a:spcPct val="120000"/>
              </a:lnSpc>
              <a:spcBef>
                <a:spcPts val="601"/>
              </a:spcBef>
              <a:spcAft>
                <a:spcPts val="601"/>
              </a:spcAft>
              <a:buNone/>
            </a:pPr>
            <a:endParaRPr b="0" lang="en-US" sz="2800" spc="-1" strike="noStrike">
              <a:solidFill>
                <a:srgbClr val="00693e"/>
              </a:solidFill>
              <a:latin typeface="National 2"/>
            </a:endParaRPr>
          </a:p>
          <a:p>
            <a:pPr>
              <a:lnSpc>
                <a:spcPct val="120000"/>
              </a:lnSpc>
              <a:spcBef>
                <a:spcPts val="601"/>
              </a:spcBef>
              <a:spcAft>
                <a:spcPts val="601"/>
              </a:spcAft>
              <a:buNone/>
            </a:pPr>
            <a:endParaRPr b="0" lang="en-US" sz="2800" spc="-1" strike="noStrike">
              <a:solidFill>
                <a:srgbClr val="00693e"/>
              </a:solidFill>
              <a:latin typeface="National 2"/>
            </a:endParaRPr>
          </a:p>
          <a:p>
            <a:pPr marL="182880" indent="-228600">
              <a:lnSpc>
                <a:spcPct val="120000"/>
              </a:lnSpc>
              <a:spcBef>
                <a:spcPts val="601"/>
              </a:spcBef>
              <a:spcAft>
                <a:spcPts val="601"/>
              </a:spcAft>
              <a:buClr>
                <a:srgbClr val="00693e"/>
              </a:buClr>
              <a:buFont typeface="Arial"/>
              <a:buChar char="•"/>
            </a:pPr>
            <a:r>
              <a:rPr b="0" lang="en-AU" sz="2800" spc="-1" strike="noStrike">
                <a:solidFill>
                  <a:srgbClr val="00693e"/>
                </a:solidFill>
                <a:latin typeface="National 2"/>
                <a:ea typeface="National 2"/>
              </a:rPr>
              <a:t>Pressing ‘Shift+Tab’ (or the </a:t>
            </a:r>
            <a:r>
              <a:rPr b="1" lang="en-AU" sz="2800" spc="-1" strike="noStrike">
                <a:solidFill>
                  <a:srgbClr val="797979"/>
                </a:solidFill>
                <a:latin typeface="National 2"/>
                <a:ea typeface="National 2"/>
              </a:rPr>
              <a:t>‘Decrease List Level’ </a:t>
            </a:r>
            <a:r>
              <a:rPr b="0" lang="en-AU" sz="2800" spc="-1" strike="noStrike">
                <a:solidFill>
                  <a:srgbClr val="00693e"/>
                </a:solidFill>
                <a:latin typeface="National 2"/>
                <a:ea typeface="National 2"/>
              </a:rPr>
              <a:t>button) will take you back through the bullet list levels. </a:t>
            </a:r>
            <a:endParaRPr b="0" lang="en-US" sz="2800" spc="-1" strike="noStrike">
              <a:solidFill>
                <a:srgbClr val="00693e"/>
              </a:solidFill>
              <a:latin typeface="National 2"/>
            </a:endParaRPr>
          </a:p>
        </p:txBody>
      </p:sp>
      <p:sp>
        <p:nvSpPr>
          <p:cNvPr id="278" name="PlaceHolder 2"/>
          <p:cNvSpPr>
            <a:spLocks noGrp="1"/>
          </p:cNvSpPr>
          <p:nvPr>
            <p:ph type="title"/>
          </p:nvPr>
        </p:nvSpPr>
        <p:spPr>
          <a:xfrm>
            <a:off x="336600" y="1391400"/>
            <a:ext cx="11545560" cy="923040"/>
          </a:xfrm>
          <a:prstGeom prst="rect">
            <a:avLst/>
          </a:prstGeom>
          <a:noFill/>
          <a:ln w="0">
            <a:noFill/>
          </a:ln>
        </p:spPr>
        <p:txBody>
          <a:bodyPr lIns="0" rIns="0" tIns="0" bIns="0" anchor="t">
            <a:noAutofit/>
          </a:bodyPr>
          <a:p>
            <a:pPr>
              <a:lnSpc>
                <a:spcPct val="85000"/>
              </a:lnSpc>
              <a:buNone/>
            </a:pPr>
            <a:r>
              <a:rPr b="0" lang="en-AU" sz="4000" spc="-1" strike="noStrike">
                <a:solidFill>
                  <a:srgbClr val="00693e"/>
                </a:solidFill>
                <a:latin typeface="National 2 Medium"/>
                <a:ea typeface="National 2 Medium"/>
              </a:rPr>
              <a:t>Title and content slide layout</a:t>
            </a:r>
            <a:endParaRPr b="0" lang="en-US" sz="4000" spc="-1" strike="noStrike">
              <a:solidFill>
                <a:srgbClr val="000000"/>
              </a:solidFill>
              <a:latin typeface="Arial"/>
            </a:endParaRPr>
          </a:p>
        </p:txBody>
      </p:sp>
      <p:grpSp>
        <p:nvGrpSpPr>
          <p:cNvPr id="279" name="Group 2"/>
          <p:cNvGrpSpPr/>
          <p:nvPr/>
        </p:nvGrpSpPr>
        <p:grpSpPr>
          <a:xfrm>
            <a:off x="533520" y="4191120"/>
            <a:ext cx="3223440" cy="885600"/>
            <a:chOff x="533520" y="4191120"/>
            <a:chExt cx="3223440" cy="885600"/>
          </a:xfrm>
        </p:grpSpPr>
        <p:pic>
          <p:nvPicPr>
            <p:cNvPr id="280" name="Picture 2" descr=""/>
            <p:cNvPicPr/>
            <p:nvPr/>
          </p:nvPicPr>
          <p:blipFill>
            <a:blip r:embed="rId1"/>
            <a:srcRect l="26368" t="4308" r="57467" b="87559"/>
            <a:stretch/>
          </p:blipFill>
          <p:spPr>
            <a:xfrm>
              <a:off x="533520" y="4191120"/>
              <a:ext cx="3223440" cy="885600"/>
            </a:xfrm>
            <a:prstGeom prst="rect">
              <a:avLst/>
            </a:prstGeom>
            <a:ln w="9525">
              <a:solidFill>
                <a:srgbClr val="000000"/>
              </a:solidFill>
              <a:miter/>
            </a:ln>
          </p:spPr>
        </p:pic>
        <p:sp>
          <p:nvSpPr>
            <p:cNvPr id="281" name="Rectangle 1"/>
            <p:cNvSpPr/>
            <p:nvPr/>
          </p:nvSpPr>
          <p:spPr>
            <a:xfrm>
              <a:off x="1647000" y="4280040"/>
              <a:ext cx="248760" cy="241920"/>
            </a:xfrm>
            <a:prstGeom prst="rect">
              <a:avLst/>
            </a:prstGeom>
            <a:noFill/>
            <a:ln>
              <a:solidFill>
                <a:srgbClr val="12312b"/>
              </a:solidFill>
              <a:round/>
            </a:ln>
          </p:spPr>
          <p:style>
            <a:lnRef idx="2">
              <a:schemeClr val="accent1">
                <a:shade val="50000"/>
              </a:schemeClr>
            </a:lnRef>
            <a:fillRef idx="1">
              <a:schemeClr val="accent1"/>
            </a:fillRef>
            <a:effectRef idx="0">
              <a:schemeClr val="accent1"/>
            </a:effectRef>
            <a:fontRef idx="minor"/>
          </p:style>
        </p:sp>
        <p:sp>
          <p:nvSpPr>
            <p:cNvPr id="282" name="Rectangle 12"/>
            <p:cNvSpPr/>
            <p:nvPr/>
          </p:nvSpPr>
          <p:spPr>
            <a:xfrm>
              <a:off x="1397880" y="4280040"/>
              <a:ext cx="248760" cy="241920"/>
            </a:xfrm>
            <a:prstGeom prst="rect">
              <a:avLst/>
            </a:prstGeom>
            <a:noFill/>
            <a:ln>
              <a:solidFill>
                <a:srgbClr val="797979"/>
              </a:solidFill>
              <a:round/>
            </a:ln>
          </p:spPr>
          <p:style>
            <a:lnRef idx="2">
              <a:schemeClr val="accent1">
                <a:shade val="50000"/>
              </a:schemeClr>
            </a:lnRef>
            <a:fillRef idx="1">
              <a:schemeClr val="accent1"/>
            </a:fillRef>
            <a:effectRef idx="0">
              <a:schemeClr val="accent1"/>
            </a:effectRef>
            <a:fontRef idx="minor"/>
          </p:style>
        </p:sp>
      </p:gr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D9BA6A0F-0259-4873-833D-7DB2FD55ADC1}" type="slidenum">
              <a:t>6</a:t>
            </a:fld>
          </a:p>
        </p:txBody>
      </p:sp>
    </p:spTree>
  </p:cSld>
  <mc:AlternateContent>
    <mc:Choice Requires="p14">
      <p:transition spd="med" p14:dur="700">
        <p:fade/>
      </p:transition>
    </mc:Choice>
    <mc:Fallback>
      <p:transition spd="med">
        <p:fade/>
      </p:transition>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PlaceHolder 1"/>
          <p:cNvSpPr>
            <a:spLocks noGrp="1"/>
          </p:cNvSpPr>
          <p:nvPr>
            <p:ph/>
          </p:nvPr>
        </p:nvSpPr>
        <p:spPr>
          <a:xfrm>
            <a:off x="321480" y="2365560"/>
            <a:ext cx="5636520" cy="4127040"/>
          </a:xfrm>
          <a:prstGeom prst="rect">
            <a:avLst/>
          </a:prstGeom>
          <a:noFill/>
          <a:ln w="0">
            <a:noFill/>
          </a:ln>
        </p:spPr>
        <p:txBody>
          <a:bodyPr lIns="0" rIns="0" tIns="0" bIns="0" anchor="t">
            <a:noAutofit/>
          </a:bodyPr>
          <a:p>
            <a:pPr marL="182880" indent="-228600">
              <a:lnSpc>
                <a:spcPct val="120000"/>
              </a:lnSpc>
              <a:spcBef>
                <a:spcPts val="601"/>
              </a:spcBef>
              <a:spcAft>
                <a:spcPts val="601"/>
              </a:spcAft>
              <a:buClr>
                <a:srgbClr val="00693e"/>
              </a:buClr>
              <a:buFont typeface="Arial"/>
              <a:buChar char="•"/>
            </a:pPr>
            <a:r>
              <a:rPr b="0" lang="en-AU" sz="1600" spc="-1" strike="noStrike">
                <a:solidFill>
                  <a:srgbClr val="00693e"/>
                </a:solidFill>
                <a:latin typeface="National 2"/>
                <a:ea typeface="National 2"/>
              </a:rPr>
              <a:t>This is the first level (you can remove the bullet to create a regular paragraph by clicking the bullets button on the Home tab)</a:t>
            </a:r>
            <a:endParaRPr b="0" lang="en-US" sz="1600" spc="-1" strike="noStrike">
              <a:solidFill>
                <a:srgbClr val="00693e"/>
              </a:solidFill>
              <a:latin typeface="National 2"/>
            </a:endParaRPr>
          </a:p>
          <a:p>
            <a:pPr lvl="1" marL="640080" indent="-228600">
              <a:lnSpc>
                <a:spcPct val="120000"/>
              </a:lnSpc>
              <a:spcBef>
                <a:spcPts val="601"/>
              </a:spcBef>
              <a:spcAft>
                <a:spcPts val="601"/>
              </a:spcAft>
              <a:buClr>
                <a:srgbClr val="00693e"/>
              </a:buClr>
              <a:buFont typeface="Arial"/>
              <a:buChar char="•"/>
            </a:pPr>
            <a:r>
              <a:rPr b="0" lang="en-AU" sz="1600" spc="-1" strike="noStrike">
                <a:solidFill>
                  <a:srgbClr val="00693e"/>
                </a:solidFill>
                <a:latin typeface="National 2"/>
                <a:ea typeface="National 2"/>
              </a:rPr>
              <a:t>This is the second level</a:t>
            </a:r>
            <a:endParaRPr b="0" lang="en-US" sz="1600" spc="-1" strike="noStrike">
              <a:solidFill>
                <a:srgbClr val="00693e"/>
              </a:solidFill>
              <a:latin typeface="National 2"/>
            </a:endParaRPr>
          </a:p>
          <a:p>
            <a:pPr lvl="2" marL="1097280" indent="-228600">
              <a:lnSpc>
                <a:spcPct val="120000"/>
              </a:lnSpc>
              <a:spcBef>
                <a:spcPts val="601"/>
              </a:spcBef>
              <a:spcAft>
                <a:spcPts val="601"/>
              </a:spcAft>
              <a:buClr>
                <a:srgbClr val="00693e"/>
              </a:buClr>
              <a:buFont typeface="Arial"/>
              <a:buChar char="•"/>
            </a:pPr>
            <a:r>
              <a:rPr b="0" lang="en-AU" sz="1600" spc="-1" strike="noStrike">
                <a:solidFill>
                  <a:srgbClr val="00693e"/>
                </a:solidFill>
                <a:latin typeface="National 2"/>
                <a:ea typeface="National 2"/>
              </a:rPr>
              <a:t>This is the third level</a:t>
            </a:r>
            <a:endParaRPr b="0" lang="en-US" sz="1600" spc="-1" strike="noStrike">
              <a:solidFill>
                <a:srgbClr val="00693e"/>
              </a:solidFill>
              <a:latin typeface="National 2"/>
            </a:endParaRPr>
          </a:p>
          <a:p>
            <a:pPr lvl="3" marL="1554480" indent="-228600">
              <a:lnSpc>
                <a:spcPct val="120000"/>
              </a:lnSpc>
              <a:spcBef>
                <a:spcPts val="601"/>
              </a:spcBef>
              <a:spcAft>
                <a:spcPts val="601"/>
              </a:spcAft>
              <a:buClr>
                <a:srgbClr val="00693e"/>
              </a:buClr>
              <a:buFont typeface="Arial"/>
              <a:buChar char="•"/>
            </a:pPr>
            <a:r>
              <a:rPr b="0" lang="en-AU" sz="1600" spc="-1" strike="noStrike">
                <a:solidFill>
                  <a:srgbClr val="00693e"/>
                </a:solidFill>
                <a:latin typeface="National 2"/>
                <a:ea typeface="National 2"/>
              </a:rPr>
              <a:t>This is the fourth level</a:t>
            </a:r>
            <a:endParaRPr b="0" lang="en-US" sz="1600" spc="-1" strike="noStrike">
              <a:solidFill>
                <a:srgbClr val="00693e"/>
              </a:solidFill>
              <a:latin typeface="National 2"/>
            </a:endParaRPr>
          </a:p>
          <a:p>
            <a:pPr lvl="4" marL="2011680" indent="-285840">
              <a:lnSpc>
                <a:spcPct val="100000"/>
              </a:lnSpc>
              <a:spcBef>
                <a:spcPts val="422"/>
              </a:spcBef>
              <a:spcAft>
                <a:spcPts val="210"/>
              </a:spcAft>
              <a:buClr>
                <a:srgbClr val="00693e"/>
              </a:buClr>
              <a:buFont typeface="Arial"/>
              <a:buChar char="•"/>
            </a:pPr>
            <a:r>
              <a:rPr b="0" lang="en-AU" sz="1410" spc="-1" strike="noStrike">
                <a:solidFill>
                  <a:srgbClr val="00693e"/>
                </a:solidFill>
                <a:latin typeface="National 2"/>
                <a:ea typeface="National 2"/>
              </a:rPr>
              <a:t>This is the fifth and final level</a:t>
            </a:r>
            <a:endParaRPr b="0" lang="en-US" sz="1410" spc="-1" strike="noStrike">
              <a:solidFill>
                <a:srgbClr val="00693e"/>
              </a:solidFill>
              <a:latin typeface="National 2"/>
            </a:endParaRPr>
          </a:p>
          <a:p>
            <a:pPr>
              <a:lnSpc>
                <a:spcPct val="120000"/>
              </a:lnSpc>
              <a:spcBef>
                <a:spcPts val="601"/>
              </a:spcBef>
              <a:spcAft>
                <a:spcPts val="601"/>
              </a:spcAft>
              <a:buNone/>
            </a:pPr>
            <a:endParaRPr b="0" lang="en-US" sz="1600" spc="-1" strike="noStrike">
              <a:solidFill>
                <a:srgbClr val="00693e"/>
              </a:solidFill>
              <a:latin typeface="National 2"/>
            </a:endParaRPr>
          </a:p>
          <a:p>
            <a:pPr>
              <a:lnSpc>
                <a:spcPct val="120000"/>
              </a:lnSpc>
              <a:spcBef>
                <a:spcPts val="601"/>
              </a:spcBef>
              <a:spcAft>
                <a:spcPts val="601"/>
              </a:spcAft>
              <a:buNone/>
            </a:pPr>
            <a:endParaRPr b="0" lang="en-US" sz="1600" spc="-1" strike="noStrike">
              <a:solidFill>
                <a:srgbClr val="00693e"/>
              </a:solidFill>
              <a:latin typeface="National 2"/>
            </a:endParaRPr>
          </a:p>
        </p:txBody>
      </p:sp>
      <p:sp>
        <p:nvSpPr>
          <p:cNvPr id="284" name="PlaceHolder 2"/>
          <p:cNvSpPr>
            <a:spLocks noGrp="1"/>
          </p:cNvSpPr>
          <p:nvPr>
            <p:ph/>
          </p:nvPr>
        </p:nvSpPr>
        <p:spPr>
          <a:xfrm>
            <a:off x="6230520" y="2365560"/>
            <a:ext cx="5636520" cy="4127040"/>
          </a:xfrm>
          <a:prstGeom prst="rect">
            <a:avLst/>
          </a:prstGeom>
          <a:noFill/>
          <a:ln w="0">
            <a:noFill/>
          </a:ln>
        </p:spPr>
        <p:txBody>
          <a:bodyPr lIns="0" rIns="0" tIns="0" bIns="0" anchor="t">
            <a:noAutofit/>
          </a:bodyPr>
          <a:p>
            <a:pPr marL="182880" indent="-228600">
              <a:lnSpc>
                <a:spcPct val="120000"/>
              </a:lnSpc>
              <a:spcBef>
                <a:spcPts val="601"/>
              </a:spcBef>
              <a:spcAft>
                <a:spcPts val="601"/>
              </a:spcAft>
              <a:buClr>
                <a:srgbClr val="00693e"/>
              </a:buClr>
              <a:buFont typeface="Arial"/>
              <a:buChar char="•"/>
            </a:pPr>
            <a:r>
              <a:rPr b="0" lang="en-AU" sz="1600" spc="-1" strike="noStrike">
                <a:solidFill>
                  <a:srgbClr val="00693e"/>
                </a:solidFill>
                <a:latin typeface="National 2"/>
                <a:ea typeface="National 2"/>
              </a:rPr>
              <a:t>In any of the slides, the text area can also contain other content.</a:t>
            </a:r>
            <a:endParaRPr b="0" lang="en-US" sz="1600" spc="-1" strike="noStrike">
              <a:solidFill>
                <a:srgbClr val="00693e"/>
              </a:solidFill>
              <a:latin typeface="National 2"/>
            </a:endParaRPr>
          </a:p>
          <a:p>
            <a:pPr marL="182880" indent="-228600">
              <a:lnSpc>
                <a:spcPct val="120000"/>
              </a:lnSpc>
              <a:spcBef>
                <a:spcPts val="601"/>
              </a:spcBef>
              <a:spcAft>
                <a:spcPts val="601"/>
              </a:spcAft>
              <a:buClr>
                <a:srgbClr val="00693e"/>
              </a:buClr>
              <a:buFont typeface="Arial"/>
              <a:buChar char="•"/>
            </a:pPr>
            <a:r>
              <a:rPr b="0" lang="en-AU" sz="1600" spc="-1" strike="noStrike">
                <a:solidFill>
                  <a:srgbClr val="00693e"/>
                </a:solidFill>
                <a:latin typeface="National 2"/>
                <a:ea typeface="National 2"/>
              </a:rPr>
              <a:t>You will notice under the “Click to enter text” line are icons displaying options to insert graphs, pictures, Excel tables etc.</a:t>
            </a:r>
            <a:endParaRPr b="0" lang="en-US" sz="1600" spc="-1" strike="noStrike">
              <a:solidFill>
                <a:srgbClr val="00693e"/>
              </a:solidFill>
              <a:latin typeface="National 2"/>
            </a:endParaRPr>
          </a:p>
          <a:p>
            <a:pPr>
              <a:lnSpc>
                <a:spcPct val="120000"/>
              </a:lnSpc>
              <a:spcBef>
                <a:spcPts val="601"/>
              </a:spcBef>
              <a:spcAft>
                <a:spcPts val="601"/>
              </a:spcAft>
              <a:buNone/>
            </a:pPr>
            <a:endParaRPr b="0" lang="en-US" sz="1600" spc="-1" strike="noStrike">
              <a:solidFill>
                <a:srgbClr val="00693e"/>
              </a:solidFill>
              <a:latin typeface="National 2"/>
            </a:endParaRPr>
          </a:p>
        </p:txBody>
      </p:sp>
      <p:sp>
        <p:nvSpPr>
          <p:cNvPr id="285" name="PlaceHolder 3"/>
          <p:cNvSpPr>
            <a:spLocks noGrp="1"/>
          </p:cNvSpPr>
          <p:nvPr>
            <p:ph type="title"/>
          </p:nvPr>
        </p:nvSpPr>
        <p:spPr>
          <a:xfrm>
            <a:off x="336600" y="1391400"/>
            <a:ext cx="11545560" cy="923040"/>
          </a:xfrm>
          <a:prstGeom prst="rect">
            <a:avLst/>
          </a:prstGeom>
          <a:noFill/>
          <a:ln w="0">
            <a:noFill/>
          </a:ln>
        </p:spPr>
        <p:txBody>
          <a:bodyPr lIns="0" rIns="0" tIns="0" bIns="0" anchor="t">
            <a:noAutofit/>
          </a:bodyPr>
          <a:p>
            <a:pPr>
              <a:lnSpc>
                <a:spcPct val="85000"/>
              </a:lnSpc>
              <a:buNone/>
            </a:pPr>
            <a:r>
              <a:rPr b="0" lang="en-AU" sz="3200" spc="-1" strike="noStrike">
                <a:solidFill>
                  <a:srgbClr val="00693e"/>
                </a:solidFill>
                <a:latin typeface="National 2 Medium"/>
                <a:ea typeface="National 2 Medium"/>
              </a:rPr>
              <a:t>Text levels and content areas</a:t>
            </a:r>
            <a:endParaRPr b="0" lang="en-US" sz="3200" spc="-1" strike="noStrike">
              <a:solidFill>
                <a:srgbClr val="000000"/>
              </a:solidFill>
              <a:latin typeface="Arial"/>
            </a:endParaRPr>
          </a:p>
        </p:txBody>
      </p:sp>
      <p:sp>
        <p:nvSpPr>
          <p:cNvPr id="286" name="PlaceHolder 4"/>
          <p:cNvSpPr>
            <a:spLocks noGrp="1"/>
          </p:cNvSpPr>
          <p:nvPr>
            <p:ph type="ftr" idx="17"/>
          </p:nvPr>
        </p:nvSpPr>
        <p:spPr>
          <a:xfrm>
            <a:off x="2383200" y="184320"/>
            <a:ext cx="7425720" cy="216720"/>
          </a:xfrm>
          <a:prstGeom prst="rect">
            <a:avLst/>
          </a:prstGeom>
          <a:noFill/>
          <a:ln w="0">
            <a:noFill/>
          </a:ln>
        </p:spPr>
        <p:txBody>
          <a:bodyPr lIns="0" rIns="0" tIns="0" bIns="0" anchor="ctr">
            <a:noAutofit/>
          </a:bodyPr>
          <a:lstStyle>
            <a:lvl1pPr algn="ctr">
              <a:lnSpc>
                <a:spcPct val="100000"/>
              </a:lnSpc>
              <a:buNone/>
              <a:defRPr b="0" lang="en-AU" sz="1100" spc="-1" strike="noStrike">
                <a:solidFill>
                  <a:srgbClr val="00693e"/>
                </a:solidFill>
                <a:latin typeface="National 2"/>
                <a:ea typeface="National 2"/>
              </a:defRPr>
            </a:lvl1pPr>
          </a:lstStyle>
          <a:p>
            <a:pPr algn="ctr">
              <a:lnSpc>
                <a:spcPct val="100000"/>
              </a:lnSpc>
              <a:buNone/>
            </a:pPr>
            <a:r>
              <a:rPr b="0" lang="en-AU" sz="1100" spc="-1" strike="noStrike">
                <a:solidFill>
                  <a:srgbClr val="00693e"/>
                </a:solidFill>
                <a:latin typeface="National 2"/>
                <a:ea typeface="National 2"/>
              </a:rPr>
              <a:t>[Footer]</a:t>
            </a:r>
            <a:endParaRPr b="0" lang="en-US" sz="1100" spc="-1" strike="noStrike">
              <a:latin typeface="Times New Roman"/>
            </a:endParaRPr>
          </a:p>
        </p:txBody>
      </p:sp>
      <p:pic>
        <p:nvPicPr>
          <p:cNvPr id="287" name="Picture 3" descr=""/>
          <p:cNvPicPr/>
          <p:nvPr/>
        </p:nvPicPr>
        <p:blipFill>
          <a:blip r:embed="rId1"/>
          <a:srcRect l="54242" t="51832" r="37827" b="37921"/>
          <a:stretch/>
        </p:blipFill>
        <p:spPr>
          <a:xfrm>
            <a:off x="6400800" y="4059360"/>
            <a:ext cx="1018080" cy="739800"/>
          </a:xfrm>
          <a:prstGeom prst="rect">
            <a:avLst/>
          </a:prstGeom>
          <a:ln w="9525">
            <a:solidFill>
              <a:srgbClr val="000000"/>
            </a:solidFill>
            <a:miter/>
          </a:ln>
        </p:spPr>
      </p:pic>
      <p:sp>
        <p:nvSpPr>
          <p:cNvPr id="6" name="PlaceHolder 5"/>
          <p:cNvSpPr>
            <a:spLocks noGrp="1"/>
          </p:cNvSpPr>
          <p:nvPr>
            <p:ph type="sldNum" idx="8"/>
          </p:nvPr>
        </p:nvSpPr>
        <p:spPr/>
        <p:txBody>
          <a:bodyPr/>
          <a:p>
            <a:fld id="{8ECDF7C4-94A6-4302-B958-2B426E880B33}" type="slidenum">
              <a:t>7</a:t>
            </a:fld>
          </a:p>
        </p:txBody>
      </p:sp>
    </p:spTree>
  </p:cSld>
  <mc:AlternateContent>
    <mc:Choice Requires="p14">
      <p:transition spd="med" p14:dur="700">
        <p:fade/>
      </p:transition>
    </mc:Choice>
    <mc:Fallback>
      <p:transition spd="med">
        <p:fade/>
      </p:transition>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PlaceHolder 1"/>
          <p:cNvSpPr>
            <a:spLocks noGrp="1"/>
          </p:cNvSpPr>
          <p:nvPr>
            <p:ph/>
          </p:nvPr>
        </p:nvSpPr>
        <p:spPr>
          <a:xfrm>
            <a:off x="1765080" y="2618640"/>
            <a:ext cx="8659440" cy="3873960"/>
          </a:xfrm>
          <a:prstGeom prst="rect">
            <a:avLst/>
          </a:prstGeom>
          <a:noFill/>
          <a:ln w="0">
            <a:noFill/>
          </a:ln>
        </p:spPr>
        <p:txBody>
          <a:bodyPr lIns="0" rIns="0" tIns="0" bIns="0" anchor="t">
            <a:normAutofit fontScale="57000"/>
          </a:bodyPr>
          <a:p>
            <a:pPr marL="182880" indent="-228600">
              <a:lnSpc>
                <a:spcPct val="120000"/>
              </a:lnSpc>
              <a:spcBef>
                <a:spcPts val="601"/>
              </a:spcBef>
              <a:spcAft>
                <a:spcPts val="601"/>
              </a:spcAft>
              <a:buClr>
                <a:srgbClr val="00693e"/>
              </a:buClr>
              <a:buFont typeface="Arial"/>
              <a:buChar char="•"/>
            </a:pPr>
            <a:r>
              <a:rPr b="0" lang="en-AU" sz="2800" spc="-1" strike="noStrike">
                <a:solidFill>
                  <a:srgbClr val="00693e"/>
                </a:solidFill>
                <a:latin typeface="National 2"/>
                <a:ea typeface="National 2"/>
              </a:rPr>
              <a:t>You can easily insert and re-format slides from existing presentations.</a:t>
            </a:r>
            <a:endParaRPr b="0" lang="en-US" sz="2800" spc="-1" strike="noStrike">
              <a:solidFill>
                <a:srgbClr val="00693e"/>
              </a:solidFill>
              <a:latin typeface="National 2"/>
            </a:endParaRPr>
          </a:p>
          <a:p>
            <a:pPr lvl="1" marL="640080" indent="-228600">
              <a:lnSpc>
                <a:spcPct val="120000"/>
              </a:lnSpc>
              <a:spcBef>
                <a:spcPts val="601"/>
              </a:spcBef>
              <a:spcAft>
                <a:spcPts val="601"/>
              </a:spcAft>
              <a:buClr>
                <a:srgbClr val="00693e"/>
              </a:buClr>
              <a:buFont typeface="Arial"/>
              <a:buChar char="•"/>
            </a:pPr>
            <a:r>
              <a:rPr b="0" lang="en-AU" sz="2400" spc="-1" strike="noStrike">
                <a:solidFill>
                  <a:srgbClr val="00693e"/>
                </a:solidFill>
                <a:latin typeface="National 2"/>
                <a:ea typeface="National 2"/>
              </a:rPr>
              <a:t>Select the slides in the existing presentation via the slide thumbnails panel to the left of the program</a:t>
            </a:r>
            <a:endParaRPr b="0" lang="en-US" sz="2400" spc="-1" strike="noStrike">
              <a:solidFill>
                <a:srgbClr val="00693e"/>
              </a:solidFill>
              <a:latin typeface="National 2"/>
            </a:endParaRPr>
          </a:p>
          <a:p>
            <a:pPr lvl="1" marL="640080" indent="-228600">
              <a:lnSpc>
                <a:spcPct val="120000"/>
              </a:lnSpc>
              <a:spcBef>
                <a:spcPts val="601"/>
              </a:spcBef>
              <a:spcAft>
                <a:spcPts val="601"/>
              </a:spcAft>
              <a:buClr>
                <a:srgbClr val="00693e"/>
              </a:buClr>
              <a:buFont typeface="Arial"/>
              <a:buChar char="•"/>
            </a:pPr>
            <a:r>
              <a:rPr b="0" lang="en-AU" sz="2400" spc="-1" strike="noStrike">
                <a:solidFill>
                  <a:srgbClr val="00693e"/>
                </a:solidFill>
                <a:latin typeface="National 2"/>
                <a:ea typeface="National 2"/>
              </a:rPr>
              <a:t>Copy, then paste into the template presentation slide thumbnails panel</a:t>
            </a:r>
            <a:endParaRPr b="0" lang="en-US" sz="2400" spc="-1" strike="noStrike">
              <a:solidFill>
                <a:srgbClr val="00693e"/>
              </a:solidFill>
              <a:latin typeface="National 2"/>
            </a:endParaRPr>
          </a:p>
          <a:p>
            <a:pPr lvl="1" marL="640080" indent="-228600">
              <a:lnSpc>
                <a:spcPct val="120000"/>
              </a:lnSpc>
              <a:spcBef>
                <a:spcPts val="601"/>
              </a:spcBef>
              <a:spcAft>
                <a:spcPts val="601"/>
              </a:spcAft>
              <a:buClr>
                <a:srgbClr val="00693e"/>
              </a:buClr>
              <a:buFont typeface="Arial"/>
              <a:buChar char="•"/>
            </a:pPr>
            <a:r>
              <a:rPr b="0" lang="en-AU" sz="2400" spc="-1" strike="noStrike">
                <a:solidFill>
                  <a:srgbClr val="00693e"/>
                </a:solidFill>
                <a:latin typeface="National 2"/>
                <a:ea typeface="National 2"/>
              </a:rPr>
              <a:t>Choose the </a:t>
            </a:r>
            <a:r>
              <a:rPr b="1" lang="en-AU" sz="2400" spc="-1" strike="noStrike">
                <a:solidFill>
                  <a:srgbClr val="12312b"/>
                </a:solidFill>
                <a:latin typeface="National 2"/>
                <a:ea typeface="National 2"/>
              </a:rPr>
              <a:t>‘Layout’</a:t>
            </a:r>
            <a:r>
              <a:rPr b="0" lang="en-AU" sz="2400" spc="-1" strike="noStrike">
                <a:solidFill>
                  <a:srgbClr val="00693e"/>
                </a:solidFill>
                <a:latin typeface="National 2"/>
                <a:ea typeface="National 2"/>
              </a:rPr>
              <a:t> for each slide as appropriate</a:t>
            </a:r>
            <a:endParaRPr b="0" lang="en-US" sz="2400" spc="-1" strike="noStrike">
              <a:solidFill>
                <a:srgbClr val="00693e"/>
              </a:solidFill>
              <a:latin typeface="National 2"/>
            </a:endParaRPr>
          </a:p>
          <a:p>
            <a:pPr>
              <a:lnSpc>
                <a:spcPct val="120000"/>
              </a:lnSpc>
              <a:spcBef>
                <a:spcPts val="1417"/>
              </a:spcBef>
              <a:buNone/>
            </a:pPr>
            <a:endParaRPr b="0" lang="en-US" sz="2400" spc="-1" strike="noStrike">
              <a:solidFill>
                <a:srgbClr val="00693e"/>
              </a:solidFill>
              <a:latin typeface="National 2"/>
            </a:endParaRPr>
          </a:p>
          <a:p>
            <a:pPr>
              <a:lnSpc>
                <a:spcPct val="120000"/>
              </a:lnSpc>
              <a:spcBef>
                <a:spcPts val="1417"/>
              </a:spcBef>
              <a:buNone/>
            </a:pPr>
            <a:endParaRPr b="0" lang="en-US" sz="2400" spc="-1" strike="noStrike">
              <a:solidFill>
                <a:srgbClr val="00693e"/>
              </a:solidFill>
              <a:latin typeface="National 2"/>
            </a:endParaRPr>
          </a:p>
          <a:p>
            <a:pPr>
              <a:lnSpc>
                <a:spcPct val="120000"/>
              </a:lnSpc>
              <a:spcBef>
                <a:spcPts val="1417"/>
              </a:spcBef>
              <a:buNone/>
            </a:pPr>
            <a:endParaRPr b="0" lang="en-US" sz="2400" spc="-1" strike="noStrike">
              <a:solidFill>
                <a:srgbClr val="00693e"/>
              </a:solidFill>
              <a:latin typeface="National 2"/>
            </a:endParaRPr>
          </a:p>
          <a:p>
            <a:pPr>
              <a:lnSpc>
                <a:spcPct val="120000"/>
              </a:lnSpc>
              <a:spcBef>
                <a:spcPts val="1417"/>
              </a:spcBef>
              <a:buNone/>
            </a:pPr>
            <a:endParaRPr b="0" lang="en-US" sz="2400" spc="-1" strike="noStrike">
              <a:solidFill>
                <a:srgbClr val="00693e"/>
              </a:solidFill>
              <a:latin typeface="National 2"/>
            </a:endParaRPr>
          </a:p>
          <a:p>
            <a:pPr lvl="1" marL="640080" indent="-228600">
              <a:lnSpc>
                <a:spcPct val="120000"/>
              </a:lnSpc>
              <a:spcBef>
                <a:spcPts val="601"/>
              </a:spcBef>
              <a:spcAft>
                <a:spcPts val="601"/>
              </a:spcAft>
              <a:buClr>
                <a:srgbClr val="00693e"/>
              </a:buClr>
              <a:buFont typeface="Arial"/>
              <a:buChar char="•"/>
            </a:pPr>
            <a:r>
              <a:rPr b="0" lang="en-AU" sz="2400" spc="-1" strike="noStrike">
                <a:solidFill>
                  <a:srgbClr val="00693e"/>
                </a:solidFill>
                <a:latin typeface="National 2"/>
                <a:ea typeface="National 2"/>
              </a:rPr>
              <a:t>Make sure to select the Slides once more and choose </a:t>
            </a:r>
            <a:r>
              <a:rPr b="1" lang="en-AU" sz="2400" spc="-1" strike="noStrike">
                <a:solidFill>
                  <a:srgbClr val="797979"/>
                </a:solidFill>
                <a:latin typeface="National 2"/>
                <a:ea typeface="National 2"/>
              </a:rPr>
              <a:t>‘Reset’</a:t>
            </a:r>
            <a:r>
              <a:rPr b="0" lang="en-AU" sz="2400" spc="-1" strike="noStrike">
                <a:solidFill>
                  <a:srgbClr val="00693e"/>
                </a:solidFill>
                <a:latin typeface="National 2"/>
                <a:ea typeface="National 2"/>
              </a:rPr>
              <a:t>.  This will ensure all items within the slide are forced to adopt the new layout.</a:t>
            </a:r>
            <a:endParaRPr b="0" lang="en-US" sz="2400" spc="-1" strike="noStrike">
              <a:solidFill>
                <a:srgbClr val="00693e"/>
              </a:solidFill>
              <a:latin typeface="National 2"/>
            </a:endParaRPr>
          </a:p>
          <a:p>
            <a:pPr lvl="1" marL="640080" indent="-228600">
              <a:lnSpc>
                <a:spcPct val="120000"/>
              </a:lnSpc>
              <a:spcBef>
                <a:spcPts val="601"/>
              </a:spcBef>
              <a:spcAft>
                <a:spcPts val="601"/>
              </a:spcAft>
              <a:buClr>
                <a:srgbClr val="00693e"/>
              </a:buClr>
              <a:buFont typeface="Arial"/>
              <a:buChar char="•"/>
            </a:pPr>
            <a:r>
              <a:rPr b="0" lang="en-AU" sz="2400" spc="-1" strike="noStrike">
                <a:solidFill>
                  <a:srgbClr val="00693e"/>
                </a:solidFill>
                <a:latin typeface="National 2"/>
                <a:ea typeface="National 2"/>
              </a:rPr>
              <a:t>Any custom slide layout masters in old presentations/templates will copy through. In these cases it is best to copy content from inside text areas rather than the whole slide.</a:t>
            </a:r>
            <a:endParaRPr b="0" lang="en-US" sz="2400" spc="-1" strike="noStrike">
              <a:solidFill>
                <a:srgbClr val="00693e"/>
              </a:solidFill>
              <a:latin typeface="National 2"/>
            </a:endParaRPr>
          </a:p>
        </p:txBody>
      </p:sp>
      <p:sp>
        <p:nvSpPr>
          <p:cNvPr id="289" name="PlaceHolder 2"/>
          <p:cNvSpPr>
            <a:spLocks noGrp="1"/>
          </p:cNvSpPr>
          <p:nvPr>
            <p:ph type="title"/>
          </p:nvPr>
        </p:nvSpPr>
        <p:spPr>
          <a:xfrm>
            <a:off x="336600" y="1391400"/>
            <a:ext cx="11545560" cy="923040"/>
          </a:xfrm>
          <a:prstGeom prst="rect">
            <a:avLst/>
          </a:prstGeom>
          <a:noFill/>
          <a:ln w="0">
            <a:noFill/>
          </a:ln>
        </p:spPr>
        <p:txBody>
          <a:bodyPr lIns="0" rIns="0" tIns="0" bIns="0" anchor="t">
            <a:normAutofit/>
          </a:bodyPr>
          <a:p>
            <a:pPr>
              <a:lnSpc>
                <a:spcPct val="85000"/>
              </a:lnSpc>
              <a:buNone/>
            </a:pPr>
            <a:r>
              <a:rPr b="0" lang="en-AU" sz="4000" spc="-1" strike="noStrike">
                <a:solidFill>
                  <a:srgbClr val="00693e"/>
                </a:solidFill>
                <a:latin typeface="National 2 Medium"/>
                <a:ea typeface="National 2 Medium"/>
              </a:rPr>
              <a:t>Formatting existing presentations </a:t>
            </a:r>
            <a:endParaRPr b="0" lang="en-US" sz="4000" spc="-1" strike="noStrike">
              <a:solidFill>
                <a:srgbClr val="000000"/>
              </a:solidFill>
              <a:latin typeface="Arial"/>
            </a:endParaRPr>
          </a:p>
        </p:txBody>
      </p:sp>
      <p:grpSp>
        <p:nvGrpSpPr>
          <p:cNvPr id="290" name="Group 6"/>
          <p:cNvGrpSpPr/>
          <p:nvPr/>
        </p:nvGrpSpPr>
        <p:grpSpPr>
          <a:xfrm>
            <a:off x="2383200" y="4100040"/>
            <a:ext cx="4606920" cy="911160"/>
            <a:chOff x="2383200" y="4100040"/>
            <a:chExt cx="4606920" cy="911160"/>
          </a:xfrm>
        </p:grpSpPr>
        <p:pic>
          <p:nvPicPr>
            <p:cNvPr id="291" name="Picture 12" descr=""/>
            <p:cNvPicPr/>
            <p:nvPr/>
          </p:nvPicPr>
          <p:blipFill>
            <a:blip r:embed="rId1"/>
            <a:srcRect l="-2" t="0" r="64630" b="87549"/>
            <a:stretch/>
          </p:blipFill>
          <p:spPr>
            <a:xfrm>
              <a:off x="2383200" y="4100040"/>
              <a:ext cx="4606920" cy="911160"/>
            </a:xfrm>
            <a:prstGeom prst="rect">
              <a:avLst/>
            </a:prstGeom>
            <a:ln w="9525">
              <a:solidFill>
                <a:srgbClr val="000000"/>
              </a:solidFill>
              <a:miter/>
            </a:ln>
          </p:spPr>
        </p:pic>
        <p:sp>
          <p:nvSpPr>
            <p:cNvPr id="292" name="Rectangle 13"/>
            <p:cNvSpPr/>
            <p:nvPr/>
          </p:nvSpPr>
          <p:spPr>
            <a:xfrm>
              <a:off x="3699360" y="4429080"/>
              <a:ext cx="525960" cy="164160"/>
            </a:xfrm>
            <a:prstGeom prst="rect">
              <a:avLst/>
            </a:prstGeom>
            <a:noFill/>
            <a:ln>
              <a:solidFill>
                <a:srgbClr val="12312b"/>
              </a:solidFill>
              <a:round/>
            </a:ln>
          </p:spPr>
          <p:style>
            <a:lnRef idx="2">
              <a:schemeClr val="accent1">
                <a:shade val="50000"/>
              </a:schemeClr>
            </a:lnRef>
            <a:fillRef idx="1">
              <a:schemeClr val="accent1"/>
            </a:fillRef>
            <a:effectRef idx="0">
              <a:schemeClr val="accent1"/>
            </a:effectRef>
            <a:fontRef idx="minor"/>
          </p:style>
        </p:sp>
        <p:sp>
          <p:nvSpPr>
            <p:cNvPr id="293" name="Rectangle 14"/>
            <p:cNvSpPr/>
            <p:nvPr/>
          </p:nvSpPr>
          <p:spPr>
            <a:xfrm>
              <a:off x="3699360" y="4592160"/>
              <a:ext cx="525960" cy="164160"/>
            </a:xfrm>
            <a:prstGeom prst="rect">
              <a:avLst/>
            </a:prstGeom>
            <a:noFill/>
            <a:ln>
              <a:solidFill>
                <a:srgbClr val="797979"/>
              </a:solidFill>
              <a:round/>
            </a:ln>
          </p:spPr>
          <p:style>
            <a:lnRef idx="2">
              <a:schemeClr val="accent1">
                <a:shade val="50000"/>
              </a:schemeClr>
            </a:lnRef>
            <a:fillRef idx="1">
              <a:schemeClr val="accent1"/>
            </a:fillRef>
            <a:effectRef idx="0">
              <a:schemeClr val="accent1"/>
            </a:effectRef>
            <a:fontRef idx="minor"/>
          </p:style>
        </p:sp>
      </p:gr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02AD076C-4277-4AC4-B2FA-32FEE27FE43F}" type="slidenum">
              <a:t>8</a:t>
            </a:fld>
          </a:p>
        </p:txBody>
      </p:sp>
    </p:spTree>
  </p:cSld>
  <mc:AlternateContent>
    <mc:Choice Requires="p14">
      <p:transition spd="med" p14:dur="700">
        <p:fade/>
      </p:transition>
    </mc:Choice>
    <mc:Fallback>
      <p:transition spd="med">
        <p:fade/>
      </p:transition>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PlaceHolder 1"/>
          <p:cNvSpPr>
            <a:spLocks noGrp="1"/>
          </p:cNvSpPr>
          <p:nvPr>
            <p:ph/>
          </p:nvPr>
        </p:nvSpPr>
        <p:spPr>
          <a:xfrm>
            <a:off x="321480" y="2365560"/>
            <a:ext cx="5636520" cy="4127040"/>
          </a:xfrm>
          <a:prstGeom prst="rect">
            <a:avLst/>
          </a:prstGeom>
          <a:noFill/>
          <a:ln w="0">
            <a:noFill/>
          </a:ln>
        </p:spPr>
        <p:txBody>
          <a:bodyPr lIns="0" rIns="0" tIns="0" bIns="0" anchor="t">
            <a:noAutofit/>
          </a:bodyPr>
          <a:p>
            <a:pPr>
              <a:lnSpc>
                <a:spcPct val="120000"/>
              </a:lnSpc>
              <a:spcBef>
                <a:spcPts val="601"/>
              </a:spcBef>
              <a:spcAft>
                <a:spcPts val="601"/>
              </a:spcAft>
              <a:buNone/>
              <a:tabLst>
                <a:tab algn="l" pos="0"/>
              </a:tabLst>
            </a:pPr>
            <a:r>
              <a:rPr b="0" lang="en-AU" sz="1600" spc="-1" strike="noStrike">
                <a:solidFill>
                  <a:srgbClr val="00693e"/>
                </a:solidFill>
                <a:latin typeface="National 2"/>
                <a:ea typeface="National 2"/>
              </a:rPr>
              <a:t>Inserting/deleting a footer or slide number</a:t>
            </a:r>
            <a:endParaRPr b="0" lang="en-US" sz="1600" spc="-1" strike="noStrike">
              <a:solidFill>
                <a:srgbClr val="00693e"/>
              </a:solidFill>
              <a:latin typeface="National 2"/>
            </a:endParaRPr>
          </a:p>
          <a:p>
            <a:pPr marL="182880" indent="-228600">
              <a:lnSpc>
                <a:spcPct val="120000"/>
              </a:lnSpc>
              <a:spcBef>
                <a:spcPts val="601"/>
              </a:spcBef>
              <a:spcAft>
                <a:spcPts val="601"/>
              </a:spcAft>
              <a:buClr>
                <a:srgbClr val="00693e"/>
              </a:buClr>
              <a:buFont typeface="Arial"/>
              <a:buChar char="•"/>
              <a:tabLst>
                <a:tab algn="l" pos="0"/>
              </a:tabLst>
            </a:pPr>
            <a:r>
              <a:rPr b="0" lang="en-AU" sz="1600" spc="-1" strike="noStrike">
                <a:solidFill>
                  <a:srgbClr val="00693e"/>
                </a:solidFill>
                <a:latin typeface="National 2"/>
                <a:ea typeface="National 2"/>
              </a:rPr>
              <a:t>Go to the ‘Insert’ tab</a:t>
            </a:r>
            <a:endParaRPr b="0" lang="en-US" sz="1600" spc="-1" strike="noStrike">
              <a:solidFill>
                <a:srgbClr val="00693e"/>
              </a:solidFill>
              <a:latin typeface="National 2"/>
            </a:endParaRPr>
          </a:p>
          <a:p>
            <a:pPr marL="182880" indent="-228600">
              <a:lnSpc>
                <a:spcPct val="120000"/>
              </a:lnSpc>
              <a:spcBef>
                <a:spcPts val="601"/>
              </a:spcBef>
              <a:spcAft>
                <a:spcPts val="601"/>
              </a:spcAft>
              <a:buClr>
                <a:srgbClr val="00693e"/>
              </a:buClr>
              <a:buFont typeface="Arial"/>
              <a:buChar char="•"/>
              <a:tabLst>
                <a:tab algn="l" pos="0"/>
              </a:tabLst>
            </a:pPr>
            <a:r>
              <a:rPr b="0" lang="en-AU" sz="1600" spc="-1" strike="noStrike">
                <a:solidFill>
                  <a:srgbClr val="00693e"/>
                </a:solidFill>
                <a:latin typeface="National 2"/>
                <a:ea typeface="National 2"/>
              </a:rPr>
              <a:t>Select ‘Header &amp; Footer’</a:t>
            </a:r>
            <a:endParaRPr b="0" lang="en-US" sz="1600" spc="-1" strike="noStrike">
              <a:solidFill>
                <a:srgbClr val="00693e"/>
              </a:solidFill>
              <a:latin typeface="National 2"/>
            </a:endParaRPr>
          </a:p>
          <a:p>
            <a:pPr marL="182880" indent="-228600">
              <a:lnSpc>
                <a:spcPct val="120000"/>
              </a:lnSpc>
              <a:spcBef>
                <a:spcPts val="601"/>
              </a:spcBef>
              <a:spcAft>
                <a:spcPts val="601"/>
              </a:spcAft>
              <a:buClr>
                <a:srgbClr val="00693e"/>
              </a:buClr>
              <a:buFont typeface="Arial"/>
              <a:buChar char="•"/>
              <a:tabLst>
                <a:tab algn="l" pos="0"/>
              </a:tabLst>
            </a:pPr>
            <a:r>
              <a:rPr b="0" lang="en-AU" sz="1600" spc="-1" strike="noStrike">
                <a:solidFill>
                  <a:srgbClr val="00693e"/>
                </a:solidFill>
                <a:latin typeface="National 2"/>
                <a:ea typeface="National 2"/>
              </a:rPr>
              <a:t>Tick or untick the footer and/or page numbers checkboxes as required</a:t>
            </a:r>
            <a:endParaRPr b="0" lang="en-US" sz="1600" spc="-1" strike="noStrike">
              <a:solidFill>
                <a:srgbClr val="00693e"/>
              </a:solidFill>
              <a:latin typeface="National 2"/>
            </a:endParaRPr>
          </a:p>
          <a:p>
            <a:pPr marL="182880" indent="-228600">
              <a:lnSpc>
                <a:spcPct val="120000"/>
              </a:lnSpc>
              <a:spcBef>
                <a:spcPts val="601"/>
              </a:spcBef>
              <a:spcAft>
                <a:spcPts val="601"/>
              </a:spcAft>
              <a:buClr>
                <a:srgbClr val="00693e"/>
              </a:buClr>
              <a:buFont typeface="Arial"/>
              <a:buChar char="•"/>
              <a:tabLst>
                <a:tab algn="l" pos="0"/>
              </a:tabLst>
            </a:pPr>
            <a:r>
              <a:rPr b="0" lang="en-AU" sz="1600" spc="-1" strike="noStrike">
                <a:solidFill>
                  <a:srgbClr val="00693e"/>
                </a:solidFill>
                <a:latin typeface="National 2"/>
                <a:ea typeface="National 2"/>
              </a:rPr>
              <a:t>Type text in the footer section if required</a:t>
            </a:r>
            <a:endParaRPr b="0" lang="en-US" sz="1600" spc="-1" strike="noStrike">
              <a:solidFill>
                <a:srgbClr val="00693e"/>
              </a:solidFill>
              <a:latin typeface="National 2"/>
            </a:endParaRPr>
          </a:p>
          <a:p>
            <a:pPr marL="182880" indent="-228600">
              <a:lnSpc>
                <a:spcPct val="120000"/>
              </a:lnSpc>
              <a:spcBef>
                <a:spcPts val="601"/>
              </a:spcBef>
              <a:spcAft>
                <a:spcPts val="601"/>
              </a:spcAft>
              <a:buClr>
                <a:srgbClr val="00693e"/>
              </a:buClr>
              <a:buFont typeface="Arial"/>
              <a:buChar char="•"/>
              <a:tabLst>
                <a:tab algn="l" pos="0"/>
              </a:tabLst>
            </a:pPr>
            <a:r>
              <a:rPr b="0" lang="en-AU" sz="1600" spc="-1" strike="noStrike">
                <a:solidFill>
                  <a:srgbClr val="00693e"/>
                </a:solidFill>
                <a:latin typeface="National 2"/>
                <a:ea typeface="National 2"/>
              </a:rPr>
              <a:t>‘</a:t>
            </a:r>
            <a:r>
              <a:rPr b="0" lang="en-AU" sz="1600" spc="-1" strike="noStrike">
                <a:solidFill>
                  <a:srgbClr val="00693e"/>
                </a:solidFill>
                <a:latin typeface="National 2"/>
                <a:ea typeface="National 2"/>
              </a:rPr>
              <a:t>Apply to all’.</a:t>
            </a:r>
            <a:endParaRPr b="0" lang="en-US" sz="1600" spc="-1" strike="noStrike">
              <a:solidFill>
                <a:srgbClr val="00693e"/>
              </a:solidFill>
              <a:latin typeface="National 2"/>
            </a:endParaRPr>
          </a:p>
          <a:p>
            <a:pPr>
              <a:lnSpc>
                <a:spcPct val="120000"/>
              </a:lnSpc>
              <a:spcBef>
                <a:spcPts val="1417"/>
              </a:spcBef>
              <a:buNone/>
              <a:tabLst>
                <a:tab algn="l" pos="0"/>
              </a:tabLst>
            </a:pPr>
            <a:endParaRPr b="0" lang="en-US" sz="1600" spc="-1" strike="noStrike">
              <a:solidFill>
                <a:srgbClr val="00693e"/>
              </a:solidFill>
              <a:latin typeface="National 2"/>
            </a:endParaRPr>
          </a:p>
        </p:txBody>
      </p:sp>
      <p:sp>
        <p:nvSpPr>
          <p:cNvPr id="295" name="PlaceHolder 2"/>
          <p:cNvSpPr>
            <a:spLocks noGrp="1"/>
          </p:cNvSpPr>
          <p:nvPr>
            <p:ph/>
          </p:nvPr>
        </p:nvSpPr>
        <p:spPr>
          <a:xfrm>
            <a:off x="6230520" y="2365560"/>
            <a:ext cx="5636520" cy="4127040"/>
          </a:xfrm>
          <a:prstGeom prst="rect">
            <a:avLst/>
          </a:prstGeom>
          <a:noFill/>
          <a:ln w="0">
            <a:noFill/>
          </a:ln>
        </p:spPr>
        <p:txBody>
          <a:bodyPr lIns="0" rIns="0" tIns="0" bIns="0" anchor="t">
            <a:noAutofit/>
          </a:bodyPr>
          <a:p>
            <a:pPr>
              <a:lnSpc>
                <a:spcPct val="120000"/>
              </a:lnSpc>
              <a:spcBef>
                <a:spcPts val="601"/>
              </a:spcBef>
              <a:spcAft>
                <a:spcPts val="601"/>
              </a:spcAft>
              <a:buNone/>
              <a:tabLst>
                <a:tab algn="l" pos="0"/>
              </a:tabLst>
            </a:pPr>
            <a:r>
              <a:rPr b="0" lang="en-US" sz="1600" spc="-1" strike="noStrike">
                <a:solidFill>
                  <a:srgbClr val="00693e"/>
                </a:solidFill>
                <a:latin typeface="National 2"/>
                <a:ea typeface="National 2"/>
              </a:rPr>
              <a:t>To reduce the file size of the presentation:</a:t>
            </a:r>
            <a:endParaRPr b="0" lang="en-US" sz="1600" spc="-1" strike="noStrike">
              <a:solidFill>
                <a:srgbClr val="00693e"/>
              </a:solidFill>
              <a:latin typeface="National 2"/>
            </a:endParaRPr>
          </a:p>
          <a:p>
            <a:pPr marL="182880" indent="-228600">
              <a:lnSpc>
                <a:spcPct val="120000"/>
              </a:lnSpc>
              <a:spcBef>
                <a:spcPts val="601"/>
              </a:spcBef>
              <a:spcAft>
                <a:spcPts val="601"/>
              </a:spcAft>
              <a:buClr>
                <a:srgbClr val="00693e"/>
              </a:buClr>
              <a:buFont typeface="Arial"/>
              <a:buChar char="•"/>
              <a:tabLst>
                <a:tab algn="l" pos="0"/>
              </a:tabLst>
            </a:pPr>
            <a:r>
              <a:rPr b="0" lang="en-US" sz="1600" spc="-1" strike="noStrike">
                <a:solidFill>
                  <a:srgbClr val="00693e"/>
                </a:solidFill>
                <a:latin typeface="National 2"/>
                <a:ea typeface="National 2"/>
              </a:rPr>
              <a:t>Go to the ‘Save As’ function</a:t>
            </a:r>
            <a:endParaRPr b="0" lang="en-US" sz="1600" spc="-1" strike="noStrike">
              <a:solidFill>
                <a:srgbClr val="00693e"/>
              </a:solidFill>
              <a:latin typeface="National 2"/>
            </a:endParaRPr>
          </a:p>
          <a:p>
            <a:pPr marL="182880" indent="-228600">
              <a:lnSpc>
                <a:spcPct val="120000"/>
              </a:lnSpc>
              <a:spcBef>
                <a:spcPts val="601"/>
              </a:spcBef>
              <a:spcAft>
                <a:spcPts val="601"/>
              </a:spcAft>
              <a:buClr>
                <a:srgbClr val="00693e"/>
              </a:buClr>
              <a:buFont typeface="Arial"/>
              <a:buChar char="•"/>
              <a:tabLst>
                <a:tab algn="l" pos="0"/>
              </a:tabLst>
            </a:pPr>
            <a:r>
              <a:rPr b="0" lang="en-US" sz="1600" spc="-1" strike="noStrike">
                <a:solidFill>
                  <a:srgbClr val="00693e"/>
                </a:solidFill>
                <a:latin typeface="National 2"/>
                <a:ea typeface="National 2"/>
              </a:rPr>
              <a:t>‘</a:t>
            </a:r>
            <a:r>
              <a:rPr b="0" lang="en-US" sz="1600" spc="-1" strike="noStrike">
                <a:solidFill>
                  <a:srgbClr val="00693e"/>
                </a:solidFill>
                <a:latin typeface="National 2"/>
                <a:ea typeface="National 2"/>
              </a:rPr>
              <a:t>Tools’ dropdown (next to the ‘Save’ button)</a:t>
            </a:r>
            <a:endParaRPr b="0" lang="en-US" sz="1600" spc="-1" strike="noStrike">
              <a:solidFill>
                <a:srgbClr val="00693e"/>
              </a:solidFill>
              <a:latin typeface="National 2"/>
            </a:endParaRPr>
          </a:p>
          <a:p>
            <a:pPr marL="182880" indent="-228600">
              <a:lnSpc>
                <a:spcPct val="120000"/>
              </a:lnSpc>
              <a:spcBef>
                <a:spcPts val="601"/>
              </a:spcBef>
              <a:spcAft>
                <a:spcPts val="601"/>
              </a:spcAft>
              <a:buClr>
                <a:srgbClr val="00693e"/>
              </a:buClr>
              <a:buFont typeface="Arial"/>
              <a:buChar char="•"/>
              <a:tabLst>
                <a:tab algn="l" pos="0"/>
              </a:tabLst>
            </a:pPr>
            <a:r>
              <a:rPr b="0" lang="en-US" sz="1600" spc="-1" strike="noStrike">
                <a:solidFill>
                  <a:srgbClr val="00693e"/>
                </a:solidFill>
                <a:latin typeface="National 2"/>
                <a:ea typeface="National 2"/>
              </a:rPr>
              <a:t>‘</a:t>
            </a:r>
            <a:r>
              <a:rPr b="0" lang="en-US" sz="1600" spc="-1" strike="noStrike">
                <a:solidFill>
                  <a:srgbClr val="00693e"/>
                </a:solidFill>
                <a:latin typeface="National 2"/>
                <a:ea typeface="National 2"/>
              </a:rPr>
              <a:t>Compress Pictures’</a:t>
            </a:r>
            <a:endParaRPr b="0" lang="en-US" sz="1600" spc="-1" strike="noStrike">
              <a:solidFill>
                <a:srgbClr val="00693e"/>
              </a:solidFill>
              <a:latin typeface="National 2"/>
            </a:endParaRPr>
          </a:p>
          <a:p>
            <a:pPr marL="182880" indent="-228600">
              <a:lnSpc>
                <a:spcPct val="120000"/>
              </a:lnSpc>
              <a:spcBef>
                <a:spcPts val="601"/>
              </a:spcBef>
              <a:spcAft>
                <a:spcPts val="601"/>
              </a:spcAft>
              <a:buClr>
                <a:srgbClr val="00693e"/>
              </a:buClr>
              <a:buFont typeface="Arial"/>
              <a:buChar char="•"/>
              <a:tabLst>
                <a:tab algn="l" pos="0"/>
              </a:tabLst>
            </a:pPr>
            <a:r>
              <a:rPr b="0" lang="en-US" sz="1600" spc="-1" strike="noStrike">
                <a:solidFill>
                  <a:srgbClr val="00693e"/>
                </a:solidFill>
                <a:latin typeface="National 2"/>
                <a:ea typeface="National 2"/>
              </a:rPr>
              <a:t>Select the option you want. The lower the resolution the smaller the file.</a:t>
            </a:r>
            <a:endParaRPr b="0" lang="en-US" sz="1600" spc="-1" strike="noStrike">
              <a:solidFill>
                <a:srgbClr val="00693e"/>
              </a:solidFill>
              <a:latin typeface="National 2"/>
            </a:endParaRPr>
          </a:p>
          <a:p>
            <a:pPr marL="182880" indent="-228600">
              <a:lnSpc>
                <a:spcPct val="120000"/>
              </a:lnSpc>
              <a:spcBef>
                <a:spcPts val="601"/>
              </a:spcBef>
              <a:spcAft>
                <a:spcPts val="601"/>
              </a:spcAft>
              <a:buClr>
                <a:srgbClr val="00693e"/>
              </a:buClr>
              <a:buFont typeface="Arial"/>
              <a:buChar char="•"/>
              <a:tabLst>
                <a:tab algn="l" pos="0"/>
              </a:tabLst>
            </a:pPr>
            <a:r>
              <a:rPr b="0" lang="en-US" sz="1600" spc="-1" strike="noStrike">
                <a:solidFill>
                  <a:srgbClr val="00693e"/>
                </a:solidFill>
                <a:latin typeface="National 2"/>
                <a:ea typeface="National 2"/>
              </a:rPr>
              <a:t>‘</a:t>
            </a:r>
            <a:r>
              <a:rPr b="0" lang="en-US" sz="1600" spc="-1" strike="noStrike">
                <a:solidFill>
                  <a:srgbClr val="00693e"/>
                </a:solidFill>
                <a:latin typeface="National 2"/>
                <a:ea typeface="National 2"/>
              </a:rPr>
              <a:t>OK’</a:t>
            </a:r>
            <a:endParaRPr b="0" lang="en-US" sz="1600" spc="-1" strike="noStrike">
              <a:solidFill>
                <a:srgbClr val="00693e"/>
              </a:solidFill>
              <a:latin typeface="National 2"/>
            </a:endParaRPr>
          </a:p>
          <a:p>
            <a:pPr marL="182880" indent="-228600">
              <a:lnSpc>
                <a:spcPct val="120000"/>
              </a:lnSpc>
              <a:spcBef>
                <a:spcPts val="601"/>
              </a:spcBef>
              <a:spcAft>
                <a:spcPts val="601"/>
              </a:spcAft>
              <a:buClr>
                <a:srgbClr val="00693e"/>
              </a:buClr>
              <a:buFont typeface="Arial"/>
              <a:buChar char="•"/>
              <a:tabLst>
                <a:tab algn="l" pos="0"/>
              </a:tabLst>
            </a:pPr>
            <a:r>
              <a:rPr b="0" lang="en-US" sz="1600" spc="-1" strike="noStrike">
                <a:solidFill>
                  <a:srgbClr val="00693e"/>
                </a:solidFill>
                <a:latin typeface="National 2"/>
                <a:ea typeface="National 2"/>
              </a:rPr>
              <a:t>‘</a:t>
            </a:r>
            <a:r>
              <a:rPr b="0" lang="en-US" sz="1600" spc="-1" strike="noStrike">
                <a:solidFill>
                  <a:srgbClr val="00693e"/>
                </a:solidFill>
                <a:latin typeface="National 2"/>
                <a:ea typeface="National 2"/>
              </a:rPr>
              <a:t>Save’</a:t>
            </a:r>
            <a:endParaRPr b="0" lang="en-US" sz="1600" spc="-1" strike="noStrike">
              <a:solidFill>
                <a:srgbClr val="00693e"/>
              </a:solidFill>
              <a:latin typeface="National 2"/>
            </a:endParaRPr>
          </a:p>
          <a:p>
            <a:pPr>
              <a:lnSpc>
                <a:spcPct val="120000"/>
              </a:lnSpc>
              <a:spcBef>
                <a:spcPts val="601"/>
              </a:spcBef>
              <a:spcAft>
                <a:spcPts val="601"/>
              </a:spcAft>
              <a:buNone/>
              <a:tabLst>
                <a:tab algn="l" pos="0"/>
              </a:tabLst>
            </a:pPr>
            <a:endParaRPr b="0" lang="en-US" sz="1600" spc="-1" strike="noStrike">
              <a:solidFill>
                <a:srgbClr val="00693e"/>
              </a:solidFill>
              <a:latin typeface="National 2"/>
            </a:endParaRPr>
          </a:p>
          <a:p>
            <a:pPr>
              <a:lnSpc>
                <a:spcPct val="120000"/>
              </a:lnSpc>
              <a:spcBef>
                <a:spcPts val="601"/>
              </a:spcBef>
              <a:spcAft>
                <a:spcPts val="601"/>
              </a:spcAft>
              <a:buNone/>
              <a:tabLst>
                <a:tab algn="l" pos="0"/>
              </a:tabLst>
            </a:pPr>
            <a:endParaRPr b="0" lang="en-US" sz="1600" spc="-1" strike="noStrike">
              <a:solidFill>
                <a:srgbClr val="00693e"/>
              </a:solidFill>
              <a:latin typeface="National 2"/>
            </a:endParaRPr>
          </a:p>
        </p:txBody>
      </p:sp>
      <p:sp>
        <p:nvSpPr>
          <p:cNvPr id="296" name="PlaceHolder 3"/>
          <p:cNvSpPr>
            <a:spLocks noGrp="1"/>
          </p:cNvSpPr>
          <p:nvPr>
            <p:ph type="title"/>
          </p:nvPr>
        </p:nvSpPr>
        <p:spPr>
          <a:xfrm>
            <a:off x="336600" y="1391400"/>
            <a:ext cx="11545560" cy="923040"/>
          </a:xfrm>
          <a:prstGeom prst="rect">
            <a:avLst/>
          </a:prstGeom>
          <a:noFill/>
          <a:ln w="0">
            <a:noFill/>
          </a:ln>
        </p:spPr>
        <p:txBody>
          <a:bodyPr lIns="0" rIns="0" tIns="0" bIns="0" anchor="t">
            <a:noAutofit/>
          </a:bodyPr>
          <a:p>
            <a:pPr>
              <a:lnSpc>
                <a:spcPct val="85000"/>
              </a:lnSpc>
              <a:buNone/>
            </a:pPr>
            <a:r>
              <a:rPr b="0" lang="en-AU" sz="3200" spc="-1" strike="noStrike">
                <a:solidFill>
                  <a:srgbClr val="00693e"/>
                </a:solidFill>
                <a:latin typeface="National 2 Medium"/>
                <a:ea typeface="National 2 Medium"/>
              </a:rPr>
              <a:t>Footers &amp; file size</a:t>
            </a:r>
            <a:endParaRPr b="0" lang="en-US" sz="3200" spc="-1" strike="noStrike">
              <a:solidFill>
                <a:srgbClr val="000000"/>
              </a:solidFill>
              <a:latin typeface="Arial"/>
            </a:endParaRPr>
          </a:p>
        </p:txBody>
      </p:sp>
      <p:sp>
        <p:nvSpPr>
          <p:cNvPr id="297" name="PlaceHolder 4"/>
          <p:cNvSpPr>
            <a:spLocks noGrp="1"/>
          </p:cNvSpPr>
          <p:nvPr>
            <p:ph type="ftr" idx="18"/>
          </p:nvPr>
        </p:nvSpPr>
        <p:spPr>
          <a:xfrm>
            <a:off x="2383200" y="184320"/>
            <a:ext cx="7425720" cy="216720"/>
          </a:xfrm>
          <a:prstGeom prst="rect">
            <a:avLst/>
          </a:prstGeom>
          <a:noFill/>
          <a:ln w="0">
            <a:noFill/>
          </a:ln>
        </p:spPr>
        <p:txBody>
          <a:bodyPr lIns="0" rIns="0" tIns="0" bIns="0" anchor="ctr">
            <a:noAutofit/>
          </a:bodyPr>
          <a:lstStyle>
            <a:lvl1pPr algn="ctr">
              <a:lnSpc>
                <a:spcPct val="100000"/>
              </a:lnSpc>
              <a:buNone/>
              <a:defRPr b="0" lang="en-AU" sz="1100" spc="-1" strike="noStrike">
                <a:solidFill>
                  <a:srgbClr val="00693e"/>
                </a:solidFill>
                <a:latin typeface="National 2"/>
                <a:ea typeface="National 2"/>
              </a:defRPr>
            </a:lvl1pPr>
          </a:lstStyle>
          <a:p>
            <a:pPr algn="ctr">
              <a:lnSpc>
                <a:spcPct val="100000"/>
              </a:lnSpc>
              <a:buNone/>
            </a:pPr>
            <a:r>
              <a:rPr b="0" lang="en-AU" sz="1100" spc="-1" strike="noStrike">
                <a:solidFill>
                  <a:srgbClr val="00693e"/>
                </a:solidFill>
                <a:latin typeface="National 2"/>
                <a:ea typeface="National 2"/>
              </a:rPr>
              <a:t>[Footer]</a:t>
            </a:r>
            <a:endParaRPr b="0" lang="en-US" sz="1100" spc="-1" strike="noStrike">
              <a:latin typeface="Times New Roman"/>
            </a:endParaRPr>
          </a:p>
        </p:txBody>
      </p:sp>
      <p:sp>
        <p:nvSpPr>
          <p:cNvPr id="6" name="PlaceHolder 5"/>
          <p:cNvSpPr>
            <a:spLocks noGrp="1"/>
          </p:cNvSpPr>
          <p:nvPr>
            <p:ph type="sldNum" idx="8"/>
          </p:nvPr>
        </p:nvSpPr>
        <p:spPr/>
        <p:txBody>
          <a:bodyPr/>
          <a:p>
            <a:fld id="{24FE00CE-F5D3-416C-8030-13F7C13E16D6}" type="slidenum">
              <a:t>9</a:t>
            </a:fld>
          </a:p>
        </p:txBody>
      </p:sp>
    </p:spTree>
  </p:cSld>
  <mc:AlternateContent>
    <mc:Choice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797979"/>
      </a:dk2>
      <a:lt2>
        <a:srgbClr val="d9d9d9"/>
      </a:lt2>
      <a:accent1>
        <a:srgbClr val="00693e"/>
      </a:accent1>
      <a:accent2>
        <a:srgbClr val="12312b"/>
      </a:accent2>
      <a:accent3>
        <a:srgbClr val="c3dd88"/>
      </a:accent3>
      <a:accent4>
        <a:srgbClr val="6eaa8d"/>
      </a:accent4>
      <a:accent5>
        <a:srgbClr val="797979"/>
      </a:accent5>
      <a:accent6>
        <a:srgbClr val="ebf3ef"/>
      </a:accent6>
      <a:hlink>
        <a:srgbClr val="00693e"/>
      </a:hlink>
      <a:folHlink>
        <a:srgbClr val="12312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797979"/>
      </a:dk2>
      <a:lt2>
        <a:srgbClr val="d9d9d9"/>
      </a:lt2>
      <a:accent1>
        <a:srgbClr val="00693e"/>
      </a:accent1>
      <a:accent2>
        <a:srgbClr val="12312b"/>
      </a:accent2>
      <a:accent3>
        <a:srgbClr val="c3dd88"/>
      </a:accent3>
      <a:accent4>
        <a:srgbClr val="6eaa8d"/>
      </a:accent4>
      <a:accent5>
        <a:srgbClr val="797979"/>
      </a:accent5>
      <a:accent6>
        <a:srgbClr val="ebf3ef"/>
      </a:accent6>
      <a:hlink>
        <a:srgbClr val="00693e"/>
      </a:hlink>
      <a:folHlink>
        <a:srgbClr val="12312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797979"/>
      </a:dk2>
      <a:lt2>
        <a:srgbClr val="d9d9d9"/>
      </a:lt2>
      <a:accent1>
        <a:srgbClr val="00693e"/>
      </a:accent1>
      <a:accent2>
        <a:srgbClr val="12312b"/>
      </a:accent2>
      <a:accent3>
        <a:srgbClr val="c3dd88"/>
      </a:accent3>
      <a:accent4>
        <a:srgbClr val="6eaa8d"/>
      </a:accent4>
      <a:accent5>
        <a:srgbClr val="797979"/>
      </a:accent5>
      <a:accent6>
        <a:srgbClr val="ebf3ef"/>
      </a:accent6>
      <a:hlink>
        <a:srgbClr val="00693e"/>
      </a:hlink>
      <a:folHlink>
        <a:srgbClr val="12312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797979"/>
      </a:dk2>
      <a:lt2>
        <a:srgbClr val="d9d9d9"/>
      </a:lt2>
      <a:accent1>
        <a:srgbClr val="00693e"/>
      </a:accent1>
      <a:accent2>
        <a:srgbClr val="12312b"/>
      </a:accent2>
      <a:accent3>
        <a:srgbClr val="c3dd88"/>
      </a:accent3>
      <a:accent4>
        <a:srgbClr val="6eaa8d"/>
      </a:accent4>
      <a:accent5>
        <a:srgbClr val="797979"/>
      </a:accent5>
      <a:accent6>
        <a:srgbClr val="ebf3ef"/>
      </a:accent6>
      <a:hlink>
        <a:srgbClr val="00693e"/>
      </a:hlink>
      <a:folHlink>
        <a:srgbClr val="12312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797979"/>
      </a:dk2>
      <a:lt2>
        <a:srgbClr val="d9d9d9"/>
      </a:lt2>
      <a:accent1>
        <a:srgbClr val="00693e"/>
      </a:accent1>
      <a:accent2>
        <a:srgbClr val="12312b"/>
      </a:accent2>
      <a:accent3>
        <a:srgbClr val="c3dd88"/>
      </a:accent3>
      <a:accent4>
        <a:srgbClr val="6eaa8d"/>
      </a:accent4>
      <a:accent5>
        <a:srgbClr val="797979"/>
      </a:accent5>
      <a:accent6>
        <a:srgbClr val="ebf3ef"/>
      </a:accent6>
      <a:hlink>
        <a:srgbClr val="00693e"/>
      </a:hlink>
      <a:folHlink>
        <a:srgbClr val="12312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797979"/>
      </a:dk2>
      <a:lt2>
        <a:srgbClr val="d9d9d9"/>
      </a:lt2>
      <a:accent1>
        <a:srgbClr val="00693e"/>
      </a:accent1>
      <a:accent2>
        <a:srgbClr val="12312b"/>
      </a:accent2>
      <a:accent3>
        <a:srgbClr val="c3dd88"/>
      </a:accent3>
      <a:accent4>
        <a:srgbClr val="6eaa8d"/>
      </a:accent4>
      <a:accent5>
        <a:srgbClr val="797979"/>
      </a:accent5>
      <a:accent6>
        <a:srgbClr val="ebf3ef"/>
      </a:accent6>
      <a:hlink>
        <a:srgbClr val="00693e"/>
      </a:hlink>
      <a:folHlink>
        <a:srgbClr val="12312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797979"/>
      </a:dk2>
      <a:lt2>
        <a:srgbClr val="d9d9d9"/>
      </a:lt2>
      <a:accent1>
        <a:srgbClr val="00693e"/>
      </a:accent1>
      <a:accent2>
        <a:srgbClr val="12312b"/>
      </a:accent2>
      <a:accent3>
        <a:srgbClr val="c3dd88"/>
      </a:accent3>
      <a:accent4>
        <a:srgbClr val="6eaa8d"/>
      </a:accent4>
      <a:accent5>
        <a:srgbClr val="797979"/>
      </a:accent5>
      <a:accent6>
        <a:srgbClr val="ebf3ef"/>
      </a:accent6>
      <a:hlink>
        <a:srgbClr val="00693e"/>
      </a:hlink>
      <a:folHlink>
        <a:srgbClr val="12312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TotalTime>
  <Application>LibreOffice/7.3.6.2$Linux_X86_64 LibreOffice_project/30$Build-2</Application>
  <AppVersion>15.0000</AppVersion>
  <Words>921</Words>
  <Paragraphs>120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2022-10-24T18:36:57Z</dcterms:created>
  <dc:creator/>
  <dc:description/>
  <dc:language>en-US</dc:language>
  <cp:lastModifiedBy/>
  <cp:lastPrinted>2018-02-22T17:02:12Z</cp:lastPrinted>
  <dcterms:modified xsi:type="dcterms:W3CDTF">2022-10-24T18:42:46Z</dcterms:modified>
  <cp:revision>2</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Widescreen</vt:lpwstr>
  </property>
  <property fmtid="{D5CDD505-2E9C-101B-9397-08002B2CF9AE}" pid="4" name="Slides">
    <vt:i4>14</vt:i4>
  </property>
</Properties>
</file>