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5;p14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0069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59;p14" descr=""/>
          <p:cNvPicPr/>
          <p:nvPr/>
        </p:nvPicPr>
        <p:blipFill>
          <a:blip r:embed="rId2"/>
          <a:stretch/>
        </p:blipFill>
        <p:spPr>
          <a:xfrm>
            <a:off x="6143760" y="1791720"/>
            <a:ext cx="2080440" cy="209340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60;p14" descr=""/>
          <p:cNvPicPr/>
          <p:nvPr/>
        </p:nvPicPr>
        <p:blipFill>
          <a:blip r:embed="rId3"/>
          <a:stretch/>
        </p:blipFill>
        <p:spPr>
          <a:xfrm>
            <a:off x="275400" y="184680"/>
            <a:ext cx="203400" cy="20808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61;p14" descr=""/>
          <p:cNvPicPr/>
          <p:nvPr/>
        </p:nvPicPr>
        <p:blipFill>
          <a:blip r:embed="rId4"/>
          <a:stretch/>
        </p:blipFill>
        <p:spPr>
          <a:xfrm>
            <a:off x="7943400" y="182880"/>
            <a:ext cx="954720" cy="103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78800" y="34488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66;p15" descr=""/>
          <p:cNvPicPr/>
          <p:nvPr/>
        </p:nvPicPr>
        <p:blipFill>
          <a:blip r:embed="rId2"/>
          <a:stretch/>
        </p:blipFill>
        <p:spPr>
          <a:xfrm>
            <a:off x="275400" y="184680"/>
            <a:ext cx="203400" cy="20808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67;p15" descr=""/>
          <p:cNvPicPr/>
          <p:nvPr/>
        </p:nvPicPr>
        <p:blipFill>
          <a:blip r:embed="rId3"/>
          <a:stretch/>
        </p:blipFill>
        <p:spPr>
          <a:xfrm>
            <a:off x="7943400" y="182880"/>
            <a:ext cx="954720" cy="10332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9;p16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0069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Google Shape;73;p16" descr=""/>
          <p:cNvPicPr/>
          <p:nvPr/>
        </p:nvPicPr>
        <p:blipFill>
          <a:blip r:embed="rId2"/>
          <a:stretch/>
        </p:blipFill>
        <p:spPr>
          <a:xfrm>
            <a:off x="275400" y="184680"/>
            <a:ext cx="203400" cy="20808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74;p16" descr=""/>
          <p:cNvPicPr/>
          <p:nvPr/>
        </p:nvPicPr>
        <p:blipFill>
          <a:blip r:embed="rId3"/>
          <a:stretch/>
        </p:blipFill>
        <p:spPr>
          <a:xfrm>
            <a:off x="7943400" y="182880"/>
            <a:ext cx="954720" cy="10332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75;p16" descr=""/>
          <p:cNvPicPr/>
          <p:nvPr/>
        </p:nvPicPr>
        <p:blipFill>
          <a:blip r:embed="rId4"/>
          <a:stretch/>
        </p:blipFill>
        <p:spPr>
          <a:xfrm>
            <a:off x="6686640" y="614520"/>
            <a:ext cx="1580400" cy="414216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81;p17" descr=""/>
          <p:cNvPicPr/>
          <p:nvPr/>
        </p:nvPicPr>
        <p:blipFill>
          <a:blip r:embed="rId2"/>
          <a:stretch/>
        </p:blipFill>
        <p:spPr>
          <a:xfrm>
            <a:off x="7935120" y="182880"/>
            <a:ext cx="963000" cy="108000"/>
          </a:xfrm>
          <a:prstGeom prst="rect">
            <a:avLst/>
          </a:prstGeom>
          <a:ln w="0">
            <a:noFill/>
          </a:ln>
        </p:spPr>
      </p:pic>
      <p:pic>
        <p:nvPicPr>
          <p:cNvPr id="125" name="Google Shape;82;p17" descr=""/>
          <p:cNvPicPr/>
          <p:nvPr/>
        </p:nvPicPr>
        <p:blipFill>
          <a:blip r:embed="rId3"/>
          <a:stretch/>
        </p:blipFill>
        <p:spPr>
          <a:xfrm>
            <a:off x="275400" y="184680"/>
            <a:ext cx="203400" cy="20808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41200" y="1060560"/>
            <a:ext cx="5541480" cy="15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314360" y="3128760"/>
            <a:ext cx="5543640" cy="121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/>
          </p:nvPr>
        </p:nvSpPr>
        <p:spPr>
          <a:xfrm>
            <a:off x="241200" y="1774080"/>
            <a:ext cx="8062200" cy="309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title"/>
          </p:nvPr>
        </p:nvSpPr>
        <p:spPr>
          <a:xfrm>
            <a:off x="252360" y="1043640"/>
            <a:ext cx="7689960" cy="69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639720" y="2290320"/>
            <a:ext cx="5888880" cy="121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title"/>
          </p:nvPr>
        </p:nvSpPr>
        <p:spPr>
          <a:xfrm>
            <a:off x="241200" y="1060560"/>
            <a:ext cx="5886360" cy="15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/>
          </p:nvPr>
        </p:nvSpPr>
        <p:spPr>
          <a:xfrm>
            <a:off x="241200" y="1774080"/>
            <a:ext cx="4226760" cy="309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672800" y="1774080"/>
            <a:ext cx="4226760" cy="309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title"/>
          </p:nvPr>
        </p:nvSpPr>
        <p:spPr>
          <a:xfrm>
            <a:off x="252360" y="1043640"/>
            <a:ext cx="8658720" cy="69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2022-10-25T06:54:29Z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