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6B713-913D-4DE5-9582-963AE482D0C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0C78A-E881-4367-93B4-30D50A7370B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2DDDD-6789-44DB-9C42-7D86CDD2B16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0280A-9748-4486-8AF8-E262F6B270C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ACE3A8-16D6-41E0-8AB2-1AD0DEB6655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1D3334-7D71-48B7-B8B4-BCF8A243F2F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E0BB9E-A227-4167-93B6-C9F0ABF62E3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B5AF53-BC9F-40D8-A95A-14C64AA0CD1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FE6F28-18C4-402D-B2A2-797404747FA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62A52A-8819-4B5F-B412-7EE1CD82A55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6FB757-D3B7-420D-9C73-FC9357C3311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24A8F-F04C-49AB-8812-B69538507A3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9AF537-A8C4-4B16-9707-005CA2174DA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1D6819-8A9E-4B8C-B0C1-937CE75AF95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F63960-B99E-4CE8-9DFA-27B9FCDEEC2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9942F0-96A2-4C1C-938F-65302C1FB02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32498D-BCBA-4B54-90CE-9DC6EC91731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14DAED9-DA15-4BC3-9AC2-71DB9A8A08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893355-CEF5-4D48-9759-D4D63AD1B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0E42130-A280-4063-A4A6-71291A282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DA9F8CD-04BE-4CEC-9D5D-5E264E9E62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C6AA0A-B8BC-47D5-97EF-00BE094BC9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F2297-F3AB-4373-86B2-4861AFD7D54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137DE2-C738-4CF1-944C-A503168993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C2BEAA8-90DF-45A4-8EC0-FF0AF3373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821A43F-43A7-4906-BE38-507002C710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8996B24-9439-459C-9992-0E36B35B8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590EAAE-FA5F-47E5-BBF9-CC745374F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A225C5-A1F3-4AB7-A166-CB737E9218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B3E2987-1C94-4F01-B476-392C8B4B42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2D42F6-DFB9-4031-9395-CC025A06D9E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DDE0A6-13ED-4B10-9363-EB2A01DCC6B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38F203-E741-47DD-9F91-5A80B0CBC20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8CCD6D-D550-4FDB-91D7-BC7457FB9062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D86349-E306-4E2D-9CDB-95288FDC5B2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C7A54B-ED6B-4867-A2AD-7E3B30E6C32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18CBE9-3F19-4814-A9A2-D5BF8A93AD2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3E5E22-544C-4638-AA46-194AF2540D40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3DD360-51CE-4B45-A0C4-D90111EF806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27B385-986D-4005-9FCB-9311F91A3ED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F1F12E-1E1A-46D1-AAA3-6F5018B7656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BC476C-F002-475B-8F37-CB36F888B57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8EF512-9DCE-43EA-A53B-D1762B2A8F4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220AB0-3732-4241-8FE7-00D44130686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871966-B09A-40A8-B3C7-87C4DD214E39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8222E2-3FDE-4F32-9932-1B363FA72E4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1BC359-44DD-4AE8-84D6-9C0D8FF226E6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003EFA-FAC8-4224-A532-9393E745A0C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3A671E-F9CA-4A11-8CB7-C48C203B1CE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B1AD29-D749-4F22-B973-FD3542A14735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4FD40D-8AC3-4639-87CC-693A416D75D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16E1D1-3F7F-45B3-9223-F694095CE966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94CFA6-60AD-4418-942C-B8424051182C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B250B6-A749-490E-AB01-38C7AA160D8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101AEE-9256-41CA-A185-1091F3F6DF8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8EEF07-5F39-4395-966C-D024F6074D49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CE0DDC-ED8A-4FED-9837-ABFF08C9C4F5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7509005-0BD2-4AA7-AFB7-8D26AB76CD1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0761E53-B31F-469C-ABF7-8D2537C3BEEC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A260432-F758-4691-8CE4-19AC87C9F25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DAAADEE-D4BA-4334-900A-D6F9185FE6C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DC30FD0-13D1-4589-8AA1-48D279C3D2E0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2171160" y="2246400"/>
            <a:ext cx="7849080" cy="11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105970D-453B-40B7-9514-3C1D4C4C17CE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EDB3979-2CEB-4725-98AA-02CEEBF27F81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4317DDE-C2A6-49F6-B8A1-8E02E1147FF7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2D08852-5376-44D2-B979-14DE0EF8689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CEA40-75EB-4C3F-A305-EE90A5AFE677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20573E5-28D9-4469-ADC6-3224914C68B7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AC492F5-826B-4929-A9F2-6B29CC7A0F1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32020BE-B54F-489E-A77D-04C0917621A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ABFD6F-A74A-4596-AAE9-3A662F64881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E3A76-D438-4113-B13E-326F525694D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21480" y="1413720"/>
            <a:ext cx="10896120" cy="20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8300" spc="-1" strike="noStrike">
                <a:solidFill>
                  <a:srgbClr val="ffffff"/>
                </a:solidFill>
                <a:latin typeface="Arial"/>
              </a:rPr>
              <a:t>[Presentation Title]</a:t>
            </a:r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21480" y="3327840"/>
            <a:ext cx="10900800" cy="18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4080" spc="-1" strike="noStrike">
                <a:solidFill>
                  <a:srgbClr val="ffffff"/>
                </a:solidFill>
                <a:latin typeface="Arial"/>
              </a:rPr>
              <a:t>[Presenter Name]</a:t>
            </a:r>
            <a:endParaRPr b="0" lang="en-US" sz="4080" spc="-1" strike="noStrike">
              <a:solidFill>
                <a:srgbClr val="00693e"/>
              </a:solidFill>
              <a:latin typeface="Arial"/>
            </a:endParaRPr>
          </a:p>
        </p:txBody>
      </p:sp>
      <p:pic>
        <p:nvPicPr>
          <p:cNvPr id="3" name="Picture 5" descr=""/>
          <p:cNvPicPr/>
          <p:nvPr/>
        </p:nvPicPr>
        <p:blipFill>
          <a:blip r:embed="rId2"/>
          <a:stretch/>
        </p:blipFill>
        <p:spPr>
          <a:xfrm>
            <a:off x="366840" y="246240"/>
            <a:ext cx="271800" cy="27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11341800" y="6551640"/>
            <a:ext cx="5230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98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68F8DD-B7A8-4908-BA73-F51ACF4C6845}" type="slidenum">
              <a:rPr b="0" lang="en-AU" sz="98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980" spc="-1" strike="noStrike">
              <a:latin typeface="Times New Roman"/>
            </a:endParaRPr>
          </a:p>
        </p:txBody>
      </p:sp>
      <p:pic>
        <p:nvPicPr>
          <p:cNvPr id="6" name="Picture 9" descr=""/>
          <p:cNvPicPr/>
          <p:nvPr/>
        </p:nvPicPr>
        <p:blipFill>
          <a:blip r:embed="rId3"/>
          <a:stretch/>
        </p:blipFill>
        <p:spPr>
          <a:xfrm>
            <a:off x="10590840" y="244080"/>
            <a:ext cx="1273680" cy="1382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0" descr=""/>
          <p:cNvPicPr/>
          <p:nvPr/>
        </p:nvPicPr>
        <p:blipFill>
          <a:blip r:embed="rId2"/>
          <a:stretch/>
        </p:blipFill>
        <p:spPr>
          <a:xfrm>
            <a:off x="10580400" y="244080"/>
            <a:ext cx="1284480" cy="1443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21480" y="2365560"/>
            <a:ext cx="1154556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28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6400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693e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693e"/>
              </a:solidFill>
              <a:latin typeface="Arial"/>
            </a:endParaRPr>
          </a:p>
          <a:p>
            <a:pPr lvl="2" marL="10972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3" marL="15544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4" marL="20116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36600" y="1391400"/>
            <a:ext cx="11545560" cy="9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00693e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3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00693e"/>
                </a:solidFill>
                <a:latin typeface="Arial"/>
              </a:rPr>
              <a:t>&lt;footer&gt;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4"/>
          </p:nvPr>
        </p:nvSpPr>
        <p:spPr>
          <a:xfrm>
            <a:off x="11341800" y="6551640"/>
            <a:ext cx="5230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562A6-9144-409F-9DC4-27BD9595207F}" type="slidenum">
              <a:rPr b="0" lang="en-AU" sz="980" spc="-1" strike="noStrike">
                <a:solidFill>
                  <a:srgbClr val="00693e"/>
                </a:solidFill>
                <a:latin typeface="Arial"/>
              </a:rPr>
              <a:t>&lt;number&gt;</a:t>
            </a:fld>
            <a:endParaRPr b="0" lang="en-US" sz="980" spc="-1" strike="noStrike">
              <a:latin typeface="Times New Roman"/>
            </a:endParaRPr>
          </a:p>
        </p:txBody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>
            <a:off x="366840" y="246240"/>
            <a:ext cx="271800" cy="278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5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6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7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57B972-5A36-40E5-BAC8-F4D9127142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321480" y="2365560"/>
            <a:ext cx="563652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828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6400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693e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693e"/>
              </a:solidFill>
              <a:latin typeface="Arial"/>
            </a:endParaRPr>
          </a:p>
          <a:p>
            <a:pPr lvl="2" marL="10972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3" marL="15544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4" marL="20116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230520" y="2365560"/>
            <a:ext cx="563652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828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6400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693e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693e"/>
              </a:solidFill>
              <a:latin typeface="Arial"/>
            </a:endParaRPr>
          </a:p>
          <a:p>
            <a:pPr lvl="2" marL="10972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3" marL="15544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4" marL="20116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336600" y="1391400"/>
            <a:ext cx="11545560" cy="9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00693e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8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00693e"/>
                </a:solidFill>
                <a:latin typeface="Arial"/>
              </a:rPr>
              <a:t>&lt;footer&gt;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9"/>
          </p:nvPr>
        </p:nvSpPr>
        <p:spPr>
          <a:xfrm>
            <a:off x="11341800" y="6551640"/>
            <a:ext cx="5230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C32F-9FFE-4EDE-B44D-31A2EB25DB26}" type="slidenum">
              <a:rPr b="0" lang="en-AU" sz="980" spc="-1" strike="noStrike">
                <a:solidFill>
                  <a:srgbClr val="00693e"/>
                </a:solidFill>
                <a:latin typeface="Arial"/>
              </a:rPr>
              <a:t>&lt;number&gt;</a:t>
            </a:fld>
            <a:endParaRPr b="0" lang="en-US" sz="980" spc="-1" strike="noStrike">
              <a:latin typeface="Times New Roman"/>
            </a:endParaRPr>
          </a:p>
        </p:txBody>
      </p:sp>
      <p:pic>
        <p:nvPicPr>
          <p:cNvPr id="131" name="Picture 9" descr=""/>
          <p:cNvPicPr/>
          <p:nvPr/>
        </p:nvPicPr>
        <p:blipFill>
          <a:blip r:embed="rId2"/>
          <a:stretch/>
        </p:blipFill>
        <p:spPr>
          <a:xfrm>
            <a:off x="10580400" y="244080"/>
            <a:ext cx="1284480" cy="14436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0" descr=""/>
          <p:cNvPicPr/>
          <p:nvPr/>
        </p:nvPicPr>
        <p:blipFill>
          <a:blip r:embed="rId3"/>
          <a:stretch/>
        </p:blipFill>
        <p:spPr>
          <a:xfrm>
            <a:off x="366840" y="246240"/>
            <a:ext cx="271800" cy="278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6600" y="1391400"/>
            <a:ext cx="11545560" cy="9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00693e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21480" y="2365560"/>
            <a:ext cx="11543400" cy="197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28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6400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693e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693e"/>
              </a:solidFill>
              <a:latin typeface="Arial"/>
            </a:endParaRPr>
          </a:p>
          <a:p>
            <a:pPr lvl="2" marL="10972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8760" y="4495680"/>
            <a:ext cx="11543400" cy="197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28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6400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693e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693e"/>
              </a:solidFill>
              <a:latin typeface="Arial"/>
            </a:endParaRPr>
          </a:p>
          <a:p>
            <a:pPr lvl="2" marL="1097280" indent="-22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693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 idx="10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00693e"/>
                </a:solidFill>
                <a:latin typeface="Arial"/>
              </a:rPr>
              <a:t>&lt;footer&gt;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11"/>
          </p:nvPr>
        </p:nvSpPr>
        <p:spPr>
          <a:xfrm>
            <a:off x="11341800" y="6551640"/>
            <a:ext cx="5230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980" spc="-1" strike="noStrike">
                <a:solidFill>
                  <a:srgbClr val="00693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6411AD-A95F-4540-965D-A493D97B8F41}" type="slidenum">
              <a:rPr b="0" lang="en-AU" sz="980" spc="-1" strike="noStrike">
                <a:solidFill>
                  <a:srgbClr val="00693e"/>
                </a:solidFill>
                <a:latin typeface="Arial"/>
              </a:rPr>
              <a:t>&lt;number&gt;</a:t>
            </a:fld>
            <a:endParaRPr b="0" lang="en-US" sz="980" spc="-1" strike="noStrike">
              <a:latin typeface="Times New Roman"/>
            </a:endParaRPr>
          </a:p>
        </p:txBody>
      </p:sp>
      <p:pic>
        <p:nvPicPr>
          <p:cNvPr id="174" name="Picture 10" descr=""/>
          <p:cNvPicPr/>
          <p:nvPr/>
        </p:nvPicPr>
        <p:blipFill>
          <a:blip r:embed="rId2"/>
          <a:stretch/>
        </p:blipFill>
        <p:spPr>
          <a:xfrm>
            <a:off x="10580400" y="244080"/>
            <a:ext cx="1284480" cy="1443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1" descr=""/>
          <p:cNvPicPr/>
          <p:nvPr/>
        </p:nvPicPr>
        <p:blipFill>
          <a:blip r:embed="rId3"/>
          <a:stretch/>
        </p:blipFill>
        <p:spPr>
          <a:xfrm>
            <a:off x="366840" y="246240"/>
            <a:ext cx="271800" cy="278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en-US" sz="6120" spc="-1" strike="noStrike">
                <a:solidFill>
                  <a:srgbClr val="ffffff"/>
                </a:solidFill>
                <a:latin typeface="Arial"/>
              </a:rPr>
              <a:t>[Thank you or sign off]</a:t>
            </a:r>
            <a:endParaRPr b="0" lang="en-US" sz="61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ftr" idx="12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3"/>
          </p:nvPr>
        </p:nvSpPr>
        <p:spPr>
          <a:xfrm>
            <a:off x="11341800" y="6551640"/>
            <a:ext cx="5230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98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BD1DB-D09E-4E78-9F68-78030B192B2D}" type="slidenum">
              <a:rPr b="0" lang="en-AU" sz="98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980" spc="-1" strike="noStrike">
              <a:latin typeface="Times New Roman"/>
            </a:endParaRPr>
          </a:p>
        </p:txBody>
      </p:sp>
      <p:pic>
        <p:nvPicPr>
          <p:cNvPr id="216" name="Picture 11" descr=""/>
          <p:cNvPicPr/>
          <p:nvPr/>
        </p:nvPicPr>
        <p:blipFill>
          <a:blip r:embed="rId2"/>
          <a:stretch/>
        </p:blipFill>
        <p:spPr>
          <a:xfrm>
            <a:off x="10590840" y="244080"/>
            <a:ext cx="1273680" cy="13824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12" descr=""/>
          <p:cNvPicPr/>
          <p:nvPr/>
        </p:nvPicPr>
        <p:blipFill>
          <a:blip r:embed="rId3"/>
          <a:stretch/>
        </p:blipFill>
        <p:spPr>
          <a:xfrm>
            <a:off x="366840" y="246240"/>
            <a:ext cx="271800" cy="27828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93e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693e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93e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93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171160" y="2246400"/>
            <a:ext cx="7849080" cy="25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en-AU" sz="612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61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14"/>
          </p:nvPr>
        </p:nvSpPr>
        <p:spPr>
          <a:xfrm>
            <a:off x="2383200" y="184320"/>
            <a:ext cx="742572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98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980" spc="-1" strike="noStrike">
                <a:solidFill>
                  <a:srgbClr val="ffffff"/>
                </a:solidFill>
                <a:latin typeface="Arial"/>
              </a:rPr>
              <a:t>[Footer]</a:t>
            </a:r>
            <a:endParaRPr b="0" lang="en-US" sz="98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22B12A2-1931-4496-8962-AD09D7411617}" type="slidenum">
              <a:t>1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  <Words>920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2022-10-25T08:27:15Z</dcterms:created>
  <dc:creator/>
  <dc:description/>
  <dc:language>en-US</dc:language>
  <cp:lastModifiedBy/>
  <cp:lastPrinted>2018-02-22T17:02:12Z</cp:lastPrinted>
  <dcterms:modified xsi:type="dcterms:W3CDTF">2022-10-25T08:33:02Z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