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44" y="48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indent="-342900" latinLnBrk="0" rtl="0">
        <a:spcBef>
          <a:spcPct val="20000"/>
        </a:spcBef>
        <a:buFont typeface="Arial"/>
        <a:buNone/>
        <a:defRPr dirty="0" kern="1200" lang="en-US" sz="240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Preliminary analysis of EHR data for studying care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Thadryan J. Sweeney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Did they see a surgeon?</a:t>
            </a:r>
          </a:p>
          <a:p>
            <a:pPr lvl="0"/>
            <a:r>
              <a:rPr/>
              <a:t>Did they see a radiation oncologist?</a:t>
            </a:r>
          </a:p>
          <a:p>
            <a:pPr lvl="0"/>
            <a:r>
              <a:rPr/>
              <a:t>Did they see a medical oncologist?</a:t>
            </a:r>
          </a:p>
          <a:p>
            <a:pPr lvl="0"/>
            <a:r>
              <a:rPr/>
              <a:t>Determined by:</a:t>
            </a:r>
          </a:p>
          <a:p>
            <a:pPr lvl="1"/>
            <a:r>
              <a:rPr/>
              <a:t>Getting a list of all providers they saw by NPI</a:t>
            </a:r>
          </a:p>
          <a:p>
            <a:pPr lvl="1"/>
            <a:r>
              <a:rPr/>
              <a:t>Extracting the specialty names associated with those IDs</a:t>
            </a:r>
          </a:p>
          <a:p>
            <a:pPr lvl="1"/>
            <a:r>
              <a:rPr/>
              <a:t>String matching relevant titles in “uniquified” list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 they have a primary care in our network?</a:t>
            </a:r>
          </a:p>
          <a:p>
            <a:pPr lvl="1"/>
            <a:r>
              <a:rPr/>
              <a:t>Get a list of all the providers they saw as in the last slide</a:t>
            </a:r>
          </a:p>
          <a:p>
            <a:pPr lvl="1"/>
            <a:r>
              <a:rPr/>
              <a:t>Checking if a general practicioner or family care title appears</a:t>
            </a:r>
          </a:p>
          <a:p>
            <a:pPr lvl="0"/>
            <a:r>
              <a:rPr/>
              <a:t>Did they get surgery?</a:t>
            </a:r>
          </a:p>
          <a:p>
            <a:pPr lvl="0"/>
            <a:r>
              <a:rPr/>
              <a:t>Did they get hormone therapy?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the network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preliminary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Created a physician-physician network using </a:t>
            </a:r>
            <a:r>
              <a:rPr>
                <a:latin typeface="Courier"/>
              </a:rPr>
              <a:t>igraph</a:t>
            </a:r>
            <a:r>
              <a:rPr/>
              <a:t> for R</a:t>
            </a:r>
          </a:p>
          <a:p>
            <a:pPr lvl="0"/>
            <a:r>
              <a:rPr/>
              <a:t>Extracted the weights to asses relationships between physicians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Edge weights between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 density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Content</a:t>
            </a:r>
          </a:p>
          <a:p>
            <a:pPr lvl="0" indent="0" marL="0">
              <a:buNone/>
            </a:pPr>
            <a:r>
              <a:rPr/>
              <a:t>What is the distribution of weights in the provider-provider network? - What is the distribution of care density in our cohort? - For any of the above, do we observe variation between cancer types?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Comments: could be even shorter, read and cite a care density paper as most people in the group haven’t used it. Last meeting on the 21st.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some basic dispersion metrics we can infer from the EHRs?</a:t>
            </a:r>
          </a:p>
          <a:p>
            <a:pPr lvl="0"/>
            <a:r>
              <a:rPr/>
              <a:t>What proportion of patients saw differnt providers of interest?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distribution of weights in the provider-provider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Zip codes as a proxy for geographic dispersion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&amp;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a rough approximation of dispersion of patients in the network using the number of zipcode they have encounters in.</a:t>
            </a:r>
          </a:p>
          <a:p>
            <a:pPr lvl="0"/>
            <a:r>
              <a:rPr/>
              <a:t>By patient ID, how many unique zip code strings are observed?</a:t>
            </a:r>
          </a:p>
          <a:p>
            <a:pPr lvl="0"/>
            <a:r>
              <a:rPr/>
              <a:t>We observe a skewed distribution ranging from ???.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Histogram of zip codes by patient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What the here</a:t>
            </a:r>
          </a:p>
        </p:txBody>
      </p:sp>
      <p:pic>
        <p:nvPicPr>
          <p:cNvPr descr="assets/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080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Care-team variables of interest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 of EHR data for studying care networks</dc:title>
  <dc:creator>Thadryan J. Sweeney</dc:creator>
  <cp:keywords/>
  <dcterms:created xsi:type="dcterms:W3CDTF">2022-11-28T13:58:38Z</dcterms:created>
  <dcterms:modified xsi:type="dcterms:W3CDTF">2022-11-28T13:58:38Z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