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6" r:id="rId7"/>
    <p:sldId id="274" r:id="rId8"/>
    <p:sldId id="273" r:id="rId9"/>
    <p:sldId id="272" r:id="rId10"/>
    <p:sldId id="271" r:id="rId11"/>
    <p:sldId id="270" r:id="rId12"/>
    <p:sldId id="269" r:id="rId13"/>
    <p:sldId id="278" r:id="rId14"/>
    <p:sldId id="279" r:id="rId15"/>
    <p:sldId id="280" r:id="rId16"/>
    <p:sldId id="264" r:id="rId17"/>
    <p:sldId id="261" r:id="rId18"/>
    <p:sldId id="262" r:id="rId19"/>
    <p:sldId id="263" r:id="rId20"/>
    <p:sldId id="265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B56C-96C7-4659-9BF3-FE86FACD7233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27AD-4245-4D0A-9626-B2BFC27A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122363"/>
            <a:ext cx="10684042" cy="983163"/>
          </a:xfrm>
        </p:spPr>
        <p:txBody>
          <a:bodyPr/>
          <a:lstStyle/>
          <a:p>
            <a:r>
              <a:rPr lang="en-US" dirty="0" smtClean="0"/>
              <a:t>Nearest Neighbor: KD Trees v. LSH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Agnew, Alex Gurney, Colby Wolfe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387818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340952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320491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257292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380692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5682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Nearest Neighbor Search in KD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O(log n), where n is the size of the set being search on, but only for n&gt;&gt;2</a:t>
            </a:r>
            <a:r>
              <a:rPr lang="en-US" baseline="30000" dirty="0" smtClean="0"/>
              <a:t>dimensionality</a:t>
            </a:r>
            <a:r>
              <a:rPr lang="en-US" dirty="0" smtClean="0"/>
              <a:t>: for smaller n, very few points are eliminated on each bound.</a:t>
            </a:r>
          </a:p>
          <a:p>
            <a:r>
              <a:rPr lang="en-US" dirty="0" smtClean="0"/>
              <a:t>Therefore, not very good for high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6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Locality Sensitive Hashing (LSH)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Hash points into buckets so that close points are often in the same bucket, and distant points are rarely in the same bucket</a:t>
            </a:r>
          </a:p>
          <a:p>
            <a:pPr fontAlgn="base"/>
            <a:r>
              <a:rPr lang="en-US" dirty="0"/>
              <a:t>Reduce dimensionally of points by projecting with a random matrix </a:t>
            </a:r>
            <a:r>
              <a:rPr lang="en-US" dirty="0" smtClean="0"/>
              <a:t>into a lower dimension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2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Locality Sensitive Hashing (LSH)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6807"/>
          </a:xfrm>
        </p:spPr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function we used is composed of offset grids of hyperspheres in 24 dimensions</a:t>
            </a:r>
          </a:p>
          <a:p>
            <a:r>
              <a:rPr lang="en-US" dirty="0" smtClean="0"/>
              <a:t>Each hypersphere is a bucket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1" y="2328828"/>
            <a:ext cx="477269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8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Locality Sensitive Hashing (LSH)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If the query point only hashes into empty buckets, no neighbors are found</a:t>
            </a:r>
          </a:p>
          <a:p>
            <a:r>
              <a:rPr lang="en-US" dirty="0" smtClean="0"/>
              <a:t>Solution: Have multiple LSH instances with different bucket sizes (hypersphere radii), search largest (least specific) to smallest that returns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Nearest Neighbor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d-dimensional real points, a distance function that maps two points to a real, and a d-dimensional query point q, the nearest neighbor problem is to find the s in S that minimizes the distance function for inputs s and q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we assume the distance function to be the Euclidean distance.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Decoding?!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a point to a bucket requires finding the closest point in the Leech lattice to that point. </a:t>
            </a:r>
          </a:p>
          <a:p>
            <a:r>
              <a:rPr lang="en-US" dirty="0" smtClean="0"/>
              <a:t>Common problem in coding theory, fast, good approximate solutions for Leech lattice</a:t>
            </a:r>
          </a:p>
          <a:p>
            <a:r>
              <a:rPr lang="en-US" dirty="0" smtClean="0"/>
              <a:t>Known as the closest vector problem in cryptography; solving this efficiently would break lattice-based cryptography! Oh no!</a:t>
            </a:r>
          </a:p>
          <a:p>
            <a:r>
              <a:rPr lang="en-US" dirty="0" smtClean="0"/>
              <a:t>Nearest Neighbor (on lattices) could be used to do the same thing!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5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KD Trees and LSH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Show difference between KD Trees and LSH: KD Trees perform poorly in high dimensions, LSH performs well in all dimensions</a:t>
            </a:r>
          </a:p>
          <a:p>
            <a:r>
              <a:rPr lang="en-US" dirty="0" smtClean="0"/>
              <a:t>Used both implementations to search in a variety of dimensions and search set sizes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90" y="3738223"/>
            <a:ext cx="2438740" cy="2438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88" y="3738223"/>
            <a:ext cx="2448915" cy="24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KD Tree’s run time blows up for high dimensions, but this is only reflected for tests with large number of search points</a:t>
            </a:r>
          </a:p>
          <a:p>
            <a:r>
              <a:rPr lang="en-US" dirty="0" smtClean="0"/>
              <a:t>LSH’s performance degrades logarithmically with the number of points and linearly with the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KD-Trees?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KD trees are best thought of as binary trees in d dimensions. </a:t>
            </a:r>
          </a:p>
          <a:p>
            <a:pPr fontAlgn="base"/>
            <a:r>
              <a:rPr lang="en-US" dirty="0"/>
              <a:t>At each level, points are sorted by comparing along one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206235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383857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408761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11427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10519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Nearest Neighbor Search in KD Trees</a:t>
            </a:r>
            <a:endParaRPr lang="en-US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218406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32139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506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Nearest Neighbor: KD Trees v. LSH</vt:lpstr>
      <vt:lpstr>What is the Nearest Neighbor Problem?</vt:lpstr>
      <vt:lpstr>What are KD-Trees?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Nearest Neighbor Search in KD Trees</vt:lpstr>
      <vt:lpstr>Locality Sensitive Hashing (LSH)</vt:lpstr>
      <vt:lpstr>Locality Sensitive Hashing (LSH)</vt:lpstr>
      <vt:lpstr>Locality Sensitive Hashing (LSH)</vt:lpstr>
      <vt:lpstr>Lattice Decoding?!</vt:lpstr>
      <vt:lpstr>Implementations</vt:lpstr>
      <vt:lpstr>Experiments</vt:lpstr>
      <vt:lpstr>Results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Neighbor: KD Trees v. LSH</dc:title>
  <dc:creator>C</dc:creator>
  <cp:lastModifiedBy>C</cp:lastModifiedBy>
  <cp:revision>8</cp:revision>
  <dcterms:created xsi:type="dcterms:W3CDTF">2015-04-18T21:27:19Z</dcterms:created>
  <dcterms:modified xsi:type="dcterms:W3CDTF">2015-04-18T23:29:54Z</dcterms:modified>
</cp:coreProperties>
</file>