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ar-JO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84" d="100"/>
          <a:sy n="84" d="100"/>
        </p:scale>
        <p:origin x="-1440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JO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ar-JO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3614-C9DA-4F20-8467-F3C372FE7778}" type="datetimeFigureOut">
              <a:rPr lang="ar-JO" smtClean="0"/>
              <a:t>27/11/1441</a:t>
            </a:fld>
            <a:endParaRPr lang="ar-JO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558D-3A11-4428-BE8F-C1151C5085AC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3925347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JO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JO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3614-C9DA-4F20-8467-F3C372FE7778}" type="datetimeFigureOut">
              <a:rPr lang="ar-JO" smtClean="0"/>
              <a:t>27/11/1441</a:t>
            </a:fld>
            <a:endParaRPr lang="ar-JO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558D-3A11-4428-BE8F-C1151C5085AC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3797137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ar-JO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JO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3614-C9DA-4F20-8467-F3C372FE7778}" type="datetimeFigureOut">
              <a:rPr lang="ar-JO" smtClean="0"/>
              <a:t>27/11/1441</a:t>
            </a:fld>
            <a:endParaRPr lang="ar-JO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558D-3A11-4428-BE8F-C1151C5085AC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3071727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JO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JO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3614-C9DA-4F20-8467-F3C372FE7778}" type="datetimeFigureOut">
              <a:rPr lang="ar-JO" smtClean="0"/>
              <a:t>27/11/1441</a:t>
            </a:fld>
            <a:endParaRPr lang="ar-JO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558D-3A11-4428-BE8F-C1151C5085AC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2214940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ar-SA" smtClean="0"/>
              <a:t>انقر لتحرير نمط العنوان الرئيسي</a:t>
            </a:r>
            <a:endParaRPr lang="ar-JO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3614-C9DA-4F20-8467-F3C372FE7778}" type="datetimeFigureOut">
              <a:rPr lang="ar-JO" smtClean="0"/>
              <a:t>27/11/1441</a:t>
            </a:fld>
            <a:endParaRPr lang="ar-JO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558D-3A11-4428-BE8F-C1151C5085AC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849379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JO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JO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JO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3614-C9DA-4F20-8467-F3C372FE7778}" type="datetimeFigureOut">
              <a:rPr lang="ar-JO" smtClean="0"/>
              <a:t>27/11/1441</a:t>
            </a:fld>
            <a:endParaRPr lang="ar-JO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558D-3A11-4428-BE8F-C1151C5085AC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331054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ar-JO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JO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JO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3614-C9DA-4F20-8467-F3C372FE7778}" type="datetimeFigureOut">
              <a:rPr lang="ar-JO" smtClean="0"/>
              <a:t>27/11/1441</a:t>
            </a:fld>
            <a:endParaRPr lang="ar-JO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558D-3A11-4428-BE8F-C1151C5085AC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2550343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JO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3614-C9DA-4F20-8467-F3C372FE7778}" type="datetimeFigureOut">
              <a:rPr lang="ar-JO" smtClean="0"/>
              <a:t>27/11/1441</a:t>
            </a:fld>
            <a:endParaRPr lang="ar-JO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558D-3A11-4428-BE8F-C1151C5085AC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451678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3614-C9DA-4F20-8467-F3C372FE7778}" type="datetimeFigureOut">
              <a:rPr lang="ar-JO" smtClean="0"/>
              <a:t>27/11/1441</a:t>
            </a:fld>
            <a:endParaRPr lang="ar-JO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558D-3A11-4428-BE8F-C1151C5085AC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2651469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JO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JO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3614-C9DA-4F20-8467-F3C372FE7778}" type="datetimeFigureOut">
              <a:rPr lang="ar-JO" smtClean="0"/>
              <a:t>27/11/1441</a:t>
            </a:fld>
            <a:endParaRPr lang="ar-JO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558D-3A11-4428-BE8F-C1151C5085AC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305583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JO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JO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3614-C9DA-4F20-8467-F3C372FE7778}" type="datetimeFigureOut">
              <a:rPr lang="ar-JO" smtClean="0"/>
              <a:t>27/11/1441</a:t>
            </a:fld>
            <a:endParaRPr lang="ar-JO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558D-3A11-4428-BE8F-C1151C5085AC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12199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ar-JO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JO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93614-C9DA-4F20-8467-F3C372FE7778}" type="datetimeFigureOut">
              <a:rPr lang="ar-JO" smtClean="0"/>
              <a:t>27/11/1441</a:t>
            </a:fld>
            <a:endParaRPr lang="ar-JO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JO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1558D-3A11-4428-BE8F-C1151C5085AC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33625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JO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Task 1</a:t>
            </a:r>
            <a:br>
              <a:rPr lang="en-US" dirty="0" smtClean="0"/>
            </a:br>
            <a:r>
              <a:rPr lang="en-US" dirty="0" smtClean="0"/>
              <a:t>transistor type npn</a:t>
            </a:r>
            <a:r>
              <a:rPr lang="en-US" dirty="0"/>
              <a:t> </a:t>
            </a:r>
            <a:r>
              <a:rPr lang="en-US" dirty="0" smtClean="0"/>
              <a:t>bjt</a:t>
            </a:r>
            <a:endParaRPr lang="ar-JO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J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2816"/>
            <a:ext cx="9040327" cy="5085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9626026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عرض على الشاشة (3:4)‏</PresentationFormat>
  <Paragraphs>1</Paragraphs>
  <Slides>1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1</vt:i4>
      </vt:variant>
    </vt:vector>
  </HeadingPairs>
  <TitlesOfParts>
    <vt:vector size="2" baseType="lpstr">
      <vt:lpstr>نسق Office</vt:lpstr>
      <vt:lpstr>Task 1 transistor type npn bjt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1 transistor type npn bjt</dc:title>
  <dc:creator>dc</dc:creator>
  <cp:lastModifiedBy>dc</cp:lastModifiedBy>
  <cp:revision>1</cp:revision>
  <dcterms:created xsi:type="dcterms:W3CDTF">2020-07-17T13:17:29Z</dcterms:created>
  <dcterms:modified xsi:type="dcterms:W3CDTF">2020-07-17T13:18:55Z</dcterms:modified>
</cp:coreProperties>
</file>