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44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5068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2461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624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6509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8766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5688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78557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84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34428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54567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5B29-60B2-4E49-B160-DED0181DD370}" type="datetimeFigureOut">
              <a:rPr lang="ar-JO" smtClean="0"/>
              <a:t>16/11/1441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0260-2BBD-4156-A4FA-3B650E0374E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767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تصميم خط الانتاج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JO" dirty="0" smtClean="0"/>
              <a:t>1.الحساسات المستخدمة :</a:t>
            </a:r>
            <a:r>
              <a:rPr lang="en-US" dirty="0" smtClean="0"/>
              <a:t>lm35 , ultrasonic</a:t>
            </a:r>
            <a:endParaRPr lang="ar-JO" dirty="0" smtClean="0"/>
          </a:p>
          <a:p>
            <a:pPr marL="0" indent="0">
              <a:buNone/>
            </a:pPr>
            <a:r>
              <a:rPr lang="ar-JO" dirty="0" smtClean="0"/>
              <a:t>2.المتحكم :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ar-JO" dirty="0" smtClean="0"/>
          </a:p>
          <a:p>
            <a:pPr marL="0" indent="0">
              <a:buNone/>
            </a:pPr>
            <a:r>
              <a:rPr lang="ar-JO" dirty="0" smtClean="0"/>
              <a:t>3. المحرك المناسب : </a:t>
            </a:r>
            <a:r>
              <a:rPr lang="en-US" dirty="0" smtClean="0"/>
              <a:t>dc motor with relay to reverse movement</a:t>
            </a:r>
            <a:endParaRPr lang="ar-JO" dirty="0" smtClean="0"/>
          </a:p>
          <a:p>
            <a:pPr marL="0" indent="0">
              <a:buNone/>
            </a:pPr>
            <a:r>
              <a:rPr lang="ar-JO" dirty="0" smtClean="0"/>
              <a:t>4. وضعتهم ب 3 </a:t>
            </a:r>
            <a:r>
              <a:rPr lang="ar-JO" dirty="0" err="1" smtClean="0"/>
              <a:t>سلايدات</a:t>
            </a:r>
            <a:r>
              <a:rPr lang="ar-JO" dirty="0" smtClean="0"/>
              <a:t> لحجمهم الكبير </a:t>
            </a:r>
            <a:endParaRPr lang="en-US" dirty="0" smtClean="0"/>
          </a:p>
          <a:p>
            <a:pPr marL="0" indent="0">
              <a:buNone/>
            </a:pPr>
            <a:endParaRPr lang="ar-JO" dirty="0" smtClean="0"/>
          </a:p>
          <a:p>
            <a:pPr marL="0" indent="0">
              <a:buNone/>
            </a:pP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6479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LiquidCrystal.h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LiquidCrystal</a:t>
            </a:r>
            <a:r>
              <a:rPr lang="en-US" dirty="0" smtClean="0"/>
              <a:t> </a:t>
            </a:r>
            <a:r>
              <a:rPr lang="en-US" dirty="0" err="1" smtClean="0"/>
              <a:t>lcd</a:t>
            </a:r>
            <a:r>
              <a:rPr lang="en-US" dirty="0" smtClean="0"/>
              <a:t>(12, 11, 5, 4, 3, 2);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lm36Pin=A0;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temperatureVolt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temperaturec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float temperature=0;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trigPin</a:t>
            </a:r>
            <a:r>
              <a:rPr lang="en-US" dirty="0" smtClean="0"/>
              <a:t> = 6;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echoPin</a:t>
            </a:r>
            <a:r>
              <a:rPr lang="en-US" dirty="0" smtClean="0"/>
              <a:t> = 7;</a:t>
            </a:r>
          </a:p>
          <a:p>
            <a:r>
              <a:rPr lang="en-US" dirty="0" smtClean="0"/>
              <a:t>long duration;</a:t>
            </a:r>
          </a:p>
          <a:p>
            <a:r>
              <a:rPr lang="en-US" dirty="0" smtClean="0"/>
              <a:t>float level;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pinMode</a:t>
            </a:r>
            <a:r>
              <a:rPr lang="en-US" dirty="0" smtClean="0"/>
              <a:t>(10, OUTPUT);  //</a:t>
            </a:r>
            <a:r>
              <a:rPr lang="ar-JO" dirty="0" smtClean="0"/>
              <a:t>برمجة  خط الانتاج</a:t>
            </a:r>
          </a:p>
          <a:p>
            <a:r>
              <a:rPr lang="ar-JO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(9, OUTPUT);  // </a:t>
            </a:r>
            <a:r>
              <a:rPr lang="ar-JO" dirty="0" smtClean="0"/>
              <a:t>برمجة خط الانتاج</a:t>
            </a:r>
          </a:p>
          <a:p>
            <a:r>
              <a:rPr lang="ar-JO" dirty="0" smtClean="0"/>
              <a:t>  </a:t>
            </a:r>
          </a:p>
          <a:p>
            <a:r>
              <a:rPr lang="ar-JO" dirty="0" smtClean="0"/>
              <a:t>   </a:t>
            </a:r>
            <a:r>
              <a:rPr lang="en-US" dirty="0" err="1" smtClean="0"/>
              <a:t>lcd.begin</a:t>
            </a:r>
            <a:r>
              <a:rPr lang="en-US" dirty="0" smtClean="0"/>
              <a:t>(16, 2);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 (lm36Pin, INPUT);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analogReference</a:t>
            </a:r>
            <a:r>
              <a:rPr lang="en-US" dirty="0" smtClean="0"/>
              <a:t>(INTERNAL);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trigPin</a:t>
            </a:r>
            <a:r>
              <a:rPr lang="en-US" dirty="0" smtClean="0"/>
              <a:t>, OUTPUT);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echoPin</a:t>
            </a:r>
            <a:r>
              <a:rPr lang="en-US" dirty="0" smtClean="0"/>
              <a:t>, INPUT);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}}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515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analogWrite</a:t>
            </a:r>
            <a:r>
              <a:rPr lang="en-US" dirty="0" smtClean="0"/>
              <a:t>(10, 0);//</a:t>
            </a:r>
            <a:r>
              <a:rPr lang="ar-JO" dirty="0" smtClean="0"/>
              <a:t>برمجة خط الانتاج </a:t>
            </a:r>
          </a:p>
          <a:p>
            <a:r>
              <a:rPr lang="ar-JO" dirty="0" smtClean="0"/>
              <a:t> </a:t>
            </a:r>
          </a:p>
          <a:p>
            <a:endParaRPr lang="ar-JO" dirty="0" smtClean="0"/>
          </a:p>
          <a:p>
            <a:r>
              <a:rPr lang="ar-JO" dirty="0" smtClean="0"/>
              <a:t>  </a:t>
            </a:r>
            <a:r>
              <a:rPr lang="en-US" dirty="0" smtClean="0"/>
              <a:t>delay(1000);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analogWrite</a:t>
            </a:r>
            <a:r>
              <a:rPr lang="en-US" dirty="0" smtClean="0"/>
              <a:t>(10, 200);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delay(1000);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analogWrite</a:t>
            </a:r>
            <a:r>
              <a:rPr lang="en-US" dirty="0" smtClean="0"/>
              <a:t>(10, 0);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delay(1000);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analogWrite</a:t>
            </a:r>
            <a:r>
              <a:rPr lang="en-US" dirty="0" smtClean="0"/>
              <a:t>(10, 200);</a:t>
            </a:r>
          </a:p>
          <a:p>
            <a:endParaRPr lang="en-US" dirty="0" smtClean="0"/>
          </a:p>
          <a:p>
            <a:r>
              <a:rPr lang="en-US" dirty="0" smtClean="0"/>
              <a:t>  delay(1000);// </a:t>
            </a:r>
            <a:r>
              <a:rPr lang="ar-JO" dirty="0" smtClean="0"/>
              <a:t>برمجة خط الانتاج</a:t>
            </a:r>
          </a:p>
          <a:p>
            <a:endParaRPr lang="ar-JO" dirty="0" smtClean="0"/>
          </a:p>
          <a:p>
            <a:r>
              <a:rPr lang="ar-JO" dirty="0" smtClean="0"/>
              <a:t>   </a:t>
            </a:r>
          </a:p>
          <a:p>
            <a:r>
              <a:rPr lang="ar-JO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temperatureVolt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float temperature;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temperatureVolt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(lm36Pin);</a:t>
            </a:r>
          </a:p>
          <a:p>
            <a:r>
              <a:rPr lang="en-US" dirty="0" smtClean="0"/>
              <a:t>  temperature = </a:t>
            </a:r>
            <a:r>
              <a:rPr lang="en-US" dirty="0" err="1" smtClean="0"/>
              <a:t>temperatureVolt</a:t>
            </a:r>
            <a:r>
              <a:rPr lang="en-US" dirty="0" smtClean="0"/>
              <a:t> / 19.3  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lcd.setCursor</a:t>
            </a:r>
            <a:r>
              <a:rPr lang="en-US" dirty="0" smtClean="0"/>
              <a:t>(0,0);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lcd.print</a:t>
            </a:r>
            <a:r>
              <a:rPr lang="en-US" dirty="0" smtClean="0"/>
              <a:t>("temp:");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lcd.setCursor</a:t>
            </a:r>
            <a:r>
              <a:rPr lang="en-US" dirty="0" smtClean="0"/>
              <a:t>(6,0);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lcd.print</a:t>
            </a:r>
            <a:r>
              <a:rPr lang="en-US" dirty="0" smtClean="0"/>
              <a:t>(temperature);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lcd.setCursor</a:t>
            </a:r>
            <a:r>
              <a:rPr lang="en-US" dirty="0" smtClean="0"/>
              <a:t>(13,0);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lcd.print</a:t>
            </a:r>
            <a:r>
              <a:rPr lang="en-US" dirty="0" smtClean="0"/>
              <a:t>("C");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78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trigPin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delayMicroseconds</a:t>
            </a:r>
            <a:r>
              <a:rPr lang="en-US" dirty="0" smtClean="0"/>
              <a:t>(5);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trigPin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delayMicroseconds</a:t>
            </a:r>
            <a:r>
              <a:rPr lang="en-US" dirty="0" smtClean="0"/>
              <a:t>(5);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trigPin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duration = </a:t>
            </a:r>
            <a:r>
              <a:rPr lang="en-US" dirty="0" err="1" smtClean="0"/>
              <a:t>pulseIn</a:t>
            </a:r>
            <a:r>
              <a:rPr lang="en-US" dirty="0" smtClean="0"/>
              <a:t>(</a:t>
            </a:r>
            <a:r>
              <a:rPr lang="en-US" dirty="0" err="1" smtClean="0"/>
              <a:t>echoPin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   level=(2300 - duration)/100;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lcd.setCursor</a:t>
            </a:r>
            <a:r>
              <a:rPr lang="en-US" dirty="0" smtClean="0"/>
              <a:t>(0,1);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lcd.print</a:t>
            </a:r>
            <a:r>
              <a:rPr lang="en-US" dirty="0" smtClean="0"/>
              <a:t>("</a:t>
            </a:r>
            <a:r>
              <a:rPr lang="en-US" dirty="0" err="1" smtClean="0"/>
              <a:t>lev</a:t>
            </a:r>
            <a:r>
              <a:rPr lang="en-US" dirty="0" smtClean="0"/>
              <a:t>:");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if(level&gt;=500 &amp;&amp; level&lt;=2300)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lcd.setCursor</a:t>
            </a:r>
            <a:r>
              <a:rPr lang="en-US" dirty="0" smtClean="0"/>
              <a:t>(5,1);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lcd.print</a:t>
            </a:r>
            <a:r>
              <a:rPr lang="en-US" dirty="0" smtClean="0"/>
              <a:t>(level);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lcd.print</a:t>
            </a:r>
            <a:r>
              <a:rPr lang="en-US" dirty="0" smtClean="0"/>
              <a:t>("CM");}</a:t>
            </a:r>
          </a:p>
          <a:p>
            <a:r>
              <a:rPr lang="en-US" dirty="0" smtClean="0"/>
              <a:t> else{</a:t>
            </a:r>
            <a:r>
              <a:rPr lang="en-US" dirty="0" err="1" smtClean="0"/>
              <a:t>lcd.print</a:t>
            </a:r>
            <a:r>
              <a:rPr lang="en-US" dirty="0" smtClean="0"/>
              <a:t>("Out of range");}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 </a:t>
            </a:r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8590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week 5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305</Words>
  <Application>Microsoft Office PowerPoint</Application>
  <PresentationFormat>عرض على الشاشة (3:4)‏</PresentationFormat>
  <Paragraphs>86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نسق Office</vt:lpstr>
      <vt:lpstr>تصميم خط الانتاج</vt:lpstr>
      <vt:lpstr>عرض تقديمي في PowerPoint</vt:lpstr>
      <vt:lpstr>عرض تقديمي في PowerPoint</vt:lpstr>
      <vt:lpstr>عرض تقديمي في PowerPoint</vt:lpstr>
      <vt:lpstr>Task week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خط الانتاج</dc:title>
  <dc:creator>dc</dc:creator>
  <cp:lastModifiedBy>dc</cp:lastModifiedBy>
  <cp:revision>2</cp:revision>
  <dcterms:created xsi:type="dcterms:W3CDTF">2020-07-06T17:32:23Z</dcterms:created>
  <dcterms:modified xsi:type="dcterms:W3CDTF">2020-07-06T17:47:20Z</dcterms:modified>
</cp:coreProperties>
</file>