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9144000" cy="6858000" type="screen4x3"/>
  <p:notesSz cx="6858000" cy="9144000"/>
  <p:defaultTextStyle>
    <a:defPPr>
      <a:defRPr lang="ar-JO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4" d="100"/>
          <a:sy n="84" d="100"/>
        </p:scale>
        <p:origin x="-1392" y="-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C255436-00C3-41F2-B437-DB77350405E7}" type="datetimeFigureOut">
              <a:rPr lang="ar-JO" smtClean="0"/>
              <a:t>29/10/1441</a:t>
            </a:fld>
            <a:endParaRPr lang="ar-JO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JO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F3C6577-9D57-4B99-A428-944617CBCADE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02687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JO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FED9-452C-4E06-AAA0-D0F813A140FD}" type="datetimeFigureOut">
              <a:rPr lang="ar-JO" smtClean="0"/>
              <a:t>29/10/1441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E34A-578B-4A2A-AF14-D77E470C526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44912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FED9-452C-4E06-AAA0-D0F813A140FD}" type="datetimeFigureOut">
              <a:rPr lang="ar-JO" smtClean="0"/>
              <a:t>29/10/1441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E34A-578B-4A2A-AF14-D77E470C526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26811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FED9-452C-4E06-AAA0-D0F813A140FD}" type="datetimeFigureOut">
              <a:rPr lang="ar-JO" smtClean="0"/>
              <a:t>29/10/1441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E34A-578B-4A2A-AF14-D77E470C526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2928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FED9-452C-4E06-AAA0-D0F813A140FD}" type="datetimeFigureOut">
              <a:rPr lang="ar-JO" smtClean="0"/>
              <a:t>29/10/1441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E34A-578B-4A2A-AF14-D77E470C526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09631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FED9-452C-4E06-AAA0-D0F813A140FD}" type="datetimeFigureOut">
              <a:rPr lang="ar-JO" smtClean="0"/>
              <a:t>29/10/1441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E34A-578B-4A2A-AF14-D77E470C526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78697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FED9-452C-4E06-AAA0-D0F813A140FD}" type="datetimeFigureOut">
              <a:rPr lang="ar-JO" smtClean="0"/>
              <a:t>29/10/1441</a:t>
            </a:fld>
            <a:endParaRPr lang="ar-JO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E34A-578B-4A2A-AF14-D77E470C526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51019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FED9-452C-4E06-AAA0-D0F813A140FD}" type="datetimeFigureOut">
              <a:rPr lang="ar-JO" smtClean="0"/>
              <a:t>29/10/1441</a:t>
            </a:fld>
            <a:endParaRPr lang="ar-JO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E34A-578B-4A2A-AF14-D77E470C526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68830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FED9-452C-4E06-AAA0-D0F813A140FD}" type="datetimeFigureOut">
              <a:rPr lang="ar-JO" smtClean="0"/>
              <a:t>29/10/1441</a:t>
            </a:fld>
            <a:endParaRPr lang="ar-JO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E34A-578B-4A2A-AF14-D77E470C526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2507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FED9-452C-4E06-AAA0-D0F813A140FD}" type="datetimeFigureOut">
              <a:rPr lang="ar-JO" smtClean="0"/>
              <a:t>29/10/1441</a:t>
            </a:fld>
            <a:endParaRPr lang="ar-JO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E34A-578B-4A2A-AF14-D77E470C526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10691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FED9-452C-4E06-AAA0-D0F813A140FD}" type="datetimeFigureOut">
              <a:rPr lang="ar-JO" smtClean="0"/>
              <a:t>29/10/1441</a:t>
            </a:fld>
            <a:endParaRPr lang="ar-JO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E34A-578B-4A2A-AF14-D77E470C526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63842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JO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FED9-452C-4E06-AAA0-D0F813A140FD}" type="datetimeFigureOut">
              <a:rPr lang="ar-JO" smtClean="0"/>
              <a:t>29/10/1441</a:t>
            </a:fld>
            <a:endParaRPr lang="ar-JO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E34A-578B-4A2A-AF14-D77E470C526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38070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AFED9-452C-4E06-AAA0-D0F813A140FD}" type="datetimeFigureOut">
              <a:rPr lang="ar-JO" smtClean="0"/>
              <a:t>29/10/1441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CE34A-578B-4A2A-AF14-D77E470C526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34011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JO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no.1</a:t>
            </a:r>
            <a:endParaRPr lang="ar-JO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J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5998"/>
            <a:ext cx="9143999" cy="5362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13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no.2</a:t>
            </a:r>
            <a:endParaRPr lang="ar-JO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J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4000" cy="558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6209865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</Words>
  <Application>Microsoft Office PowerPoint</Application>
  <PresentationFormat>عرض على الشاشة (3:4)‏</PresentationFormat>
  <Paragraphs>2</Paragraphs>
  <Slides>2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2</vt:i4>
      </vt:variant>
    </vt:vector>
  </HeadingPairs>
  <TitlesOfParts>
    <vt:vector size="3" baseType="lpstr">
      <vt:lpstr>نسق Office</vt:lpstr>
      <vt:lpstr>Task no.1</vt:lpstr>
      <vt:lpstr>Task no.2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no.1</dc:title>
  <dc:creator>dc</dc:creator>
  <cp:lastModifiedBy>dc</cp:lastModifiedBy>
  <cp:revision>2</cp:revision>
  <dcterms:created xsi:type="dcterms:W3CDTF">2020-06-20T18:17:21Z</dcterms:created>
  <dcterms:modified xsi:type="dcterms:W3CDTF">2020-06-20T18:38:44Z</dcterms:modified>
</cp:coreProperties>
</file>