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6704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639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78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578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53445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406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7801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6728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506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4454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6116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JO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JO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E12AB-C171-46D7-8820-793F3EB0AA6A}" type="datetimeFigureOut">
              <a:rPr lang="ar-JO" smtClean="0"/>
              <a:t>08/11/1441</a:t>
            </a:fld>
            <a:endParaRPr lang="ar-JO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E607-942A-4707-A70A-E1E104E52476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2329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TASK1and </a:t>
            </a:r>
            <a:r>
              <a:rPr lang="en-US" dirty="0" smtClean="0"/>
              <a:t>2</a:t>
            </a:r>
            <a:endParaRPr lang="ar-JO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J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68340" cy="515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2798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عرض على الشاشة (3:4)‏</PresentationFormat>
  <Paragraphs>1</Paragraphs>
  <Slides>1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2" baseType="lpstr">
      <vt:lpstr>نسق Office</vt:lpstr>
      <vt:lpstr>TASK1and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TASK1and 2</dc:title>
  <dc:creator>dc</dc:creator>
  <cp:lastModifiedBy>dc</cp:lastModifiedBy>
  <cp:revision>1</cp:revision>
  <dcterms:created xsi:type="dcterms:W3CDTF">2020-06-28T18:31:21Z</dcterms:created>
  <dcterms:modified xsi:type="dcterms:W3CDTF">2020-06-28T18:34:10Z</dcterms:modified>
</cp:coreProperties>
</file>