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ar-JO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84" d="100"/>
          <a:sy n="84" d="100"/>
        </p:scale>
        <p:origin x="-1440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JO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D8D1-892A-4FB4-8FC7-3EF28783EC4E}" type="datetimeFigureOut">
              <a:rPr lang="ar-JO" smtClean="0"/>
              <a:t>22/11/1441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BF18-DC44-4347-8522-742B2A7D72BC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29053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D8D1-892A-4FB4-8FC7-3EF28783EC4E}" type="datetimeFigureOut">
              <a:rPr lang="ar-JO" smtClean="0"/>
              <a:t>22/11/1441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BF18-DC44-4347-8522-742B2A7D72BC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46519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D8D1-892A-4FB4-8FC7-3EF28783EC4E}" type="datetimeFigureOut">
              <a:rPr lang="ar-JO" smtClean="0"/>
              <a:t>22/11/1441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BF18-DC44-4347-8522-742B2A7D72BC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67733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D8D1-892A-4FB4-8FC7-3EF28783EC4E}" type="datetimeFigureOut">
              <a:rPr lang="ar-JO" smtClean="0"/>
              <a:t>22/11/1441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BF18-DC44-4347-8522-742B2A7D72BC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30055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D8D1-892A-4FB4-8FC7-3EF28783EC4E}" type="datetimeFigureOut">
              <a:rPr lang="ar-JO" smtClean="0"/>
              <a:t>22/11/1441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BF18-DC44-4347-8522-742B2A7D72BC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98127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D8D1-892A-4FB4-8FC7-3EF28783EC4E}" type="datetimeFigureOut">
              <a:rPr lang="ar-JO" smtClean="0"/>
              <a:t>22/11/1441</a:t>
            </a:fld>
            <a:endParaRPr lang="ar-JO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BF18-DC44-4347-8522-742B2A7D72BC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911232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D8D1-892A-4FB4-8FC7-3EF28783EC4E}" type="datetimeFigureOut">
              <a:rPr lang="ar-JO" smtClean="0"/>
              <a:t>22/11/1441</a:t>
            </a:fld>
            <a:endParaRPr lang="ar-JO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BF18-DC44-4347-8522-742B2A7D72BC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87513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D8D1-892A-4FB4-8FC7-3EF28783EC4E}" type="datetimeFigureOut">
              <a:rPr lang="ar-JO" smtClean="0"/>
              <a:t>22/11/1441</a:t>
            </a:fld>
            <a:endParaRPr lang="ar-JO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BF18-DC44-4347-8522-742B2A7D72BC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92662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D8D1-892A-4FB4-8FC7-3EF28783EC4E}" type="datetimeFigureOut">
              <a:rPr lang="ar-JO" smtClean="0"/>
              <a:t>22/11/1441</a:t>
            </a:fld>
            <a:endParaRPr lang="ar-JO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BF18-DC44-4347-8522-742B2A7D72BC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0409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D8D1-892A-4FB4-8FC7-3EF28783EC4E}" type="datetimeFigureOut">
              <a:rPr lang="ar-JO" smtClean="0"/>
              <a:t>22/11/1441</a:t>
            </a:fld>
            <a:endParaRPr lang="ar-JO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BF18-DC44-4347-8522-742B2A7D72BC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03348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JO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D8D1-892A-4FB4-8FC7-3EF28783EC4E}" type="datetimeFigureOut">
              <a:rPr lang="ar-JO" smtClean="0"/>
              <a:t>22/11/1441</a:t>
            </a:fld>
            <a:endParaRPr lang="ar-JO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BF18-DC44-4347-8522-742B2A7D72BC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29638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3D8D1-892A-4FB4-8FC7-3EF28783EC4E}" type="datetimeFigureOut">
              <a:rPr lang="ar-JO" smtClean="0"/>
              <a:t>22/11/1441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5BF18-DC44-4347-8522-742B2A7D72BC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96637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JO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 back system</a:t>
            </a:r>
            <a:endParaRPr lang="ar-JO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J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44000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1241733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عرض على الشاشة (3:4)‏</PresentationFormat>
  <Paragraphs>1</Paragraphs>
  <Slides>1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2" baseType="lpstr">
      <vt:lpstr>نسق Office</vt:lpstr>
      <vt:lpstr>Feed back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 back system</dc:title>
  <dc:creator>dc</dc:creator>
  <cp:lastModifiedBy>dc</cp:lastModifiedBy>
  <cp:revision>1</cp:revision>
  <dcterms:created xsi:type="dcterms:W3CDTF">2020-07-12T17:37:10Z</dcterms:created>
  <dcterms:modified xsi:type="dcterms:W3CDTF">2020-07-12T17:39:25Z</dcterms:modified>
</cp:coreProperties>
</file>