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20/11/1441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20/11/1441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20/11/1441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20/11/1441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20/11/1441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20/11/1441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20/11/1441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20/11/1441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20/11/1441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20/11/1441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20/11/1441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t>20/11/1441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.uk/s/ref=nb_sb_noss/?tag=755-21&amp;url=search-alias%3Daps&amp;field-keywords=HC-SR04" TargetMode="External"/><Relationship Id="rId7" Type="http://schemas.openxmlformats.org/officeDocument/2006/relationships/hyperlink" Target="https://www.amazon.co.uk/s/ref=nb_sb_noss/?tag=755-21&amp;url=search-alias%3Daps&amp;field-keywords=jumper+wire" TargetMode="External"/><Relationship Id="rId2" Type="http://schemas.openxmlformats.org/officeDocument/2006/relationships/hyperlink" Target="https://www.amazon.com/s/ref=nb_sb_noss_2?tag=754u-20&amp;url=search-alias%3Daps&amp;field-keywords=HC-SR0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s/ref=nb_sb_noss_2?tag=754u-20&amp;url=search-alias%3Daps&amp;field-keywords=jumper+wire" TargetMode="External"/><Relationship Id="rId5" Type="http://schemas.openxmlformats.org/officeDocument/2006/relationships/hyperlink" Target="https://www.amazon.co.uk/s/ref=nb_sb_noss/?tag=755-21&amp;url=search-alias%3Daps&amp;field-keywords=restistors+set" TargetMode="External"/><Relationship Id="rId4" Type="http://schemas.openxmlformats.org/officeDocument/2006/relationships/hyperlink" Target="https://www.amazon.com/s/ref=nb_sb_noss_2?tag=754u-20&amp;url=search-alias%3Daps&amp;field-keywords=restistors+se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Create map </a:t>
            </a:r>
            <a:r>
              <a:rPr lang="en-US" b="1" dirty="0"/>
              <a:t>Using a Raspberry Pi distance sensor (ultrasonic sensor HC-SR04)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95536" y="2636912"/>
            <a:ext cx="8229600" cy="4525963"/>
          </a:xfrm>
        </p:spPr>
        <p:txBody>
          <a:bodyPr/>
          <a:lstStyle/>
          <a:p>
            <a:pPr algn="l"/>
            <a:r>
              <a:rPr lang="en-US" b="1" dirty="0" smtClean="0"/>
              <a:t>Hardware</a:t>
            </a:r>
          </a:p>
          <a:p>
            <a:pPr algn="l"/>
            <a:r>
              <a:rPr lang="en-US" dirty="0" smtClean="0"/>
              <a:t>HC-SR04 </a:t>
            </a:r>
            <a:r>
              <a:rPr lang="en-US" dirty="0"/>
              <a:t>Module (</a:t>
            </a:r>
            <a:r>
              <a:rPr lang="en-US" dirty="0">
                <a:hlinkClick r:id="rId2"/>
              </a:rPr>
              <a:t>US</a:t>
            </a:r>
            <a:r>
              <a:rPr lang="en-US" dirty="0"/>
              <a:t>* / </a:t>
            </a:r>
            <a:r>
              <a:rPr lang="en-US" dirty="0">
                <a:hlinkClick r:id="rId3"/>
              </a:rPr>
              <a:t>UK</a:t>
            </a:r>
            <a:r>
              <a:rPr lang="en-US" dirty="0"/>
              <a:t>*)</a:t>
            </a:r>
          </a:p>
          <a:p>
            <a:pPr algn="l"/>
            <a:r>
              <a:rPr lang="en-US" dirty="0" smtClean="0"/>
              <a:t>Resistors: 330Ω and 470Ω (</a:t>
            </a:r>
            <a:r>
              <a:rPr lang="en-US" dirty="0" smtClean="0">
                <a:hlinkClick r:id="rId4"/>
              </a:rPr>
              <a:t>US</a:t>
            </a:r>
            <a:r>
              <a:rPr lang="en-US" dirty="0" smtClean="0"/>
              <a:t>* / </a:t>
            </a:r>
            <a:r>
              <a:rPr lang="en-US" dirty="0" smtClean="0">
                <a:hlinkClick r:id="rId5"/>
              </a:rPr>
              <a:t>UK</a:t>
            </a:r>
            <a:r>
              <a:rPr lang="en-US" dirty="0" smtClean="0"/>
              <a:t>*)</a:t>
            </a:r>
          </a:p>
          <a:p>
            <a:pPr algn="l"/>
            <a:r>
              <a:rPr lang="en-US" dirty="0" smtClean="0"/>
              <a:t>Jumper </a:t>
            </a:r>
            <a:r>
              <a:rPr lang="en-US" dirty="0"/>
              <a:t>wire (</a:t>
            </a:r>
            <a:r>
              <a:rPr lang="en-US" dirty="0">
                <a:hlinkClick r:id="rId6"/>
              </a:rPr>
              <a:t>US</a:t>
            </a:r>
            <a:r>
              <a:rPr lang="en-US" dirty="0"/>
              <a:t>* / </a:t>
            </a:r>
            <a:r>
              <a:rPr lang="en-US" dirty="0">
                <a:hlinkClick r:id="rId7"/>
              </a:rPr>
              <a:t>UK</a:t>
            </a:r>
            <a:r>
              <a:rPr lang="en-US" dirty="0"/>
              <a:t>*)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8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620688"/>
            <a:ext cx="8363272" cy="550547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/>
              <a:t>Wiring</a:t>
            </a:r>
          </a:p>
          <a:p>
            <a:pPr algn="l"/>
            <a:r>
              <a:rPr lang="en-US" dirty="0"/>
              <a:t>There are four pins on the ultrasound module that are connected to the Raspberry:</a:t>
            </a:r>
          </a:p>
          <a:p>
            <a:pPr algn="l"/>
            <a:r>
              <a:rPr lang="en-US" dirty="0"/>
              <a:t>VCC to Pin 2 (VCC)</a:t>
            </a:r>
          </a:p>
          <a:p>
            <a:pPr algn="l"/>
            <a:r>
              <a:rPr lang="en-US" dirty="0"/>
              <a:t>GND to Pin 6 (GND)</a:t>
            </a:r>
          </a:p>
          <a:p>
            <a:pPr algn="l"/>
            <a:r>
              <a:rPr lang="en-US" dirty="0"/>
              <a:t>TRIG to Pin 12 (GPIO18)</a:t>
            </a:r>
          </a:p>
          <a:p>
            <a:pPr algn="l"/>
            <a:r>
              <a:rPr lang="en-US" dirty="0"/>
              <a:t>connect the 330Ω resistor to ECHO.  On its end you connect it to Pin 18 (GPIO24) and through a 470Ω resistor you connect it also to Pin6 (GND).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4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711575" y="1379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جدول 6"/>
          <p:cNvGraphicFramePr>
            <a:graphicFrameLocks noGrp="1"/>
          </p:cNvGraphicFramePr>
          <p:nvPr/>
        </p:nvGraphicFramePr>
        <p:xfrm>
          <a:off x="3711124" y="1380158"/>
          <a:ext cx="1721752" cy="4966048"/>
        </p:xfrm>
        <a:graphic>
          <a:graphicData uri="http://schemas.openxmlformats.org/drawingml/2006/table">
            <a:tbl>
              <a:tblPr/>
              <a:tblGrid>
                <a:gridCol w="1721752"/>
              </a:tblGrid>
              <a:tr h="4525963"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sz="6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#Libraries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sz="6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6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RPi</a:t>
                      </a:r>
                      <a:r>
                        <a:rPr lang="en-US" sz="60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60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GPIO</a:t>
                      </a:r>
                      <a:r>
                        <a:rPr lang="en-US" sz="6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6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as</a:t>
                      </a:r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6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GPIO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sz="6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6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time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 latinLnBrk="1"/>
                      <a:r>
                        <a:rPr lang="en-US" sz="6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#GPIO Mode (BOARD / BCM)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sz="6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GPIO</a:t>
                      </a:r>
                      <a:r>
                        <a:rPr lang="en-US" sz="60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60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setmode</a:t>
                      </a:r>
                      <a:r>
                        <a:rPr lang="en-US" sz="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6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GPIO</a:t>
                      </a:r>
                      <a:r>
                        <a:rPr lang="en-US" sz="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6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BCM</a:t>
                      </a:r>
                      <a:r>
                        <a:rPr lang="en-US" sz="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 latinLnBrk="1"/>
                      <a:r>
                        <a:rPr lang="en-US" sz="6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#set GPIO Pins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sz="6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GPIO_TRIGGER</a:t>
                      </a:r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n-US" sz="600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18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sz="6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GPIO_ECHO</a:t>
                      </a:r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n-US" sz="600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24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 latinLnBrk="1"/>
                      <a:r>
                        <a:rPr lang="en-US" sz="6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#set GPIO direction (IN / OUT)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sz="6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GPIO</a:t>
                      </a:r>
                      <a:r>
                        <a:rPr lang="en-US" sz="60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60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setup</a:t>
                      </a:r>
                      <a:r>
                        <a:rPr lang="en-US" sz="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6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GPIO_TRIGGER</a:t>
                      </a:r>
                      <a:r>
                        <a:rPr lang="en-US" sz="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6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GPIO</a:t>
                      </a:r>
                      <a:r>
                        <a:rPr lang="en-US" sz="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6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OUT</a:t>
                      </a:r>
                      <a:r>
                        <a:rPr lang="en-US" sz="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sz="6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GPIO</a:t>
                      </a:r>
                      <a:r>
                        <a:rPr lang="en-US" sz="60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60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setup</a:t>
                      </a:r>
                      <a:r>
                        <a:rPr lang="en-US" sz="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6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GPIO_ECHO</a:t>
                      </a:r>
                      <a:r>
                        <a:rPr lang="en-US" sz="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6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GPIO</a:t>
                      </a:r>
                      <a:r>
                        <a:rPr lang="en-US" sz="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6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IN</a:t>
                      </a:r>
                      <a:r>
                        <a:rPr lang="en-US" sz="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 latinLnBrk="1"/>
                      <a:r>
                        <a:rPr lang="en-US" sz="600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6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distance</a:t>
                      </a:r>
                      <a:r>
                        <a:rPr lang="en-US" sz="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6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# set Trigger to HIGH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6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GPIO</a:t>
                      </a:r>
                      <a:r>
                        <a:rPr lang="en-US" sz="60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60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output</a:t>
                      </a:r>
                      <a:r>
                        <a:rPr lang="en-US" sz="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6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GPIO_TRIGGER</a:t>
                      </a:r>
                      <a:r>
                        <a:rPr lang="en-US" sz="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6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True</a:t>
                      </a:r>
                      <a:r>
                        <a:rPr lang="en-US" sz="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 latinLnBrk="1"/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6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# set Trigger after 0.01ms to LOW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600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time</a:t>
                      </a:r>
                      <a:r>
                        <a:rPr lang="en-US" sz="60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60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sleep</a:t>
                      </a:r>
                      <a:r>
                        <a:rPr lang="en-US" sz="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600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0.00001</a:t>
                      </a:r>
                      <a:r>
                        <a:rPr lang="en-US" sz="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6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GPIO</a:t>
                      </a:r>
                      <a:r>
                        <a:rPr lang="en-US" sz="60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60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output</a:t>
                      </a:r>
                      <a:r>
                        <a:rPr lang="en-US" sz="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6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GPIO_TRIGGER</a:t>
                      </a:r>
                      <a:r>
                        <a:rPr lang="en-US" sz="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6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False</a:t>
                      </a:r>
                      <a:r>
                        <a:rPr lang="en-US" sz="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 latinLnBrk="1"/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6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StartTime</a:t>
                      </a:r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n-US" sz="600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time</a:t>
                      </a:r>
                      <a:r>
                        <a:rPr lang="en-US" sz="60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600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time</a:t>
                      </a:r>
                      <a:r>
                        <a:rPr lang="en-US" sz="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6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StopTime</a:t>
                      </a:r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n-US" sz="600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time</a:t>
                      </a:r>
                      <a:r>
                        <a:rPr lang="en-US" sz="60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600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time</a:t>
                      </a:r>
                      <a:r>
                        <a:rPr lang="en-US" sz="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 latinLnBrk="1"/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6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# save </a:t>
                      </a:r>
                      <a:r>
                        <a:rPr lang="en-US" sz="6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StartTime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6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while</a:t>
                      </a:r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6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GPIO</a:t>
                      </a:r>
                      <a:r>
                        <a:rPr lang="en-US" sz="60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600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input</a:t>
                      </a:r>
                      <a:r>
                        <a:rPr lang="en-US" sz="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6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GPIO_ECHO</a:t>
                      </a:r>
                      <a:r>
                        <a:rPr lang="en-US" sz="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== </a:t>
                      </a:r>
                      <a:r>
                        <a:rPr lang="en-US" sz="600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6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StartTime</a:t>
                      </a:r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n-US" sz="600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time</a:t>
                      </a:r>
                      <a:r>
                        <a:rPr lang="en-US" sz="60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600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time</a:t>
                      </a:r>
                      <a:r>
                        <a:rPr lang="en-US" sz="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 latinLnBrk="1"/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6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# save time of arrival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6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while</a:t>
                      </a:r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6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GPIO</a:t>
                      </a:r>
                      <a:r>
                        <a:rPr lang="en-US" sz="60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600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input</a:t>
                      </a:r>
                      <a:r>
                        <a:rPr lang="en-US" sz="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6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GPIO_ECHO</a:t>
                      </a:r>
                      <a:r>
                        <a:rPr lang="en-US" sz="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== </a:t>
                      </a:r>
                      <a:r>
                        <a:rPr lang="en-US" sz="600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6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StopTime</a:t>
                      </a:r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n-US" sz="600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time</a:t>
                      </a:r>
                      <a:r>
                        <a:rPr lang="en-US" sz="60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600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time</a:t>
                      </a:r>
                      <a:r>
                        <a:rPr lang="en-US" sz="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 latinLnBrk="1"/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6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# time difference between start and arrival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6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TimeElapsed</a:t>
                      </a:r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n-US" sz="6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StopTime</a:t>
                      </a:r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- </a:t>
                      </a:r>
                      <a:r>
                        <a:rPr lang="en-US" sz="6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StartTime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6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# multiply with the sonic speed (34300 cm/s)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6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# and divide by 2, because there and back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6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distance</a:t>
                      </a:r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n-US" sz="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6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TimeElapsed</a:t>
                      </a:r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* </a:t>
                      </a:r>
                      <a:r>
                        <a:rPr lang="en-US" sz="600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34300</a:t>
                      </a:r>
                      <a:r>
                        <a:rPr lang="en-US" sz="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/ </a:t>
                      </a:r>
                      <a:r>
                        <a:rPr lang="en-US" sz="600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2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 latinLnBrk="1"/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6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6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distance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 latinLnBrk="1"/>
                      <a:r>
                        <a:rPr lang="en-US" sz="6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6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__name__</a:t>
                      </a:r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== </a:t>
                      </a:r>
                      <a:r>
                        <a:rPr lang="en-US" sz="600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'__main__'</a:t>
                      </a:r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6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try</a:t>
                      </a:r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6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while</a:t>
                      </a:r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6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True</a:t>
                      </a:r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</a:t>
                      </a:r>
                      <a:r>
                        <a:rPr lang="en-US" sz="6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dist</a:t>
                      </a:r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n-US" sz="6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distance</a:t>
                      </a:r>
                      <a:r>
                        <a:rPr lang="en-US" sz="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</a:t>
                      </a:r>
                      <a:r>
                        <a:rPr lang="en-US" sz="6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600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"Measured Distance = %.1f cm"</a:t>
                      </a:r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% </a:t>
                      </a:r>
                      <a:r>
                        <a:rPr lang="en-US" sz="6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dist</a:t>
                      </a:r>
                      <a:r>
                        <a:rPr lang="en-US" sz="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</a:t>
                      </a:r>
                      <a:r>
                        <a:rPr lang="en-US" sz="600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time</a:t>
                      </a:r>
                      <a:r>
                        <a:rPr lang="en-US" sz="60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60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sleep</a:t>
                      </a:r>
                      <a:r>
                        <a:rPr lang="en-US" sz="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600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sz="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 latinLnBrk="1"/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6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# Reset by pressing CTRL + C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6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except</a:t>
                      </a:r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600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KeyboardInterrupt</a:t>
                      </a:r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6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600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"Measurement stopped by User"</a:t>
                      </a:r>
                      <a:r>
                        <a:rPr lang="en-US" sz="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sz="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6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GPIO</a:t>
                      </a:r>
                      <a:r>
                        <a:rPr lang="en-US" sz="60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60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cleanup</a:t>
                      </a:r>
                      <a:r>
                        <a:rPr lang="en-US" sz="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8287" marR="28287" marT="14144" marB="141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991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02479"/>
      </p:ext>
    </p:extLst>
  </p:cSld>
  <p:clrMapOvr>
    <a:masterClrMapping/>
  </p:clrMapOvr>
</p:sld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عرض على الشاشة (3:4)‏</PresentationFormat>
  <Paragraphs>68</Paragraphs>
  <Slides>4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4</vt:i4>
      </vt:variant>
    </vt:vector>
  </HeadingPairs>
  <TitlesOfParts>
    <vt:vector size="5" baseType="lpstr">
      <vt:lpstr>سمة Office</vt:lpstr>
      <vt:lpstr>   Create map Using a Raspberry Pi distance sensor (ultrasonic sensor HC-SR04)  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Create map Using a Raspberry Pi distance sensor (ultrasonic sensor HC-SR04)  </dc:title>
  <dc:creator>dc</dc:creator>
  <cp:lastModifiedBy>dc</cp:lastModifiedBy>
  <cp:revision>2</cp:revision>
  <dcterms:created xsi:type="dcterms:W3CDTF">2020-07-10T18:22:14Z</dcterms:created>
  <dcterms:modified xsi:type="dcterms:W3CDTF">2020-07-10T18:33:03Z</dcterms:modified>
</cp:coreProperties>
</file>