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>
        <p:scale>
          <a:sx n="90" d="100"/>
          <a:sy n="90" d="100"/>
        </p:scale>
        <p:origin x="-1224" y="-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ar-SA" smtClean="0"/>
              <a:t>انقر فوق الأيقونة لإضافة صورة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4ekgzYG0b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467544" y="2636912"/>
            <a:ext cx="8280920" cy="1152127"/>
          </a:xfrm>
        </p:spPr>
        <p:txBody>
          <a:bodyPr>
            <a:noAutofit/>
          </a:bodyPr>
          <a:lstStyle/>
          <a:p>
            <a:pPr algn="ctr"/>
            <a:r>
              <a:rPr lang="ar-JO" sz="4800" dirty="0" smtClean="0">
                <a:latin typeface=" Abdoullah Ashgar EL-kharef" pitchFamily="2" charset="-78"/>
                <a:cs typeface=" Abdoullah Ashgar EL-kharef" pitchFamily="2" charset="-78"/>
              </a:rPr>
              <a:t>كيفية تنزيل نظام (روس ) على جهازك </a:t>
            </a:r>
            <a:br>
              <a:rPr lang="ar-JO" sz="4800" dirty="0" smtClean="0">
                <a:latin typeface=" Abdoullah Ashgar EL-kharef" pitchFamily="2" charset="-78"/>
                <a:cs typeface=" Abdoullah Ashgar EL-kharef" pitchFamily="2" charset="-78"/>
              </a:rPr>
            </a:br>
            <a:r>
              <a:rPr lang="en-US" sz="4800" dirty="0">
                <a:latin typeface=" Abdoullah Ashgar EL-kharef" pitchFamily="2" charset="-78"/>
                <a:cs typeface=" Abdoullah Ashgar EL-kharef" pitchFamily="2" charset="-78"/>
              </a:rPr>
              <a:t>How to install </a:t>
            </a:r>
            <a:r>
              <a:rPr lang="en-US" sz="4800" dirty="0" err="1">
                <a:latin typeface=" Abdoullah Ashgar EL-kharef" pitchFamily="2" charset="-78"/>
                <a:cs typeface=" Abdoullah Ashgar EL-kharef" pitchFamily="2" charset="-78"/>
              </a:rPr>
              <a:t>ros</a:t>
            </a:r>
            <a:r>
              <a:rPr lang="en-US" sz="4800" dirty="0">
                <a:latin typeface=" Abdoullah Ashgar EL-kharef" pitchFamily="2" charset="-78"/>
                <a:cs typeface=" Abdoullah Ashgar EL-kharef" pitchFamily="2" charset="-78"/>
              </a:rPr>
              <a:t> in </a:t>
            </a:r>
            <a:r>
              <a:rPr lang="en-US" sz="4800" dirty="0" err="1">
                <a:latin typeface=" Abdoullah Ashgar EL-kharef" pitchFamily="2" charset="-78"/>
                <a:cs typeface=" Abdoullah Ashgar EL-kharef" pitchFamily="2" charset="-78"/>
              </a:rPr>
              <a:t>ubuntu</a:t>
            </a:r>
            <a:r>
              <a:rPr lang="en-US" sz="4800" dirty="0">
                <a:latin typeface=" Abdoullah Ashgar EL-kharef" pitchFamily="2" charset="-78"/>
                <a:cs typeface=" Abdoullah Ashgar EL-kharef" pitchFamily="2" charset="-78"/>
              </a:rPr>
              <a:t> </a:t>
            </a:r>
            <a:r>
              <a:rPr lang="ar-JO" sz="4800" dirty="0" smtClean="0">
                <a:latin typeface=" Abdoullah Ashgar EL-kharef" pitchFamily="2" charset="-78"/>
                <a:cs typeface=" Abdoullah Ashgar EL-kharef" pitchFamily="2" charset="-78"/>
              </a:rPr>
              <a:t> </a:t>
            </a:r>
            <a:endParaRPr lang="en-US" sz="4800" dirty="0">
              <a:latin typeface=" Abdoullah Ashgar EL-kharef" pitchFamily="2" charset="-78"/>
              <a:cs typeface=" Abdoullah Ashgar EL-kharef" pitchFamily="2" charset="-78"/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467544" y="5093903"/>
            <a:ext cx="7854696" cy="1752600"/>
          </a:xfrm>
        </p:spPr>
        <p:txBody>
          <a:bodyPr/>
          <a:lstStyle/>
          <a:p>
            <a:pPr algn="l"/>
            <a:r>
              <a:rPr lang="en-US" dirty="0" smtClean="0"/>
              <a:t>By </a:t>
            </a:r>
            <a:r>
              <a:rPr lang="en-US" dirty="0" err="1" smtClean="0"/>
              <a:t>laith</a:t>
            </a:r>
            <a:r>
              <a:rPr lang="en-US" dirty="0" smtClean="0"/>
              <a:t> </a:t>
            </a:r>
            <a:r>
              <a:rPr lang="en-US" dirty="0" err="1" smtClean="0"/>
              <a:t>mallooh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thaer</a:t>
            </a:r>
            <a:r>
              <a:rPr lang="en-US" dirty="0" smtClean="0"/>
              <a:t> </a:t>
            </a:r>
            <a:r>
              <a:rPr lang="en-US" dirty="0" err="1" smtClean="0"/>
              <a:t>nedal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441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39552" y="170080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ar-JO" dirty="0" smtClean="0"/>
              <a:t>اولا : نبحث عنه في جوجل ثم نختار روس ويكي</a:t>
            </a:r>
            <a:br>
              <a:rPr lang="ar-JO" dirty="0" smtClean="0"/>
            </a:br>
            <a:r>
              <a:rPr lang="en-US" dirty="0"/>
              <a:t>First: We search for it in Google, then we choose Ross Wiki</a:t>
            </a:r>
            <a:r>
              <a:rPr lang="ar-JO" dirty="0" smtClean="0"/>
              <a:t>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12976"/>
            <a:ext cx="5724128" cy="3219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2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10952" y="908720"/>
            <a:ext cx="8229600" cy="1010376"/>
          </a:xfrm>
        </p:spPr>
        <p:txBody>
          <a:bodyPr>
            <a:normAutofit fontScale="90000"/>
          </a:bodyPr>
          <a:lstStyle/>
          <a:p>
            <a:pPr algn="ctr"/>
            <a:r>
              <a:rPr lang="ar-JO" dirty="0" smtClean="0"/>
              <a:t>ثانيا : نختار تنزيل</a:t>
            </a:r>
            <a:br>
              <a:rPr lang="ar-JO" dirty="0" smtClean="0"/>
            </a:br>
            <a:r>
              <a:rPr lang="en-US" dirty="0"/>
              <a:t>Second: we choose to </a:t>
            </a:r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308304" cy="411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7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JO" sz="3200" dirty="0" smtClean="0"/>
              <a:t>ثالثا : نختار الخيار الاول من اليمين</a:t>
            </a:r>
            <a:br>
              <a:rPr lang="ar-JO" sz="3200" dirty="0" smtClean="0"/>
            </a:br>
            <a:r>
              <a:rPr lang="en-US" sz="3200" dirty="0"/>
              <a:t>Third: We choose the first option from the right</a:t>
            </a:r>
            <a:r>
              <a:rPr lang="ar-JO" sz="3200" dirty="0" smtClean="0"/>
              <a:t> </a:t>
            </a:r>
            <a:endParaRPr lang="en-US" sz="32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7236296" cy="407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4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ar-JO" dirty="0" smtClean="0"/>
              <a:t>رابعا : نختار </a:t>
            </a:r>
            <a:r>
              <a:rPr lang="ar-JO" dirty="0" err="1" smtClean="0"/>
              <a:t>البلاتفورم</a:t>
            </a:r>
            <a:r>
              <a:rPr lang="ar-JO" dirty="0" smtClean="0"/>
              <a:t> الثاني </a:t>
            </a:r>
            <a:br>
              <a:rPr lang="ar-JO" dirty="0" smtClean="0"/>
            </a:br>
            <a:r>
              <a:rPr lang="en-US" sz="3100" dirty="0"/>
              <a:t>Fourth: We choose the second platform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632171" cy="42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0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ar-JO" sz="2400" dirty="0" smtClean="0"/>
              <a:t>خامسا : نفتح </a:t>
            </a:r>
            <a:r>
              <a:rPr lang="ar-JO" sz="2400" dirty="0" err="1" smtClean="0"/>
              <a:t>التيرمنال</a:t>
            </a:r>
            <a:r>
              <a:rPr lang="ar-JO" sz="2400" dirty="0" smtClean="0"/>
              <a:t> من </a:t>
            </a:r>
            <a:r>
              <a:rPr lang="ar-JO" sz="2400" dirty="0" err="1" smtClean="0"/>
              <a:t>اللينكس</a:t>
            </a:r>
            <a:r>
              <a:rPr lang="ar-JO" sz="2400" dirty="0" smtClean="0"/>
              <a:t> ثم نبدأ بنسخ </a:t>
            </a:r>
            <a:br>
              <a:rPr lang="ar-JO" sz="2400" dirty="0" smtClean="0"/>
            </a:br>
            <a:r>
              <a:rPr lang="ar-JO" sz="2400" dirty="0" smtClean="0"/>
              <a:t>الروابط في هذه الصفحة واحد تلو </a:t>
            </a:r>
            <a:br>
              <a:rPr lang="ar-JO" sz="2400" dirty="0" smtClean="0"/>
            </a:br>
            <a:r>
              <a:rPr lang="en-US" sz="2400" dirty="0"/>
              <a:t>Fifth: We open the terminal from Linux and then we start copying the links on this page one by one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14" y="2564903"/>
            <a:ext cx="7020272" cy="3948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61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JO" sz="3600" dirty="0" smtClean="0"/>
              <a:t>هذا رابط فيديو يساعدك في تثبيته </a:t>
            </a:r>
            <a:br>
              <a:rPr lang="ar-JO" sz="3600" dirty="0" smtClean="0"/>
            </a:br>
            <a:r>
              <a:rPr lang="en-US" sz="3600" dirty="0"/>
              <a:t>This is a video link that helps you install it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https://www.youtube.com/watch?v=w4ekgzYG0bM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6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ar-JO" sz="5400" dirty="0" smtClean="0"/>
              <a:t>مبروك , هكذا تكون ثبتت النظام </a:t>
            </a:r>
          </a:p>
          <a:p>
            <a:pPr marL="0" indent="0" algn="ctr">
              <a:buNone/>
            </a:pPr>
            <a:r>
              <a:rPr lang="ar-JO" sz="5400" dirty="0" smtClean="0"/>
              <a:t>عندك</a:t>
            </a:r>
          </a:p>
          <a:p>
            <a:pPr marL="0" indent="0" algn="ctr">
              <a:buNone/>
            </a:pPr>
            <a:r>
              <a:rPr lang="ar-JO" sz="4800" dirty="0" smtClean="0"/>
              <a:t>         </a:t>
            </a:r>
            <a:r>
              <a:rPr lang="en-US" sz="4800" dirty="0"/>
              <a:t>Congratulations</a:t>
            </a:r>
            <a:r>
              <a:rPr lang="en-US" sz="4800" dirty="0" smtClean="0"/>
              <a:t>,</a:t>
            </a:r>
            <a:endParaRPr lang="ar-JO" sz="4800" dirty="0" smtClean="0"/>
          </a:p>
          <a:p>
            <a:pPr marL="0" indent="0" algn="ctr">
              <a:buNone/>
            </a:pPr>
            <a:r>
              <a:rPr lang="en-US" sz="4800" dirty="0" smtClean="0"/>
              <a:t> </a:t>
            </a:r>
            <a:r>
              <a:rPr lang="en-US" sz="4800" dirty="0"/>
              <a:t>that's how you installed the system</a:t>
            </a:r>
            <a:r>
              <a:rPr lang="ar-JO" sz="4800" dirty="0" smtClean="0"/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432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تدفق">
  <a:themeElements>
    <a:clrScheme name="تدفق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تدفق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تدف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161</TotalTime>
  <Words>75</Words>
  <Application>Microsoft Office PowerPoint</Application>
  <PresentationFormat>عرض على الشاشة (3:4)‏</PresentationFormat>
  <Paragraphs>13</Paragraphs>
  <Slides>8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9" baseType="lpstr">
      <vt:lpstr>تدفق</vt:lpstr>
      <vt:lpstr>كيفية تنزيل نظام (روس ) على جهازك  How to install ros in ubuntu  </vt:lpstr>
      <vt:lpstr>اولا : نبحث عنه في جوجل ثم نختار روس ويكي First: We search for it in Google, then we choose Ross Wiki </vt:lpstr>
      <vt:lpstr>ثانيا : نختار تنزيل Second: we choose to install</vt:lpstr>
      <vt:lpstr>ثالثا : نختار الخيار الاول من اليمين Third: We choose the first option from the right </vt:lpstr>
      <vt:lpstr>رابعا : نختار البلاتفورم الثاني  Fourth: We choose the second platform</vt:lpstr>
      <vt:lpstr>خامسا : نفتح التيرمنال من اللينكس ثم نبدأ بنسخ  الروابط في هذه الصفحة واحد تلو  Fifth: We open the terminal from Linux and then we start copying the links on this page one by one</vt:lpstr>
      <vt:lpstr>هذا رابط فيديو يساعدك في تثبيته  This is a video link that helps you install it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dc</dc:creator>
  <cp:lastModifiedBy>dc</cp:lastModifiedBy>
  <cp:revision>7</cp:revision>
  <dcterms:created xsi:type="dcterms:W3CDTF">2020-06-17T10:45:45Z</dcterms:created>
  <dcterms:modified xsi:type="dcterms:W3CDTF">2020-06-17T18:53:14Z</dcterms:modified>
</cp:coreProperties>
</file>