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07/11/1441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07/11/1441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07/11/1441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07/11/1441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862087"/>
      </p:ext>
    </p:extLst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عرض على الشاشة (3:4)‏</PresentationFormat>
  <Paragraphs>0</Paragraphs>
  <Slides>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سمة Office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dc</dc:creator>
  <cp:lastModifiedBy>dc</cp:lastModifiedBy>
  <cp:revision>1</cp:revision>
  <dcterms:created xsi:type="dcterms:W3CDTF">2020-06-26T21:09:20Z</dcterms:created>
  <dcterms:modified xsi:type="dcterms:W3CDTF">2020-06-26T21:09:34Z</dcterms:modified>
</cp:coreProperties>
</file>