
<file path=[Content_Types].xml><?xml version="1.0" encoding="utf-8"?>
<Types xmlns="http://schemas.openxmlformats.org/package/2006/content-types">
  <Default Extension="bin" ContentType="application/vnd.openxmlformats-officedocument.oleObject"/>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7.xml" ContentType="application/vnd.openxmlformats-officedocument.theme+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theme/theme8.xml" ContentType="application/vnd.openxmlformats-officedocument.theme+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theme/theme9.xml" ContentType="application/vnd.openxmlformats-officedocument.theme+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theme/theme10.xml" ContentType="application/vnd.openxmlformats-officedocument.theme+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theme/theme11.xml" ContentType="application/vnd.openxmlformats-officedocument.theme+xml"/>
  <Override PartName="/ppt/theme/theme1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erverZoom="0">
  <p:sldMasterIdLst>
    <p:sldMasterId id="2147483648" r:id="rId1"/>
    <p:sldMasterId id="2147483649" r:id="rId2"/>
    <p:sldMasterId id="2147483650" r:id="rId3"/>
    <p:sldMasterId id="2147483651" r:id="rId4"/>
    <p:sldMasterId id="2147483652" r:id="rId5"/>
    <p:sldMasterId id="2147483653" r:id="rId6"/>
    <p:sldMasterId id="2147483654" r:id="rId7"/>
    <p:sldMasterId id="2147483655" r:id="rId8"/>
    <p:sldMasterId id="2147483656" r:id="rId9"/>
    <p:sldMasterId id="2147483657" r:id="rId10"/>
    <p:sldMasterId id="2147483658" r:id="rId11"/>
  </p:sldMasterIdLst>
  <p:notesMasterIdLst>
    <p:notesMasterId r:id="rId37"/>
  </p:notesMasterIdLst>
  <p:sldIdLst>
    <p:sldId id="256" r:id="rId12"/>
    <p:sldId id="257" r:id="rId13"/>
    <p:sldId id="258" r:id="rId14"/>
    <p:sldId id="259" r:id="rId15"/>
    <p:sldId id="260" r:id="rId16"/>
    <p:sldId id="261" r:id="rId17"/>
    <p:sldId id="262" r:id="rId18"/>
    <p:sldId id="263" r:id="rId19"/>
    <p:sldId id="264" r:id="rId20"/>
    <p:sldId id="265" r:id="rId21"/>
    <p:sldId id="266" r:id="rId22"/>
    <p:sldId id="267" r:id="rId23"/>
    <p:sldId id="268" r:id="rId24"/>
    <p:sldId id="269" r:id="rId25"/>
    <p:sldId id="270" r:id="rId26"/>
    <p:sldId id="271" r:id="rId27"/>
    <p:sldId id="272" r:id="rId28"/>
    <p:sldId id="273" r:id="rId29"/>
    <p:sldId id="274" r:id="rId30"/>
    <p:sldId id="275" r:id="rId31"/>
    <p:sldId id="276" r:id="rId32"/>
    <p:sldId id="277" r:id="rId33"/>
    <p:sldId id="278" r:id="rId34"/>
    <p:sldId id="279" r:id="rId35"/>
    <p:sldId id="280" r:id="rId36"/>
  </p:sldIdLst>
  <p:sldSz cx="9144000" cy="5143500" type="screen16x9"/>
  <p:notesSz cx="6858000" cy="9144000"/>
  <p:defaultTextStyle>
    <a:lvl1pPr marL="0" indent="0" algn="l" fontAlgn="base" latinLnBrk="1">
      <a:lnSpc>
        <a:spcPct val="100000"/>
      </a:lnSpc>
      <a:spcBef>
        <a:spcPct val="0"/>
      </a:spcBef>
      <a:spcAft>
        <a:spcPct val="0"/>
      </a:spcAft>
      <a:buFontTx/>
      <a:buNone/>
      <a:defRPr sz="1400" b="0" i="0" u="none" baseline="0">
        <a:solidFill>
          <a:srgbClr val="000000"/>
        </a:solidFill>
        <a:latin typeface="Arial" pitchFamily="34" charset="0"/>
        <a:ea typeface="Arial" pitchFamily="34" charset="0"/>
        <a:sym typeface="Arial" pitchFamily="34" charset="0"/>
      </a:defRPr>
    </a:lvl1pPr>
    <a:lvl2pPr marL="457200" indent="0" algn="l" fontAlgn="base" latinLnBrk="1">
      <a:lnSpc>
        <a:spcPct val="100000"/>
      </a:lnSpc>
      <a:spcBef>
        <a:spcPct val="0"/>
      </a:spcBef>
      <a:spcAft>
        <a:spcPct val="0"/>
      </a:spcAft>
      <a:buFontTx/>
      <a:buNone/>
      <a:defRPr sz="1400" b="0" i="0" u="none" baseline="0">
        <a:solidFill>
          <a:srgbClr val="000000"/>
        </a:solidFill>
        <a:latin typeface="Arial" pitchFamily="34" charset="0"/>
        <a:ea typeface="Arial" pitchFamily="34" charset="0"/>
        <a:sym typeface="Arial" pitchFamily="34" charset="0"/>
      </a:defRPr>
    </a:lvl2pPr>
    <a:lvl3pPr marL="914400" indent="0" algn="l" fontAlgn="base" latinLnBrk="1">
      <a:lnSpc>
        <a:spcPct val="100000"/>
      </a:lnSpc>
      <a:spcBef>
        <a:spcPct val="0"/>
      </a:spcBef>
      <a:spcAft>
        <a:spcPct val="0"/>
      </a:spcAft>
      <a:buFontTx/>
      <a:buNone/>
      <a:defRPr sz="1400" b="0" i="0" u="none" baseline="0">
        <a:solidFill>
          <a:srgbClr val="000000"/>
        </a:solidFill>
        <a:latin typeface="Arial" pitchFamily="34" charset="0"/>
        <a:ea typeface="Arial" pitchFamily="34" charset="0"/>
        <a:sym typeface="Arial" pitchFamily="34" charset="0"/>
      </a:defRPr>
    </a:lvl3pPr>
    <a:lvl4pPr marL="1371600" indent="0" algn="l" fontAlgn="base" latinLnBrk="1">
      <a:lnSpc>
        <a:spcPct val="100000"/>
      </a:lnSpc>
      <a:spcBef>
        <a:spcPct val="0"/>
      </a:spcBef>
      <a:spcAft>
        <a:spcPct val="0"/>
      </a:spcAft>
      <a:buFontTx/>
      <a:buNone/>
      <a:defRPr sz="1400" b="0" i="0" u="none" baseline="0">
        <a:solidFill>
          <a:srgbClr val="000000"/>
        </a:solidFill>
        <a:latin typeface="Arial" pitchFamily="34" charset="0"/>
        <a:ea typeface="Arial" pitchFamily="34" charset="0"/>
        <a:sym typeface="Arial" pitchFamily="34" charset="0"/>
      </a:defRPr>
    </a:lvl4pPr>
    <a:lvl5pPr marL="1828800" indent="0" algn="l" fontAlgn="base" latinLnBrk="1">
      <a:lnSpc>
        <a:spcPct val="100000"/>
      </a:lnSpc>
      <a:spcBef>
        <a:spcPct val="0"/>
      </a:spcBef>
      <a:spcAft>
        <a:spcPct val="0"/>
      </a:spcAft>
      <a:buFontTx/>
      <a:buNone/>
      <a:defRPr sz="1400" b="0" i="0" u="none" baseline="0">
        <a:solidFill>
          <a:srgbClr val="000000"/>
        </a:solidFill>
        <a:latin typeface="Arial" pitchFamily="34" charset="0"/>
        <a:ea typeface="Arial" pitchFamily="34" charset="0"/>
        <a:sym typeface="Arial" pitchFamily="34" charset="0"/>
      </a:defRPr>
    </a:lvl5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60" autoAdjust="0"/>
  </p:normalViewPr>
  <p:slideViewPr>
    <p:cSldViewPr snapToGrid="0">
      <p:cViewPr varScale="1">
        <p:scale>
          <a:sx n="78" d="100"/>
          <a:sy n="78" d="100"/>
        </p:scale>
        <p:origin x="1176" y="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2.xml"/><Relationship Id="rId18" Type="http://schemas.openxmlformats.org/officeDocument/2006/relationships/slide" Target="slides/slide7.xml"/><Relationship Id="rId26" Type="http://schemas.openxmlformats.org/officeDocument/2006/relationships/slide" Target="slides/slide15.xml"/><Relationship Id="rId39" Type="http://schemas.openxmlformats.org/officeDocument/2006/relationships/viewProps" Target="viewProps.xml"/><Relationship Id="rId21" Type="http://schemas.openxmlformats.org/officeDocument/2006/relationships/slide" Target="slides/slide10.xml"/><Relationship Id="rId34" Type="http://schemas.openxmlformats.org/officeDocument/2006/relationships/slide" Target="slides/slide23.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 Target="slides/slide5.xml"/><Relationship Id="rId20" Type="http://schemas.openxmlformats.org/officeDocument/2006/relationships/slide" Target="slides/slide9.xml"/><Relationship Id="rId29" Type="http://schemas.openxmlformats.org/officeDocument/2006/relationships/slide" Target="slides/slide1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slide" Target="slides/slide13.xml"/><Relationship Id="rId32" Type="http://schemas.openxmlformats.org/officeDocument/2006/relationships/slide" Target="slides/slide2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4.xml"/><Relationship Id="rId23" Type="http://schemas.openxmlformats.org/officeDocument/2006/relationships/slide" Target="slides/slide12.xml"/><Relationship Id="rId28" Type="http://schemas.openxmlformats.org/officeDocument/2006/relationships/slide" Target="slides/slide17.xml"/><Relationship Id="rId36" Type="http://schemas.openxmlformats.org/officeDocument/2006/relationships/slide" Target="slides/slide25.xml"/><Relationship Id="rId10" Type="http://schemas.openxmlformats.org/officeDocument/2006/relationships/slideMaster" Target="slideMasters/slideMaster10.xml"/><Relationship Id="rId19" Type="http://schemas.openxmlformats.org/officeDocument/2006/relationships/slide" Target="slides/slide8.xml"/><Relationship Id="rId31" Type="http://schemas.openxmlformats.org/officeDocument/2006/relationships/slide" Target="slides/slide20.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3.xml"/><Relationship Id="rId22" Type="http://schemas.openxmlformats.org/officeDocument/2006/relationships/slide" Target="slides/slide11.xml"/><Relationship Id="rId27" Type="http://schemas.openxmlformats.org/officeDocument/2006/relationships/slide" Target="slides/slide16.xml"/><Relationship Id="rId30" Type="http://schemas.openxmlformats.org/officeDocument/2006/relationships/slide" Target="slides/slide19.xml"/><Relationship Id="rId35" Type="http://schemas.openxmlformats.org/officeDocument/2006/relationships/slide" Target="slides/slide24.xml"/><Relationship Id="rId8" Type="http://schemas.openxmlformats.org/officeDocument/2006/relationships/slideMaster" Target="slideMasters/slideMaster8.xml"/><Relationship Id="rId3" Type="http://schemas.openxmlformats.org/officeDocument/2006/relationships/slideMaster" Target="slideMasters/slideMaster3.xml"/><Relationship Id="rId12" Type="http://schemas.openxmlformats.org/officeDocument/2006/relationships/slide" Target="slides/slide1.xml"/><Relationship Id="rId17" Type="http://schemas.openxmlformats.org/officeDocument/2006/relationships/slide" Target="slides/slide6.xml"/><Relationship Id="rId25" Type="http://schemas.openxmlformats.org/officeDocument/2006/relationships/slide" Target="slides/slide14.xml"/><Relationship Id="rId33" Type="http://schemas.openxmlformats.org/officeDocument/2006/relationships/slide" Target="slides/slide2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931" name="Google Shape;3;n"/>
          <p:cNvSpPr>
            <a:spLocks noGrp="1" noRot="1" noChangeAspect="1"/>
          </p:cNvSpPr>
          <p:nvPr>
            <p:ph type="sldImg" idx="2"/>
          </p:nvPr>
        </p:nvSpPr>
        <p:spPr>
          <a:xfrm>
            <a:off x="381000" y="685800"/>
            <a:ext cx="6096000" cy="3429000"/>
          </a:xfrm>
          <a:custGeom>
            <a:avLst/>
            <a:gdLst/>
            <a:ahLst/>
            <a:cxnLst/>
            <a:rect l="0" t="0" r="r" b="b"/>
            <a:pathLst>
              <a:path w="120000" h="120000">
                <a:moveTo>
                  <a:pt x="0" y="0"/>
                </a:moveTo>
                <a:lnTo>
                  <a:pt x="120000" y="0"/>
                </a:lnTo>
                <a:lnTo>
                  <a:pt x="120000" y="120000"/>
                </a:lnTo>
                <a:lnTo>
                  <a:pt x="0" y="120000"/>
                </a:lnTo>
                <a:lnTo>
                  <a:pt x="0" y="0"/>
                </a:lnTo>
              </a:path>
            </a:pathLst>
          </a:custGeom>
          <a:noFill/>
          <a:ln w="9525" cap="flat" cmpd="sng">
            <a:solidFill>
              <a:srgbClr val="000000">
                <a:alpha val="100000"/>
              </a:srgbClr>
            </a:solidFill>
            <a:prstDash val="solid"/>
            <a:round/>
          </a:ln>
        </p:spPr>
        <p:txBody>
          <a:bodyPr vert="horz" lIns="91440" tIns="45720" rIns="91440" bIns="45720" anchor="t"/>
          <a:lstStyle/>
          <a:p>
            <a:endParaRPr/>
          </a:p>
        </p:txBody>
      </p:sp>
      <p:sp>
        <p:nvSpPr>
          <p:cNvPr id="1048932" name="Google Shape;4;n"/>
          <p:cNvSpPr>
            <a:spLocks noGrp="1"/>
          </p:cNvSpPr>
          <p:nvPr>
            <p:ph type="body" idx="1"/>
          </p:nvPr>
        </p:nvSpPr>
        <p:spPr>
          <a:xfrm>
            <a:off x="685800" y="4343400"/>
            <a:ext cx="5486400" cy="4114800"/>
          </a:xfrm>
          <a:prstGeom prst="rect">
            <a:avLst/>
          </a:prstGeom>
          <a:noFill/>
          <a:ln>
            <a:noFill/>
          </a:ln>
        </p:spPr>
        <p:txBody>
          <a:bodyPr vert="horz" lIns="91425" tIns="91425" rIns="91425" bIns="91425" anchor="t"/>
          <a:lstStyle/>
          <a:p>
            <a:pPr lvl="0"/>
            <a:endParaRPr lang="en-US" altLang="en-US"/>
          </a:p>
        </p:txBody>
      </p:sp>
    </p:spTree>
  </p:cSld>
  <p:clrMap bg1="dk1" tx1="dk1" bg2="dk1" tx2="dk1" accent1="dk1" accent2="dk1" accent3="dk1" accent4="dk1" accent5="dk1" accent6="dk1" hlink="dk1" folHlink="dk1"/>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797" name="Title 1"/>
          <p:cNvSpPr>
            <a:spLocks noGrp="1"/>
          </p:cNvSpPr>
          <p:nvPr>
            <p:ph type="ctrTitle"/>
          </p:nvPr>
        </p:nvSpPr>
        <p:spPr>
          <a:xfrm>
            <a:off x="1143000" y="841772"/>
            <a:ext cx="6858000" cy="1790699"/>
          </a:xfrm>
        </p:spPr>
        <p:txBody>
          <a:bodyPr anchor="b"/>
          <a:lstStyle>
            <a:lvl1pPr>
              <a:defRPr sz="6000"/>
            </a:lvl1pPr>
          </a:lstStyle>
          <a:p>
            <a:r>
              <a:rPr lang="en-US" altLang="zh-CN"/>
              <a:t>Click to edit Master title style</a:t>
            </a:r>
            <a:endParaRPr lang="zh-CN" altLang="en-US"/>
          </a:p>
        </p:txBody>
      </p:sp>
      <p:sp>
        <p:nvSpPr>
          <p:cNvPr id="1048798" name="Subtitle 2"/>
          <p:cNvSpPr>
            <a:spLocks noGrp="1"/>
          </p:cNvSpPr>
          <p:nvPr>
            <p:ph type="subTitle" idx="1"/>
          </p:nvPr>
        </p:nvSpPr>
        <p:spPr>
          <a:xfrm>
            <a:off x="1143000" y="2701528"/>
            <a:ext cx="6858000" cy="1241821"/>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zh-CN" altLang="en-US"/>
          </a:p>
        </p:txBody>
      </p:sp>
      <p:sp>
        <p:nvSpPr>
          <p:cNvPr id="1048623" name="Google Shape;8;p1"/>
          <p:cNvSpPr>
            <a:spLocks noGrp="1"/>
          </p:cNvSpPr>
          <p:nvPr>
            <p:ph type="sldNum" idx="12"/>
          </p:nvPr>
        </p:nvSpPr>
        <p:spPr>
          <a:xfrm>
            <a:off x="8472488" y="4662487"/>
            <a:ext cx="549275" cy="393700"/>
          </a:xfrm>
          <a:prstGeom prst="rect">
            <a:avLst/>
          </a:prstGeom>
          <a:noFill/>
          <a:ln>
            <a:noFill/>
          </a:ln>
        </p:spPr>
        <p:txBody>
          <a:bodyPr vert="horz" lIns="91425" tIns="91425" rIns="91425" bIns="91425" anchor="ctr"/>
          <a:lstStyle>
            <a:lvl1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1pPr>
            <a:lvl2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2pPr>
            <a:lvl3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3pPr>
            <a:lvl4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4pPr>
            <a:lvl5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5pPr>
          </a:lstStyle>
          <a:p>
            <a:pPr marL="0" lvl="0" indent="0" algn="r" eaLnBrk="1" fontAlgn="base" latinLnBrk="1" hangingPunct="1">
              <a:lnSpc>
                <a:spcPct val="100000"/>
              </a:lnSpc>
              <a:spcBef>
                <a:spcPct val="0"/>
              </a:spcBef>
              <a:spcAft>
                <a:spcPct val="0"/>
              </a:spcAft>
              <a:buClr>
                <a:srgbClr val="000000"/>
              </a:buClr>
              <a:buFontTx/>
              <a:buNone/>
            </a:pPr>
            <a:fld id="{566ABCEB-ACFC-4714-9973-3DA970169C29}" type="slidenum">
              <a:rPr lang="en-US" altLang="en-US" sz="1000" b="0" i="0" u="none" baseline="0">
                <a:solidFill>
                  <a:srgbClr val="666666"/>
                </a:solidFill>
                <a:latin typeface="Roboto"/>
                <a:ea typeface="Arial" pitchFamily="34" charset="0"/>
                <a:sym typeface="Roboto"/>
              </a:rPr>
              <a:pPr marL="0" lvl="0" indent="0" algn="r" eaLnBrk="1" fontAlgn="base" latinLnBrk="1" hangingPunct="1">
                <a:lnSpc>
                  <a:spcPct val="100000"/>
                </a:lnSpc>
                <a:spcBef>
                  <a:spcPct val="0"/>
                </a:spcBef>
                <a:spcAft>
                  <a:spcPct val="0"/>
                </a:spcAft>
                <a:buClr>
                  <a:srgbClr val="000000"/>
                </a:buClr>
                <a:buFontTx/>
                <a:buNone/>
              </a:pPr>
              <a:t>‹#›</a:t>
            </a:fld>
            <a:endParaRPr lang="en-US" altLang="en-US" sz="1000" b="0" i="0" u="none" baseline="0">
              <a:solidFill>
                <a:srgbClr val="666666"/>
              </a:solidFill>
              <a:latin typeface="Roboto"/>
              <a:ea typeface="Arial" pitchFamily="34" charset="0"/>
              <a:sym typeface="Roboto"/>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818" name="Title 1"/>
          <p:cNvSpPr>
            <a:spLocks noGrp="1"/>
          </p:cNvSpPr>
          <p:nvPr>
            <p:ph type="title"/>
          </p:nvPr>
        </p:nvSpPr>
        <p:spPr/>
        <p:txBody>
          <a:bodyPr/>
          <a:lstStyle/>
          <a:p>
            <a:r>
              <a:rPr lang="en-US" altLang="zh-CN"/>
              <a:t>Click to edit Master title style</a:t>
            </a:r>
            <a:endParaRPr lang="zh-CN" altLang="en-US"/>
          </a:p>
        </p:txBody>
      </p:sp>
      <p:sp>
        <p:nvSpPr>
          <p:cNvPr id="1048819" name="Vertical Text Placeholder 2"/>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48623" name="Google Shape;8;p1"/>
          <p:cNvSpPr>
            <a:spLocks noGrp="1"/>
          </p:cNvSpPr>
          <p:nvPr>
            <p:ph type="sldNum" idx="12"/>
          </p:nvPr>
        </p:nvSpPr>
        <p:spPr>
          <a:xfrm>
            <a:off x="8472488" y="4662487"/>
            <a:ext cx="549275" cy="393700"/>
          </a:xfrm>
          <a:prstGeom prst="rect">
            <a:avLst/>
          </a:prstGeom>
          <a:noFill/>
          <a:ln>
            <a:noFill/>
          </a:ln>
        </p:spPr>
        <p:txBody>
          <a:bodyPr vert="horz" lIns="91425" tIns="91425" rIns="91425" bIns="91425" anchor="ctr"/>
          <a:lstStyle>
            <a:lvl1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1pPr>
            <a:lvl2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2pPr>
            <a:lvl3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3pPr>
            <a:lvl4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4pPr>
            <a:lvl5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5pPr>
          </a:lstStyle>
          <a:p>
            <a:pPr marL="0" lvl="0" indent="0" algn="r" eaLnBrk="1" fontAlgn="base" latinLnBrk="1" hangingPunct="1">
              <a:lnSpc>
                <a:spcPct val="100000"/>
              </a:lnSpc>
              <a:spcBef>
                <a:spcPct val="0"/>
              </a:spcBef>
              <a:spcAft>
                <a:spcPct val="0"/>
              </a:spcAft>
              <a:buClr>
                <a:srgbClr val="000000"/>
              </a:buClr>
              <a:buFontTx/>
              <a:buNone/>
            </a:pPr>
            <a:fld id="{566ABCEB-ACFC-4714-9973-3DA970169C29}" type="slidenum">
              <a:rPr lang="en-US" altLang="en-US" sz="1000" b="0" i="0" u="none" baseline="0">
                <a:solidFill>
                  <a:srgbClr val="666666"/>
                </a:solidFill>
                <a:latin typeface="Roboto"/>
                <a:ea typeface="Arial" pitchFamily="34" charset="0"/>
                <a:sym typeface="Roboto"/>
              </a:rPr>
              <a:pPr marL="0" lvl="0" indent="0" algn="r" eaLnBrk="1" fontAlgn="base" latinLnBrk="1" hangingPunct="1">
                <a:lnSpc>
                  <a:spcPct val="100000"/>
                </a:lnSpc>
                <a:spcBef>
                  <a:spcPct val="0"/>
                </a:spcBef>
                <a:spcAft>
                  <a:spcPct val="0"/>
                </a:spcAft>
                <a:buClr>
                  <a:srgbClr val="000000"/>
                </a:buClr>
                <a:buFontTx/>
                <a:buNone/>
              </a:pPr>
              <a:t>‹#›</a:t>
            </a:fld>
            <a:endParaRPr lang="en-US" altLang="en-US" sz="1000" b="0" i="0" u="none" baseline="0">
              <a:solidFill>
                <a:srgbClr val="666666"/>
              </a:solidFill>
              <a:latin typeface="Roboto"/>
              <a:ea typeface="Arial" pitchFamily="34" charset="0"/>
              <a:sym typeface="Roboto"/>
            </a:endParaRPr>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744" name="Title 1"/>
          <p:cNvSpPr>
            <a:spLocks noGrp="1"/>
          </p:cNvSpPr>
          <p:nvPr>
            <p:ph type="ctrTitle"/>
          </p:nvPr>
        </p:nvSpPr>
        <p:spPr>
          <a:xfrm>
            <a:off x="1143000" y="841772"/>
            <a:ext cx="6858000" cy="1790699"/>
          </a:xfrm>
        </p:spPr>
        <p:txBody>
          <a:bodyPr anchor="b"/>
          <a:lstStyle>
            <a:lvl1pPr>
              <a:defRPr sz="6000"/>
            </a:lvl1pPr>
          </a:lstStyle>
          <a:p>
            <a:r>
              <a:rPr lang="en-US" altLang="zh-CN"/>
              <a:t>Click to edit Master title style</a:t>
            </a:r>
            <a:endParaRPr lang="zh-CN" altLang="en-US"/>
          </a:p>
        </p:txBody>
      </p:sp>
      <p:sp>
        <p:nvSpPr>
          <p:cNvPr id="1048745" name="Subtitle 2"/>
          <p:cNvSpPr>
            <a:spLocks noGrp="1"/>
          </p:cNvSpPr>
          <p:nvPr>
            <p:ph type="subTitle" idx="1"/>
          </p:nvPr>
        </p:nvSpPr>
        <p:spPr>
          <a:xfrm>
            <a:off x="1143000" y="2701528"/>
            <a:ext cx="6858000" cy="1241821"/>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zh-CN" altLang="en-US"/>
          </a:p>
        </p:txBody>
      </p:sp>
      <p:sp>
        <p:nvSpPr>
          <p:cNvPr id="1048743" name="Google Shape;8;p1"/>
          <p:cNvSpPr>
            <a:spLocks noGrp="1"/>
          </p:cNvSpPr>
          <p:nvPr>
            <p:ph type="sldNum" idx="12"/>
          </p:nvPr>
        </p:nvSpPr>
        <p:spPr>
          <a:xfrm>
            <a:off x="8472488" y="4662487"/>
            <a:ext cx="549275" cy="393700"/>
          </a:xfrm>
          <a:prstGeom prst="rect">
            <a:avLst/>
          </a:prstGeom>
          <a:noFill/>
          <a:ln>
            <a:noFill/>
          </a:ln>
        </p:spPr>
        <p:txBody>
          <a:bodyPr vert="horz" lIns="91425" tIns="91425" rIns="91425" bIns="91425" anchor="ctr"/>
          <a:lstStyle>
            <a:lvl1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1pPr>
            <a:lvl2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2pPr>
            <a:lvl3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3pPr>
            <a:lvl4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4pPr>
            <a:lvl5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5pPr>
          </a:lstStyle>
          <a:p>
            <a:pPr marL="0" lvl="0" indent="0" algn="r" eaLnBrk="1" fontAlgn="base" latinLnBrk="1" hangingPunct="1">
              <a:lnSpc>
                <a:spcPct val="100000"/>
              </a:lnSpc>
              <a:spcBef>
                <a:spcPct val="0"/>
              </a:spcBef>
              <a:spcAft>
                <a:spcPct val="0"/>
              </a:spcAft>
              <a:buClr>
                <a:srgbClr val="000000"/>
              </a:buClr>
              <a:buFontTx/>
              <a:buNone/>
            </a:pPr>
            <a:fld id="{566ABCEB-ACFC-4714-9973-3DA970169C29}" type="slidenum">
              <a:rPr lang="en-US" altLang="en-US" sz="1000" b="0" i="0" u="none" baseline="0">
                <a:solidFill>
                  <a:srgbClr val="666666"/>
                </a:solidFill>
                <a:latin typeface="Roboto"/>
                <a:ea typeface="Arial" pitchFamily="34" charset="0"/>
                <a:sym typeface="Roboto"/>
              </a:rPr>
              <a:pPr marL="0" lvl="0" indent="0" algn="r" eaLnBrk="1" fontAlgn="base" latinLnBrk="1" hangingPunct="1">
                <a:lnSpc>
                  <a:spcPct val="100000"/>
                </a:lnSpc>
                <a:spcBef>
                  <a:spcPct val="0"/>
                </a:spcBef>
                <a:spcAft>
                  <a:spcPct val="0"/>
                </a:spcAft>
                <a:buClr>
                  <a:srgbClr val="000000"/>
                </a:buClr>
                <a:buFontTx/>
                <a:buNone/>
              </a:pPr>
              <a:t>‹#›</a:t>
            </a:fld>
            <a:endParaRPr lang="en-US" altLang="en-US" sz="1000" b="0" i="0" u="none" baseline="0">
              <a:solidFill>
                <a:srgbClr val="666666"/>
              </a:solidFill>
              <a:latin typeface="Roboto"/>
              <a:ea typeface="Arial" pitchFamily="34" charset="0"/>
              <a:sym typeface="Roboto"/>
            </a:endParaRPr>
          </a:p>
        </p:txBody>
      </p:sp>
    </p:spTree>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746" name="Title 1"/>
          <p:cNvSpPr>
            <a:spLocks noGrp="1"/>
          </p:cNvSpPr>
          <p:nvPr>
            <p:ph type="title"/>
          </p:nvPr>
        </p:nvSpPr>
        <p:spPr/>
        <p:txBody>
          <a:bodyPr/>
          <a:lstStyle/>
          <a:p>
            <a:r>
              <a:rPr lang="en-US" altLang="zh-CN"/>
              <a:t>Click to edit Master title style</a:t>
            </a:r>
            <a:endParaRPr lang="zh-CN" altLang="en-US"/>
          </a:p>
        </p:txBody>
      </p:sp>
      <p:sp>
        <p:nvSpPr>
          <p:cNvPr id="1048747" name="Content Placeholder 2"/>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48743" name="Google Shape;8;p1"/>
          <p:cNvSpPr>
            <a:spLocks noGrp="1"/>
          </p:cNvSpPr>
          <p:nvPr>
            <p:ph type="sldNum" idx="12"/>
          </p:nvPr>
        </p:nvSpPr>
        <p:spPr>
          <a:xfrm>
            <a:off x="8472488" y="4662487"/>
            <a:ext cx="549275" cy="393700"/>
          </a:xfrm>
          <a:prstGeom prst="rect">
            <a:avLst/>
          </a:prstGeom>
          <a:noFill/>
          <a:ln>
            <a:noFill/>
          </a:ln>
        </p:spPr>
        <p:txBody>
          <a:bodyPr vert="horz" lIns="91425" tIns="91425" rIns="91425" bIns="91425" anchor="ctr"/>
          <a:lstStyle>
            <a:lvl1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1pPr>
            <a:lvl2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2pPr>
            <a:lvl3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3pPr>
            <a:lvl4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4pPr>
            <a:lvl5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5pPr>
          </a:lstStyle>
          <a:p>
            <a:pPr marL="0" lvl="0" indent="0" algn="r" eaLnBrk="1" fontAlgn="base" latinLnBrk="1" hangingPunct="1">
              <a:lnSpc>
                <a:spcPct val="100000"/>
              </a:lnSpc>
              <a:spcBef>
                <a:spcPct val="0"/>
              </a:spcBef>
              <a:spcAft>
                <a:spcPct val="0"/>
              </a:spcAft>
              <a:buClr>
                <a:srgbClr val="000000"/>
              </a:buClr>
              <a:buFontTx/>
              <a:buNone/>
            </a:pPr>
            <a:fld id="{566ABCEB-ACFC-4714-9973-3DA970169C29}" type="slidenum">
              <a:rPr lang="en-US" altLang="en-US" sz="1000" b="0" i="0" u="none" baseline="0">
                <a:solidFill>
                  <a:srgbClr val="666666"/>
                </a:solidFill>
                <a:latin typeface="Roboto"/>
                <a:ea typeface="Arial" pitchFamily="34" charset="0"/>
                <a:sym typeface="Roboto"/>
              </a:rPr>
              <a:pPr marL="0" lvl="0" indent="0" algn="r" eaLnBrk="1" fontAlgn="base" latinLnBrk="1" hangingPunct="1">
                <a:lnSpc>
                  <a:spcPct val="100000"/>
                </a:lnSpc>
                <a:spcBef>
                  <a:spcPct val="0"/>
                </a:spcBef>
                <a:spcAft>
                  <a:spcPct val="0"/>
                </a:spcAft>
                <a:buClr>
                  <a:srgbClr val="000000"/>
                </a:buClr>
                <a:buFontTx/>
                <a:buNone/>
              </a:pPr>
              <a:t>‹#›</a:t>
            </a:fld>
            <a:endParaRPr lang="en-US" altLang="en-US" sz="1000" b="0" i="0" u="none" baseline="0">
              <a:solidFill>
                <a:srgbClr val="666666"/>
              </a:solidFill>
              <a:latin typeface="Roboto"/>
              <a:ea typeface="Arial" pitchFamily="34" charset="0"/>
              <a:sym typeface="Roboto"/>
            </a:endParaRPr>
          </a:p>
        </p:txBody>
      </p:sp>
    </p:spTree>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748" name="Title 1"/>
          <p:cNvSpPr>
            <a:spLocks noGrp="1"/>
          </p:cNvSpPr>
          <p:nvPr>
            <p:ph type="title"/>
          </p:nvPr>
        </p:nvSpPr>
        <p:spPr>
          <a:xfrm>
            <a:off x="623887" y="1282303"/>
            <a:ext cx="7886700" cy="2139552"/>
          </a:xfrm>
        </p:spPr>
        <p:txBody>
          <a:bodyPr anchor="b"/>
          <a:lstStyle>
            <a:lvl1pPr>
              <a:defRPr sz="6000"/>
            </a:lvl1pPr>
          </a:lstStyle>
          <a:p>
            <a:r>
              <a:rPr lang="en-US" altLang="zh-CN"/>
              <a:t>Click to edit Master title style</a:t>
            </a:r>
            <a:endParaRPr lang="zh-CN" altLang="en-US"/>
          </a:p>
        </p:txBody>
      </p:sp>
      <p:sp>
        <p:nvSpPr>
          <p:cNvPr id="1048749" name="Text Placeholder 2"/>
          <p:cNvSpPr>
            <a:spLocks noGrp="1"/>
          </p:cNvSpPr>
          <p:nvPr>
            <p:ph type="body" idx="1"/>
          </p:nvPr>
        </p:nvSpPr>
        <p:spPr>
          <a:xfrm>
            <a:off x="623887" y="3442097"/>
            <a:ext cx="7886700" cy="1125140"/>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ltLang="zh-CN"/>
              <a:t>Click to edit Master text styles</a:t>
            </a:r>
          </a:p>
        </p:txBody>
      </p:sp>
      <p:sp>
        <p:nvSpPr>
          <p:cNvPr id="1048743" name="Google Shape;8;p1"/>
          <p:cNvSpPr>
            <a:spLocks noGrp="1"/>
          </p:cNvSpPr>
          <p:nvPr>
            <p:ph type="sldNum" idx="12"/>
          </p:nvPr>
        </p:nvSpPr>
        <p:spPr>
          <a:xfrm>
            <a:off x="8472488" y="4662487"/>
            <a:ext cx="549275" cy="393700"/>
          </a:xfrm>
          <a:prstGeom prst="rect">
            <a:avLst/>
          </a:prstGeom>
          <a:noFill/>
          <a:ln>
            <a:noFill/>
          </a:ln>
        </p:spPr>
        <p:txBody>
          <a:bodyPr vert="horz" lIns="91425" tIns="91425" rIns="91425" bIns="91425" anchor="ctr"/>
          <a:lstStyle>
            <a:lvl1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1pPr>
            <a:lvl2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2pPr>
            <a:lvl3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3pPr>
            <a:lvl4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4pPr>
            <a:lvl5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5pPr>
          </a:lstStyle>
          <a:p>
            <a:pPr marL="0" lvl="0" indent="0" algn="r" eaLnBrk="1" fontAlgn="base" latinLnBrk="1" hangingPunct="1">
              <a:lnSpc>
                <a:spcPct val="100000"/>
              </a:lnSpc>
              <a:spcBef>
                <a:spcPct val="0"/>
              </a:spcBef>
              <a:spcAft>
                <a:spcPct val="0"/>
              </a:spcAft>
              <a:buClr>
                <a:srgbClr val="000000"/>
              </a:buClr>
              <a:buFontTx/>
              <a:buNone/>
            </a:pPr>
            <a:fld id="{566ABCEB-ACFC-4714-9973-3DA970169C29}" type="slidenum">
              <a:rPr lang="en-US" altLang="en-US" sz="1000" b="0" i="0" u="none" baseline="0">
                <a:solidFill>
                  <a:srgbClr val="666666"/>
                </a:solidFill>
                <a:latin typeface="Roboto"/>
                <a:ea typeface="Arial" pitchFamily="34" charset="0"/>
                <a:sym typeface="Roboto"/>
              </a:rPr>
              <a:pPr marL="0" lvl="0" indent="0" algn="r" eaLnBrk="1" fontAlgn="base" latinLnBrk="1" hangingPunct="1">
                <a:lnSpc>
                  <a:spcPct val="100000"/>
                </a:lnSpc>
                <a:spcBef>
                  <a:spcPct val="0"/>
                </a:spcBef>
                <a:spcAft>
                  <a:spcPct val="0"/>
                </a:spcAft>
                <a:buClr>
                  <a:srgbClr val="000000"/>
                </a:buClr>
                <a:buFontTx/>
                <a:buNone/>
              </a:pPr>
              <a:t>‹#›</a:t>
            </a:fld>
            <a:endParaRPr lang="en-US" altLang="en-US" sz="1000" b="0" i="0" u="none" baseline="0">
              <a:solidFill>
                <a:srgbClr val="666666"/>
              </a:solidFill>
              <a:latin typeface="Roboto"/>
              <a:ea typeface="Arial" pitchFamily="34" charset="0"/>
              <a:sym typeface="Roboto"/>
            </a:endParaRPr>
          </a:p>
        </p:txBody>
      </p:sp>
    </p:spTree>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750" name="Title 1"/>
          <p:cNvSpPr>
            <a:spLocks noGrp="1"/>
          </p:cNvSpPr>
          <p:nvPr>
            <p:ph type="title"/>
          </p:nvPr>
        </p:nvSpPr>
        <p:spPr/>
        <p:txBody>
          <a:bodyPr/>
          <a:lstStyle/>
          <a:p>
            <a:r>
              <a:rPr lang="en-US" altLang="zh-CN"/>
              <a:t>Click to edit Master title style</a:t>
            </a:r>
            <a:endParaRPr lang="zh-CN" altLang="en-US"/>
          </a:p>
        </p:txBody>
      </p:sp>
      <p:sp>
        <p:nvSpPr>
          <p:cNvPr id="1048751" name="Content Placeholder 2"/>
          <p:cNvSpPr>
            <a:spLocks noGrp="1"/>
          </p:cNvSpPr>
          <p:nvPr>
            <p:ph sz="half" idx="1"/>
          </p:nvPr>
        </p:nvSpPr>
        <p:spPr>
          <a:xfrm>
            <a:off x="628650" y="1369218"/>
            <a:ext cx="3886200" cy="3263503"/>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48752" name="Content Placeholder 3"/>
          <p:cNvSpPr>
            <a:spLocks noGrp="1"/>
          </p:cNvSpPr>
          <p:nvPr>
            <p:ph sz="half" idx="2"/>
          </p:nvPr>
        </p:nvSpPr>
        <p:spPr>
          <a:xfrm>
            <a:off x="4629150" y="1369218"/>
            <a:ext cx="3886200" cy="3263503"/>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48743" name="Google Shape;8;p1"/>
          <p:cNvSpPr>
            <a:spLocks noGrp="1"/>
          </p:cNvSpPr>
          <p:nvPr>
            <p:ph type="sldNum" idx="12"/>
          </p:nvPr>
        </p:nvSpPr>
        <p:spPr>
          <a:xfrm>
            <a:off x="8472488" y="4662487"/>
            <a:ext cx="549275" cy="393700"/>
          </a:xfrm>
          <a:prstGeom prst="rect">
            <a:avLst/>
          </a:prstGeom>
          <a:noFill/>
          <a:ln>
            <a:noFill/>
          </a:ln>
        </p:spPr>
        <p:txBody>
          <a:bodyPr vert="horz" lIns="91425" tIns="91425" rIns="91425" bIns="91425" anchor="ctr"/>
          <a:lstStyle>
            <a:lvl1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1pPr>
            <a:lvl2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2pPr>
            <a:lvl3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3pPr>
            <a:lvl4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4pPr>
            <a:lvl5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5pPr>
          </a:lstStyle>
          <a:p>
            <a:pPr marL="0" lvl="0" indent="0" algn="r" eaLnBrk="1" fontAlgn="base" latinLnBrk="1" hangingPunct="1">
              <a:lnSpc>
                <a:spcPct val="100000"/>
              </a:lnSpc>
              <a:spcBef>
                <a:spcPct val="0"/>
              </a:spcBef>
              <a:spcAft>
                <a:spcPct val="0"/>
              </a:spcAft>
              <a:buClr>
                <a:srgbClr val="000000"/>
              </a:buClr>
              <a:buFontTx/>
              <a:buNone/>
            </a:pPr>
            <a:fld id="{566ABCEB-ACFC-4714-9973-3DA970169C29}" type="slidenum">
              <a:rPr lang="en-US" altLang="en-US" sz="1000" b="0" i="0" u="none" baseline="0">
                <a:solidFill>
                  <a:srgbClr val="666666"/>
                </a:solidFill>
                <a:latin typeface="Roboto"/>
                <a:ea typeface="Arial" pitchFamily="34" charset="0"/>
                <a:sym typeface="Roboto"/>
              </a:rPr>
              <a:pPr marL="0" lvl="0" indent="0" algn="r" eaLnBrk="1" fontAlgn="base" latinLnBrk="1" hangingPunct="1">
                <a:lnSpc>
                  <a:spcPct val="100000"/>
                </a:lnSpc>
                <a:spcBef>
                  <a:spcPct val="0"/>
                </a:spcBef>
                <a:spcAft>
                  <a:spcPct val="0"/>
                </a:spcAft>
                <a:buClr>
                  <a:srgbClr val="000000"/>
                </a:buClr>
                <a:buFontTx/>
                <a:buNone/>
              </a:pPr>
              <a:t>‹#›</a:t>
            </a:fld>
            <a:endParaRPr lang="en-US" altLang="en-US" sz="1000" b="0" i="0" u="none" baseline="0">
              <a:solidFill>
                <a:srgbClr val="666666"/>
              </a:solidFill>
              <a:latin typeface="Roboto"/>
              <a:ea typeface="Arial" pitchFamily="34" charset="0"/>
              <a:sym typeface="Roboto"/>
            </a:endParaRPr>
          </a:p>
        </p:txBody>
      </p:sp>
    </p:spTree>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753" name="Title 1"/>
          <p:cNvSpPr>
            <a:spLocks noGrp="1"/>
          </p:cNvSpPr>
          <p:nvPr>
            <p:ph type="title"/>
          </p:nvPr>
        </p:nvSpPr>
        <p:spPr>
          <a:xfrm>
            <a:off x="629841" y="273843"/>
            <a:ext cx="7886700" cy="994172"/>
          </a:xfrm>
        </p:spPr>
        <p:txBody>
          <a:bodyPr/>
          <a:lstStyle/>
          <a:p>
            <a:r>
              <a:rPr lang="en-US" altLang="zh-CN"/>
              <a:t>Click to edit Master title style</a:t>
            </a:r>
            <a:endParaRPr lang="zh-CN" altLang="en-US"/>
          </a:p>
        </p:txBody>
      </p:sp>
      <p:sp>
        <p:nvSpPr>
          <p:cNvPr id="1048754" name="Text Placeholder 2"/>
          <p:cNvSpPr>
            <a:spLocks noGrp="1"/>
          </p:cNvSpPr>
          <p:nvPr>
            <p:ph type="body" idx="1"/>
          </p:nvPr>
        </p:nvSpPr>
        <p:spPr>
          <a:xfrm>
            <a:off x="629841" y="1260872"/>
            <a:ext cx="3868340" cy="617934"/>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1048755" name="Content Placeholder 3"/>
          <p:cNvSpPr>
            <a:spLocks noGrp="1"/>
          </p:cNvSpPr>
          <p:nvPr>
            <p:ph sz="half" idx="2"/>
          </p:nvPr>
        </p:nvSpPr>
        <p:spPr>
          <a:xfrm>
            <a:off x="629841" y="1878806"/>
            <a:ext cx="3868340" cy="2763440"/>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48756" name="Text Placeholder 4"/>
          <p:cNvSpPr>
            <a:spLocks noGrp="1"/>
          </p:cNvSpPr>
          <p:nvPr>
            <p:ph type="body" sz="quarter" idx="3"/>
          </p:nvPr>
        </p:nvSpPr>
        <p:spPr>
          <a:xfrm>
            <a:off x="4629150" y="1260872"/>
            <a:ext cx="3887391" cy="617934"/>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1048757" name="Content Placeholder 5"/>
          <p:cNvSpPr>
            <a:spLocks noGrp="1"/>
          </p:cNvSpPr>
          <p:nvPr>
            <p:ph sz="quarter" idx="4"/>
          </p:nvPr>
        </p:nvSpPr>
        <p:spPr>
          <a:xfrm>
            <a:off x="4629150" y="1878806"/>
            <a:ext cx="3887391" cy="2763440"/>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48743" name="Google Shape;8;p1"/>
          <p:cNvSpPr>
            <a:spLocks noGrp="1"/>
          </p:cNvSpPr>
          <p:nvPr>
            <p:ph type="sldNum" idx="12"/>
          </p:nvPr>
        </p:nvSpPr>
        <p:spPr>
          <a:xfrm>
            <a:off x="8472488" y="4662487"/>
            <a:ext cx="549275" cy="393700"/>
          </a:xfrm>
          <a:prstGeom prst="rect">
            <a:avLst/>
          </a:prstGeom>
          <a:noFill/>
          <a:ln>
            <a:noFill/>
          </a:ln>
        </p:spPr>
        <p:txBody>
          <a:bodyPr vert="horz" lIns="91425" tIns="91425" rIns="91425" bIns="91425" anchor="ctr"/>
          <a:lstStyle>
            <a:lvl1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1pPr>
            <a:lvl2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2pPr>
            <a:lvl3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3pPr>
            <a:lvl4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4pPr>
            <a:lvl5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5pPr>
          </a:lstStyle>
          <a:p>
            <a:pPr marL="0" lvl="0" indent="0" algn="r" eaLnBrk="1" fontAlgn="base" latinLnBrk="1" hangingPunct="1">
              <a:lnSpc>
                <a:spcPct val="100000"/>
              </a:lnSpc>
              <a:spcBef>
                <a:spcPct val="0"/>
              </a:spcBef>
              <a:spcAft>
                <a:spcPct val="0"/>
              </a:spcAft>
              <a:buClr>
                <a:srgbClr val="000000"/>
              </a:buClr>
              <a:buFontTx/>
              <a:buNone/>
            </a:pPr>
            <a:fld id="{566ABCEB-ACFC-4714-9973-3DA970169C29}" type="slidenum">
              <a:rPr lang="en-US" altLang="en-US" sz="1000" b="0" i="0" u="none" baseline="0">
                <a:solidFill>
                  <a:srgbClr val="666666"/>
                </a:solidFill>
                <a:latin typeface="Roboto"/>
                <a:ea typeface="Arial" pitchFamily="34" charset="0"/>
                <a:sym typeface="Roboto"/>
              </a:rPr>
              <a:pPr marL="0" lvl="0" indent="0" algn="r" eaLnBrk="1" fontAlgn="base" latinLnBrk="1" hangingPunct="1">
                <a:lnSpc>
                  <a:spcPct val="100000"/>
                </a:lnSpc>
                <a:spcBef>
                  <a:spcPct val="0"/>
                </a:spcBef>
                <a:spcAft>
                  <a:spcPct val="0"/>
                </a:spcAft>
                <a:buClr>
                  <a:srgbClr val="000000"/>
                </a:buClr>
                <a:buFontTx/>
                <a:buNone/>
              </a:pPr>
              <a:t>‹#›</a:t>
            </a:fld>
            <a:endParaRPr lang="en-US" altLang="en-US" sz="1000" b="0" i="0" u="none" baseline="0">
              <a:solidFill>
                <a:srgbClr val="666666"/>
              </a:solidFill>
              <a:latin typeface="Roboto"/>
              <a:ea typeface="Arial" pitchFamily="34" charset="0"/>
              <a:sym typeface="Roboto"/>
            </a:endParaRPr>
          </a:p>
        </p:txBody>
      </p:sp>
    </p:spTree>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758" name="Title 1"/>
          <p:cNvSpPr>
            <a:spLocks noGrp="1"/>
          </p:cNvSpPr>
          <p:nvPr>
            <p:ph type="title"/>
          </p:nvPr>
        </p:nvSpPr>
        <p:spPr/>
        <p:txBody>
          <a:bodyPr/>
          <a:lstStyle/>
          <a:p>
            <a:r>
              <a:rPr lang="en-US" altLang="zh-CN"/>
              <a:t>Click to edit Master title style</a:t>
            </a:r>
            <a:endParaRPr lang="zh-CN" altLang="en-US"/>
          </a:p>
        </p:txBody>
      </p:sp>
      <p:sp>
        <p:nvSpPr>
          <p:cNvPr id="1048743" name="Google Shape;8;p1"/>
          <p:cNvSpPr>
            <a:spLocks noGrp="1"/>
          </p:cNvSpPr>
          <p:nvPr>
            <p:ph type="sldNum" idx="12"/>
          </p:nvPr>
        </p:nvSpPr>
        <p:spPr>
          <a:xfrm>
            <a:off x="8472488" y="4662487"/>
            <a:ext cx="549275" cy="393700"/>
          </a:xfrm>
          <a:prstGeom prst="rect">
            <a:avLst/>
          </a:prstGeom>
          <a:noFill/>
          <a:ln>
            <a:noFill/>
          </a:ln>
        </p:spPr>
        <p:txBody>
          <a:bodyPr vert="horz" lIns="91425" tIns="91425" rIns="91425" bIns="91425" anchor="ctr"/>
          <a:lstStyle>
            <a:lvl1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1pPr>
            <a:lvl2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2pPr>
            <a:lvl3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3pPr>
            <a:lvl4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4pPr>
            <a:lvl5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5pPr>
          </a:lstStyle>
          <a:p>
            <a:pPr marL="0" lvl="0" indent="0" algn="r" eaLnBrk="1" fontAlgn="base" latinLnBrk="1" hangingPunct="1">
              <a:lnSpc>
                <a:spcPct val="100000"/>
              </a:lnSpc>
              <a:spcBef>
                <a:spcPct val="0"/>
              </a:spcBef>
              <a:spcAft>
                <a:spcPct val="0"/>
              </a:spcAft>
              <a:buClr>
                <a:srgbClr val="000000"/>
              </a:buClr>
              <a:buFontTx/>
              <a:buNone/>
            </a:pPr>
            <a:fld id="{566ABCEB-ACFC-4714-9973-3DA970169C29}" type="slidenum">
              <a:rPr lang="en-US" altLang="en-US" sz="1000" b="0" i="0" u="none" baseline="0">
                <a:solidFill>
                  <a:srgbClr val="666666"/>
                </a:solidFill>
                <a:latin typeface="Roboto"/>
                <a:ea typeface="Arial" pitchFamily="34" charset="0"/>
                <a:sym typeface="Roboto"/>
              </a:rPr>
              <a:pPr marL="0" lvl="0" indent="0" algn="r" eaLnBrk="1" fontAlgn="base" latinLnBrk="1" hangingPunct="1">
                <a:lnSpc>
                  <a:spcPct val="100000"/>
                </a:lnSpc>
                <a:spcBef>
                  <a:spcPct val="0"/>
                </a:spcBef>
                <a:spcAft>
                  <a:spcPct val="0"/>
                </a:spcAft>
                <a:buClr>
                  <a:srgbClr val="000000"/>
                </a:buClr>
                <a:buFontTx/>
                <a:buNone/>
              </a:pPr>
              <a:t>‹#›</a:t>
            </a:fld>
            <a:endParaRPr lang="en-US" altLang="en-US" sz="1000" b="0" i="0" u="none" baseline="0">
              <a:solidFill>
                <a:srgbClr val="666666"/>
              </a:solidFill>
              <a:latin typeface="Roboto"/>
              <a:ea typeface="Arial" pitchFamily="34" charset="0"/>
              <a:sym typeface="Roboto"/>
            </a:endParaRPr>
          </a:p>
        </p:txBody>
      </p:sp>
    </p:spTree>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743" name="Google Shape;8;p1"/>
          <p:cNvSpPr>
            <a:spLocks noGrp="1"/>
          </p:cNvSpPr>
          <p:nvPr>
            <p:ph type="sldNum" idx="12"/>
          </p:nvPr>
        </p:nvSpPr>
        <p:spPr>
          <a:xfrm>
            <a:off x="8472488" y="4662487"/>
            <a:ext cx="549275" cy="393700"/>
          </a:xfrm>
          <a:prstGeom prst="rect">
            <a:avLst/>
          </a:prstGeom>
          <a:noFill/>
          <a:ln>
            <a:noFill/>
          </a:ln>
        </p:spPr>
        <p:txBody>
          <a:bodyPr vert="horz" lIns="91425" tIns="91425" rIns="91425" bIns="91425" anchor="ctr"/>
          <a:lstStyle>
            <a:lvl1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1pPr>
            <a:lvl2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2pPr>
            <a:lvl3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3pPr>
            <a:lvl4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4pPr>
            <a:lvl5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5pPr>
          </a:lstStyle>
          <a:p>
            <a:pPr marL="0" lvl="0" indent="0" algn="r" eaLnBrk="1" fontAlgn="base" latinLnBrk="1" hangingPunct="1">
              <a:lnSpc>
                <a:spcPct val="100000"/>
              </a:lnSpc>
              <a:spcBef>
                <a:spcPct val="0"/>
              </a:spcBef>
              <a:spcAft>
                <a:spcPct val="0"/>
              </a:spcAft>
              <a:buClr>
                <a:srgbClr val="000000"/>
              </a:buClr>
              <a:buFontTx/>
              <a:buNone/>
            </a:pPr>
            <a:fld id="{566ABCEB-ACFC-4714-9973-3DA970169C29}" type="slidenum">
              <a:rPr lang="en-US" altLang="en-US" sz="1000" b="0" i="0" u="none" baseline="0">
                <a:solidFill>
                  <a:srgbClr val="666666"/>
                </a:solidFill>
                <a:latin typeface="Roboto"/>
                <a:ea typeface="Arial" pitchFamily="34" charset="0"/>
                <a:sym typeface="Roboto"/>
              </a:rPr>
              <a:pPr marL="0" lvl="0" indent="0" algn="r" eaLnBrk="1" fontAlgn="base" latinLnBrk="1" hangingPunct="1">
                <a:lnSpc>
                  <a:spcPct val="100000"/>
                </a:lnSpc>
                <a:spcBef>
                  <a:spcPct val="0"/>
                </a:spcBef>
                <a:spcAft>
                  <a:spcPct val="0"/>
                </a:spcAft>
                <a:buClr>
                  <a:srgbClr val="000000"/>
                </a:buClr>
                <a:buFontTx/>
                <a:buNone/>
              </a:pPr>
              <a:t>‹#›</a:t>
            </a:fld>
            <a:endParaRPr lang="en-US" altLang="en-US" sz="1000" b="0" i="0" u="none" baseline="0">
              <a:solidFill>
                <a:srgbClr val="666666"/>
              </a:solidFill>
              <a:latin typeface="Roboto"/>
              <a:ea typeface="Arial" pitchFamily="34" charset="0"/>
              <a:sym typeface="Roboto"/>
            </a:endParaRPr>
          </a:p>
        </p:txBody>
      </p:sp>
    </p:spTree>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759" name="Title 1"/>
          <p:cNvSpPr>
            <a:spLocks noGrp="1"/>
          </p:cNvSpPr>
          <p:nvPr>
            <p:ph type="title"/>
          </p:nvPr>
        </p:nvSpPr>
        <p:spPr>
          <a:xfrm>
            <a:off x="629841" y="342900"/>
            <a:ext cx="2949177" cy="1200150"/>
          </a:xfrm>
        </p:spPr>
        <p:txBody>
          <a:bodyPr anchor="b"/>
          <a:lstStyle>
            <a:lvl1pPr>
              <a:defRPr sz="3200"/>
            </a:lvl1pPr>
          </a:lstStyle>
          <a:p>
            <a:r>
              <a:rPr lang="en-US" altLang="zh-CN"/>
              <a:t>Click to edit Master title style</a:t>
            </a:r>
            <a:endParaRPr lang="zh-CN" altLang="en-US"/>
          </a:p>
        </p:txBody>
      </p:sp>
      <p:sp>
        <p:nvSpPr>
          <p:cNvPr id="1048760" name="Text Placeholder 3"/>
          <p:cNvSpPr>
            <a:spLocks noGrp="1"/>
          </p:cNvSpPr>
          <p:nvPr>
            <p:ph type="body" sz="half" idx="2"/>
          </p:nvPr>
        </p:nvSpPr>
        <p:spPr>
          <a:xfrm>
            <a:off x="629841" y="1543050"/>
            <a:ext cx="2949177" cy="28586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1048761" name="Content Placeholder 2"/>
          <p:cNvSpPr>
            <a:spLocks noGrp="1"/>
          </p:cNvSpPr>
          <p:nvPr>
            <p:ph idx="1"/>
          </p:nvPr>
        </p:nvSpPr>
        <p:spPr>
          <a:xfrm>
            <a:off x="3887391" y="740568"/>
            <a:ext cx="4629150" cy="365521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48743" name="Google Shape;8;p1"/>
          <p:cNvSpPr>
            <a:spLocks noGrp="1"/>
          </p:cNvSpPr>
          <p:nvPr>
            <p:ph type="sldNum" idx="12"/>
          </p:nvPr>
        </p:nvSpPr>
        <p:spPr>
          <a:xfrm>
            <a:off x="8472488" y="4662487"/>
            <a:ext cx="549275" cy="393700"/>
          </a:xfrm>
          <a:prstGeom prst="rect">
            <a:avLst/>
          </a:prstGeom>
          <a:noFill/>
          <a:ln>
            <a:noFill/>
          </a:ln>
        </p:spPr>
        <p:txBody>
          <a:bodyPr vert="horz" lIns="91425" tIns="91425" rIns="91425" bIns="91425" anchor="ctr"/>
          <a:lstStyle>
            <a:lvl1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1pPr>
            <a:lvl2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2pPr>
            <a:lvl3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3pPr>
            <a:lvl4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4pPr>
            <a:lvl5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5pPr>
          </a:lstStyle>
          <a:p>
            <a:pPr marL="0" lvl="0" indent="0" algn="r" eaLnBrk="1" fontAlgn="base" latinLnBrk="1" hangingPunct="1">
              <a:lnSpc>
                <a:spcPct val="100000"/>
              </a:lnSpc>
              <a:spcBef>
                <a:spcPct val="0"/>
              </a:spcBef>
              <a:spcAft>
                <a:spcPct val="0"/>
              </a:spcAft>
              <a:buClr>
                <a:srgbClr val="000000"/>
              </a:buClr>
              <a:buFontTx/>
              <a:buNone/>
            </a:pPr>
            <a:fld id="{566ABCEB-ACFC-4714-9973-3DA970169C29}" type="slidenum">
              <a:rPr lang="en-US" altLang="en-US" sz="1000" b="0" i="0" u="none" baseline="0">
                <a:solidFill>
                  <a:srgbClr val="666666"/>
                </a:solidFill>
                <a:latin typeface="Roboto"/>
                <a:ea typeface="Arial" pitchFamily="34" charset="0"/>
                <a:sym typeface="Roboto"/>
              </a:rPr>
              <a:pPr marL="0" lvl="0" indent="0" algn="r" eaLnBrk="1" fontAlgn="base" latinLnBrk="1" hangingPunct="1">
                <a:lnSpc>
                  <a:spcPct val="100000"/>
                </a:lnSpc>
                <a:spcBef>
                  <a:spcPct val="0"/>
                </a:spcBef>
                <a:spcAft>
                  <a:spcPct val="0"/>
                </a:spcAft>
                <a:buClr>
                  <a:srgbClr val="000000"/>
                </a:buClr>
                <a:buFontTx/>
                <a:buNone/>
              </a:pPr>
              <a:t>‹#›</a:t>
            </a:fld>
            <a:endParaRPr lang="en-US" altLang="en-US" sz="1000" b="0" i="0" u="none" baseline="0">
              <a:solidFill>
                <a:srgbClr val="666666"/>
              </a:solidFill>
              <a:latin typeface="Roboto"/>
              <a:ea typeface="Arial" pitchFamily="34" charset="0"/>
              <a:sym typeface="Roboto"/>
            </a:endParaRPr>
          </a:p>
        </p:txBody>
      </p:sp>
    </p:spTree>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762" name="Title 1"/>
          <p:cNvSpPr>
            <a:spLocks noGrp="1"/>
          </p:cNvSpPr>
          <p:nvPr>
            <p:ph type="title"/>
          </p:nvPr>
        </p:nvSpPr>
        <p:spPr>
          <a:xfrm>
            <a:off x="629841" y="342900"/>
            <a:ext cx="2949177" cy="1200150"/>
          </a:xfrm>
        </p:spPr>
        <p:txBody>
          <a:bodyPr anchor="b"/>
          <a:lstStyle>
            <a:lvl1pPr>
              <a:defRPr sz="3200"/>
            </a:lvl1pPr>
          </a:lstStyle>
          <a:p>
            <a:r>
              <a:rPr lang="en-US" altLang="zh-CN"/>
              <a:t>Click to edit Master title style</a:t>
            </a:r>
            <a:endParaRPr lang="zh-CN" altLang="en-US"/>
          </a:p>
        </p:txBody>
      </p:sp>
      <p:sp>
        <p:nvSpPr>
          <p:cNvPr id="1048763" name="Text Placeholder 3"/>
          <p:cNvSpPr>
            <a:spLocks noGrp="1"/>
          </p:cNvSpPr>
          <p:nvPr>
            <p:ph type="body" sz="half" idx="2"/>
          </p:nvPr>
        </p:nvSpPr>
        <p:spPr>
          <a:xfrm>
            <a:off x="629841" y="1543050"/>
            <a:ext cx="2949177" cy="28586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1048764" name="Picture Placeholder 2"/>
          <p:cNvSpPr>
            <a:spLocks noGrp="1"/>
          </p:cNvSpPr>
          <p:nvPr>
            <p:ph type="pic" idx="1"/>
          </p:nvPr>
        </p:nvSpPr>
        <p:spPr>
          <a:xfrm>
            <a:off x="3887391" y="740568"/>
            <a:ext cx="4629150" cy="3655218"/>
          </a:xfrm>
        </p:spPr>
        <p:txBody>
          <a:bodyPr/>
          <a:lstStyle>
            <a:lvl1pPr marL="0" indent="0">
              <a:buNone/>
              <a:defRPr sz="3200"/>
            </a:lvl1pPr>
            <a:lvl2pPr marL="457200" indent="0">
              <a:buNone/>
              <a:defRPr sz="28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1048743" name="Google Shape;8;p1"/>
          <p:cNvSpPr>
            <a:spLocks noGrp="1"/>
          </p:cNvSpPr>
          <p:nvPr>
            <p:ph type="sldNum" idx="12"/>
          </p:nvPr>
        </p:nvSpPr>
        <p:spPr>
          <a:xfrm>
            <a:off x="8472488" y="4662487"/>
            <a:ext cx="549275" cy="393700"/>
          </a:xfrm>
          <a:prstGeom prst="rect">
            <a:avLst/>
          </a:prstGeom>
          <a:noFill/>
          <a:ln>
            <a:noFill/>
          </a:ln>
        </p:spPr>
        <p:txBody>
          <a:bodyPr vert="horz" lIns="91425" tIns="91425" rIns="91425" bIns="91425" anchor="ctr"/>
          <a:lstStyle>
            <a:lvl1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1pPr>
            <a:lvl2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2pPr>
            <a:lvl3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3pPr>
            <a:lvl4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4pPr>
            <a:lvl5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5pPr>
          </a:lstStyle>
          <a:p>
            <a:pPr marL="0" lvl="0" indent="0" algn="r" eaLnBrk="1" fontAlgn="base" latinLnBrk="1" hangingPunct="1">
              <a:lnSpc>
                <a:spcPct val="100000"/>
              </a:lnSpc>
              <a:spcBef>
                <a:spcPct val="0"/>
              </a:spcBef>
              <a:spcAft>
                <a:spcPct val="0"/>
              </a:spcAft>
              <a:buClr>
                <a:srgbClr val="000000"/>
              </a:buClr>
              <a:buFontTx/>
              <a:buNone/>
            </a:pPr>
            <a:fld id="{566ABCEB-ACFC-4714-9973-3DA970169C29}" type="slidenum">
              <a:rPr lang="en-US" altLang="en-US" sz="1000" b="0" i="0" u="none" baseline="0">
                <a:solidFill>
                  <a:srgbClr val="666666"/>
                </a:solidFill>
                <a:latin typeface="Roboto"/>
                <a:ea typeface="Arial" pitchFamily="34" charset="0"/>
                <a:sym typeface="Roboto"/>
              </a:rPr>
              <a:pPr marL="0" lvl="0" indent="0" algn="r" eaLnBrk="1" fontAlgn="base" latinLnBrk="1" hangingPunct="1">
                <a:lnSpc>
                  <a:spcPct val="100000"/>
                </a:lnSpc>
                <a:spcBef>
                  <a:spcPct val="0"/>
                </a:spcBef>
                <a:spcAft>
                  <a:spcPct val="0"/>
                </a:spcAft>
                <a:buClr>
                  <a:srgbClr val="000000"/>
                </a:buClr>
                <a:buFontTx/>
                <a:buNone/>
              </a:pPr>
              <a:t>‹#›</a:t>
            </a:fld>
            <a:endParaRPr lang="en-US" altLang="en-US" sz="1000" b="0" i="0" u="none" baseline="0">
              <a:solidFill>
                <a:srgbClr val="666666"/>
              </a:solidFill>
              <a:latin typeface="Roboto"/>
              <a:ea typeface="Arial" pitchFamily="34" charset="0"/>
              <a:sym typeface="Roboto"/>
            </a:endParaRPr>
          </a:p>
        </p:txBody>
      </p:sp>
    </p:spTree>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765" name="Title 1"/>
          <p:cNvSpPr>
            <a:spLocks noGrp="1"/>
          </p:cNvSpPr>
          <p:nvPr>
            <p:ph type="title"/>
          </p:nvPr>
        </p:nvSpPr>
        <p:spPr/>
        <p:txBody>
          <a:bodyPr/>
          <a:lstStyle/>
          <a:p>
            <a:r>
              <a:rPr lang="en-US" altLang="zh-CN"/>
              <a:t>Click to edit Master title style</a:t>
            </a:r>
            <a:endParaRPr lang="zh-CN" altLang="en-US"/>
          </a:p>
        </p:txBody>
      </p:sp>
      <p:sp>
        <p:nvSpPr>
          <p:cNvPr id="1048766" name="Vertical Text Placeholder 2"/>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48743" name="Google Shape;8;p1"/>
          <p:cNvSpPr>
            <a:spLocks noGrp="1"/>
          </p:cNvSpPr>
          <p:nvPr>
            <p:ph type="sldNum" idx="12"/>
          </p:nvPr>
        </p:nvSpPr>
        <p:spPr>
          <a:xfrm>
            <a:off x="8472488" y="4662487"/>
            <a:ext cx="549275" cy="393700"/>
          </a:xfrm>
          <a:prstGeom prst="rect">
            <a:avLst/>
          </a:prstGeom>
          <a:noFill/>
          <a:ln>
            <a:noFill/>
          </a:ln>
        </p:spPr>
        <p:txBody>
          <a:bodyPr vert="horz" lIns="91425" tIns="91425" rIns="91425" bIns="91425" anchor="ctr"/>
          <a:lstStyle>
            <a:lvl1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1pPr>
            <a:lvl2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2pPr>
            <a:lvl3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3pPr>
            <a:lvl4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4pPr>
            <a:lvl5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5pPr>
          </a:lstStyle>
          <a:p>
            <a:pPr marL="0" lvl="0" indent="0" algn="r" eaLnBrk="1" fontAlgn="base" latinLnBrk="1" hangingPunct="1">
              <a:lnSpc>
                <a:spcPct val="100000"/>
              </a:lnSpc>
              <a:spcBef>
                <a:spcPct val="0"/>
              </a:spcBef>
              <a:spcAft>
                <a:spcPct val="0"/>
              </a:spcAft>
              <a:buClr>
                <a:srgbClr val="000000"/>
              </a:buClr>
              <a:buFontTx/>
              <a:buNone/>
            </a:pPr>
            <a:fld id="{566ABCEB-ACFC-4714-9973-3DA970169C29}" type="slidenum">
              <a:rPr lang="en-US" altLang="en-US" sz="1000" b="0" i="0" u="none" baseline="0">
                <a:solidFill>
                  <a:srgbClr val="666666"/>
                </a:solidFill>
                <a:latin typeface="Roboto"/>
                <a:ea typeface="Arial" pitchFamily="34" charset="0"/>
                <a:sym typeface="Roboto"/>
              </a:rPr>
              <a:pPr marL="0" lvl="0" indent="0" algn="r" eaLnBrk="1" fontAlgn="base" latinLnBrk="1" hangingPunct="1">
                <a:lnSpc>
                  <a:spcPct val="100000"/>
                </a:lnSpc>
                <a:spcBef>
                  <a:spcPct val="0"/>
                </a:spcBef>
                <a:spcAft>
                  <a:spcPct val="0"/>
                </a:spcAft>
                <a:buClr>
                  <a:srgbClr val="000000"/>
                </a:buClr>
                <a:buFontTx/>
                <a:buNone/>
              </a:pPr>
              <a:t>‹#›</a:t>
            </a:fld>
            <a:endParaRPr lang="en-US" altLang="en-US" sz="1000" b="0" i="0" u="none" baseline="0">
              <a:solidFill>
                <a:srgbClr val="666666"/>
              </a:solidFill>
              <a:latin typeface="Roboto"/>
              <a:ea typeface="Arial" pitchFamily="34" charset="0"/>
              <a:sym typeface="Roboto"/>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820" name="Vertical Title 1"/>
          <p:cNvSpPr>
            <a:spLocks noGrp="1"/>
          </p:cNvSpPr>
          <p:nvPr>
            <p:ph type="title" orient="vert"/>
          </p:nvPr>
        </p:nvSpPr>
        <p:spPr>
          <a:xfrm>
            <a:off x="6543675" y="273843"/>
            <a:ext cx="1971675" cy="4358878"/>
          </a:xfrm>
        </p:spPr>
        <p:txBody>
          <a:bodyPr vert="eaVert"/>
          <a:lstStyle/>
          <a:p>
            <a:r>
              <a:rPr lang="en-US" altLang="zh-CN"/>
              <a:t>Click to edit Master title style</a:t>
            </a:r>
            <a:endParaRPr lang="zh-CN" altLang="en-US"/>
          </a:p>
        </p:txBody>
      </p:sp>
      <p:sp>
        <p:nvSpPr>
          <p:cNvPr id="1048821" name="Vertical Text Placeholder 2"/>
          <p:cNvSpPr>
            <a:spLocks noGrp="1"/>
          </p:cNvSpPr>
          <p:nvPr>
            <p:ph type="body" orient="vert" idx="1"/>
          </p:nvPr>
        </p:nvSpPr>
        <p:spPr>
          <a:xfrm>
            <a:off x="628650" y="273843"/>
            <a:ext cx="5800725" cy="4358878"/>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48623" name="Google Shape;8;p1"/>
          <p:cNvSpPr>
            <a:spLocks noGrp="1"/>
          </p:cNvSpPr>
          <p:nvPr>
            <p:ph type="sldNum" idx="12"/>
          </p:nvPr>
        </p:nvSpPr>
        <p:spPr>
          <a:xfrm>
            <a:off x="8472488" y="4662487"/>
            <a:ext cx="549275" cy="393700"/>
          </a:xfrm>
          <a:prstGeom prst="rect">
            <a:avLst/>
          </a:prstGeom>
          <a:noFill/>
          <a:ln>
            <a:noFill/>
          </a:ln>
        </p:spPr>
        <p:txBody>
          <a:bodyPr vert="horz" lIns="91425" tIns="91425" rIns="91425" bIns="91425" anchor="ctr"/>
          <a:lstStyle>
            <a:lvl1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1pPr>
            <a:lvl2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2pPr>
            <a:lvl3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3pPr>
            <a:lvl4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4pPr>
            <a:lvl5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5pPr>
          </a:lstStyle>
          <a:p>
            <a:pPr marL="0" lvl="0" indent="0" algn="r" eaLnBrk="1" fontAlgn="base" latinLnBrk="1" hangingPunct="1">
              <a:lnSpc>
                <a:spcPct val="100000"/>
              </a:lnSpc>
              <a:spcBef>
                <a:spcPct val="0"/>
              </a:spcBef>
              <a:spcAft>
                <a:spcPct val="0"/>
              </a:spcAft>
              <a:buClr>
                <a:srgbClr val="000000"/>
              </a:buClr>
              <a:buFontTx/>
              <a:buNone/>
            </a:pPr>
            <a:fld id="{566ABCEB-ACFC-4714-9973-3DA970169C29}" type="slidenum">
              <a:rPr lang="en-US" altLang="en-US" sz="1000" b="0" i="0" u="none" baseline="0">
                <a:solidFill>
                  <a:srgbClr val="666666"/>
                </a:solidFill>
                <a:latin typeface="Roboto"/>
                <a:ea typeface="Arial" pitchFamily="34" charset="0"/>
                <a:sym typeface="Roboto"/>
              </a:rPr>
              <a:pPr marL="0" lvl="0" indent="0" algn="r" eaLnBrk="1" fontAlgn="base" latinLnBrk="1" hangingPunct="1">
                <a:lnSpc>
                  <a:spcPct val="100000"/>
                </a:lnSpc>
                <a:spcBef>
                  <a:spcPct val="0"/>
                </a:spcBef>
                <a:spcAft>
                  <a:spcPct val="0"/>
                </a:spcAft>
                <a:buClr>
                  <a:srgbClr val="000000"/>
                </a:buClr>
                <a:buFontTx/>
                <a:buNone/>
              </a:pPr>
              <a:t>‹#›</a:t>
            </a:fld>
            <a:endParaRPr lang="en-US" altLang="en-US" sz="1000" b="0" i="0" u="none" baseline="0">
              <a:solidFill>
                <a:srgbClr val="666666"/>
              </a:solidFill>
              <a:latin typeface="Roboto"/>
              <a:ea typeface="Arial" pitchFamily="34" charset="0"/>
              <a:sym typeface="Roboto"/>
            </a:endParaRPr>
          </a:p>
        </p:txBody>
      </p:sp>
    </p:spTree>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767" name="Vertical Title 1"/>
          <p:cNvSpPr>
            <a:spLocks noGrp="1"/>
          </p:cNvSpPr>
          <p:nvPr>
            <p:ph type="title" orient="vert"/>
          </p:nvPr>
        </p:nvSpPr>
        <p:spPr>
          <a:xfrm>
            <a:off x="6543675" y="273843"/>
            <a:ext cx="1971675" cy="4358878"/>
          </a:xfrm>
        </p:spPr>
        <p:txBody>
          <a:bodyPr vert="eaVert"/>
          <a:lstStyle/>
          <a:p>
            <a:r>
              <a:rPr lang="en-US" altLang="zh-CN"/>
              <a:t>Click to edit Master title style</a:t>
            </a:r>
            <a:endParaRPr lang="zh-CN" altLang="en-US"/>
          </a:p>
        </p:txBody>
      </p:sp>
      <p:sp>
        <p:nvSpPr>
          <p:cNvPr id="1048768" name="Vertical Text Placeholder 2"/>
          <p:cNvSpPr>
            <a:spLocks noGrp="1"/>
          </p:cNvSpPr>
          <p:nvPr>
            <p:ph type="body" orient="vert" idx="1"/>
          </p:nvPr>
        </p:nvSpPr>
        <p:spPr>
          <a:xfrm>
            <a:off x="628650" y="273843"/>
            <a:ext cx="5800725" cy="4358878"/>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48743" name="Google Shape;8;p1"/>
          <p:cNvSpPr>
            <a:spLocks noGrp="1"/>
          </p:cNvSpPr>
          <p:nvPr>
            <p:ph type="sldNum" idx="12"/>
          </p:nvPr>
        </p:nvSpPr>
        <p:spPr>
          <a:xfrm>
            <a:off x="8472488" y="4662487"/>
            <a:ext cx="549275" cy="393700"/>
          </a:xfrm>
          <a:prstGeom prst="rect">
            <a:avLst/>
          </a:prstGeom>
          <a:noFill/>
          <a:ln>
            <a:noFill/>
          </a:ln>
        </p:spPr>
        <p:txBody>
          <a:bodyPr vert="horz" lIns="91425" tIns="91425" rIns="91425" bIns="91425" anchor="ctr"/>
          <a:lstStyle>
            <a:lvl1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1pPr>
            <a:lvl2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2pPr>
            <a:lvl3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3pPr>
            <a:lvl4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4pPr>
            <a:lvl5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5pPr>
          </a:lstStyle>
          <a:p>
            <a:pPr marL="0" lvl="0" indent="0" algn="r" eaLnBrk="1" fontAlgn="base" latinLnBrk="1" hangingPunct="1">
              <a:lnSpc>
                <a:spcPct val="100000"/>
              </a:lnSpc>
              <a:spcBef>
                <a:spcPct val="0"/>
              </a:spcBef>
              <a:spcAft>
                <a:spcPct val="0"/>
              </a:spcAft>
              <a:buClr>
                <a:srgbClr val="000000"/>
              </a:buClr>
              <a:buFontTx/>
              <a:buNone/>
            </a:pPr>
            <a:fld id="{566ABCEB-ACFC-4714-9973-3DA970169C29}" type="slidenum">
              <a:rPr lang="en-US" altLang="en-US" sz="1000" b="0" i="0" u="none" baseline="0">
                <a:solidFill>
                  <a:srgbClr val="666666"/>
                </a:solidFill>
                <a:latin typeface="Roboto"/>
                <a:ea typeface="Arial" pitchFamily="34" charset="0"/>
                <a:sym typeface="Roboto"/>
              </a:rPr>
              <a:pPr marL="0" lvl="0" indent="0" algn="r" eaLnBrk="1" fontAlgn="base" latinLnBrk="1" hangingPunct="1">
                <a:lnSpc>
                  <a:spcPct val="100000"/>
                </a:lnSpc>
                <a:spcBef>
                  <a:spcPct val="0"/>
                </a:spcBef>
                <a:spcAft>
                  <a:spcPct val="0"/>
                </a:spcAft>
                <a:buClr>
                  <a:srgbClr val="000000"/>
                </a:buClr>
                <a:buFontTx/>
                <a:buNone/>
              </a:pPr>
              <a:t>‹#›</a:t>
            </a:fld>
            <a:endParaRPr lang="en-US" altLang="en-US" sz="1000" b="0" i="0" u="none" baseline="0">
              <a:solidFill>
                <a:srgbClr val="666666"/>
              </a:solidFill>
              <a:latin typeface="Roboto"/>
              <a:ea typeface="Arial" pitchFamily="34" charset="0"/>
              <a:sym typeface="Roboto"/>
            </a:endParaRPr>
          </a:p>
        </p:txBody>
      </p:sp>
    </p:spTree>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772" name="Title 1"/>
          <p:cNvSpPr>
            <a:spLocks noGrp="1"/>
          </p:cNvSpPr>
          <p:nvPr>
            <p:ph type="ctrTitle"/>
          </p:nvPr>
        </p:nvSpPr>
        <p:spPr>
          <a:xfrm>
            <a:off x="1143000" y="841772"/>
            <a:ext cx="6858000" cy="1790699"/>
          </a:xfrm>
        </p:spPr>
        <p:txBody>
          <a:bodyPr anchor="b"/>
          <a:lstStyle>
            <a:lvl1pPr>
              <a:defRPr sz="6000"/>
            </a:lvl1pPr>
          </a:lstStyle>
          <a:p>
            <a:r>
              <a:rPr lang="en-US" altLang="zh-CN"/>
              <a:t>Click to edit Master title style</a:t>
            </a:r>
            <a:endParaRPr lang="zh-CN" altLang="en-US"/>
          </a:p>
        </p:txBody>
      </p:sp>
      <p:sp>
        <p:nvSpPr>
          <p:cNvPr id="1048773" name="Subtitle 2"/>
          <p:cNvSpPr>
            <a:spLocks noGrp="1"/>
          </p:cNvSpPr>
          <p:nvPr>
            <p:ph type="subTitle" idx="1"/>
          </p:nvPr>
        </p:nvSpPr>
        <p:spPr>
          <a:xfrm>
            <a:off x="1143000" y="2701528"/>
            <a:ext cx="6858000" cy="1241821"/>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zh-CN" altLang="en-US"/>
          </a:p>
        </p:txBody>
      </p:sp>
      <p:sp>
        <p:nvSpPr>
          <p:cNvPr id="1048771" name="Google Shape;8;p1"/>
          <p:cNvSpPr>
            <a:spLocks noGrp="1"/>
          </p:cNvSpPr>
          <p:nvPr>
            <p:ph type="sldNum" idx="12"/>
          </p:nvPr>
        </p:nvSpPr>
        <p:spPr>
          <a:xfrm>
            <a:off x="8472488" y="4662487"/>
            <a:ext cx="549275" cy="393700"/>
          </a:xfrm>
          <a:prstGeom prst="rect">
            <a:avLst/>
          </a:prstGeom>
          <a:noFill/>
          <a:ln>
            <a:noFill/>
          </a:ln>
        </p:spPr>
        <p:txBody>
          <a:bodyPr vert="horz" lIns="91425" tIns="91425" rIns="91425" bIns="91425" anchor="ctr"/>
          <a:lstStyle>
            <a:lvl1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1pPr>
            <a:lvl2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2pPr>
            <a:lvl3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3pPr>
            <a:lvl4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4pPr>
            <a:lvl5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5pPr>
          </a:lstStyle>
          <a:p>
            <a:pPr marL="0" lvl="0" indent="0" algn="r" eaLnBrk="1" fontAlgn="base" latinLnBrk="1" hangingPunct="1">
              <a:lnSpc>
                <a:spcPct val="100000"/>
              </a:lnSpc>
              <a:spcBef>
                <a:spcPct val="0"/>
              </a:spcBef>
              <a:spcAft>
                <a:spcPct val="0"/>
              </a:spcAft>
              <a:buClr>
                <a:srgbClr val="000000"/>
              </a:buClr>
              <a:buFontTx/>
              <a:buNone/>
            </a:pPr>
            <a:fld id="{566ABCEB-ACFC-4714-9973-3DA970169C29}" type="slidenum">
              <a:rPr lang="en-US" altLang="en-US" sz="1000" b="0" i="0" u="none" baseline="0">
                <a:solidFill>
                  <a:srgbClr val="666666"/>
                </a:solidFill>
                <a:latin typeface="Roboto"/>
                <a:ea typeface="Arial" pitchFamily="34" charset="0"/>
                <a:sym typeface="Roboto"/>
              </a:rPr>
              <a:pPr marL="0" lvl="0" indent="0" algn="r" eaLnBrk="1" fontAlgn="base" latinLnBrk="1" hangingPunct="1">
                <a:lnSpc>
                  <a:spcPct val="100000"/>
                </a:lnSpc>
                <a:spcBef>
                  <a:spcPct val="0"/>
                </a:spcBef>
                <a:spcAft>
                  <a:spcPct val="0"/>
                </a:spcAft>
                <a:buClr>
                  <a:srgbClr val="000000"/>
                </a:buClr>
                <a:buFontTx/>
                <a:buNone/>
              </a:pPr>
              <a:t>‹#›</a:t>
            </a:fld>
            <a:endParaRPr lang="en-US" altLang="en-US" sz="1000" b="0" i="0" u="none" baseline="0">
              <a:solidFill>
                <a:srgbClr val="666666"/>
              </a:solidFill>
              <a:latin typeface="Roboto"/>
              <a:ea typeface="Arial" pitchFamily="34" charset="0"/>
              <a:sym typeface="Roboto"/>
            </a:endParaRPr>
          </a:p>
        </p:txBody>
      </p:sp>
    </p:spTree>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774" name="Title 1"/>
          <p:cNvSpPr>
            <a:spLocks noGrp="1"/>
          </p:cNvSpPr>
          <p:nvPr>
            <p:ph type="title"/>
          </p:nvPr>
        </p:nvSpPr>
        <p:spPr/>
        <p:txBody>
          <a:bodyPr/>
          <a:lstStyle/>
          <a:p>
            <a:r>
              <a:rPr lang="en-US" altLang="zh-CN"/>
              <a:t>Click to edit Master title style</a:t>
            </a:r>
            <a:endParaRPr lang="zh-CN" altLang="en-US"/>
          </a:p>
        </p:txBody>
      </p:sp>
      <p:sp>
        <p:nvSpPr>
          <p:cNvPr id="1048775" name="Content Placeholder 2"/>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48771" name="Google Shape;8;p1"/>
          <p:cNvSpPr>
            <a:spLocks noGrp="1"/>
          </p:cNvSpPr>
          <p:nvPr>
            <p:ph type="sldNum" idx="12"/>
          </p:nvPr>
        </p:nvSpPr>
        <p:spPr>
          <a:xfrm>
            <a:off x="8472488" y="4662487"/>
            <a:ext cx="549275" cy="393700"/>
          </a:xfrm>
          <a:prstGeom prst="rect">
            <a:avLst/>
          </a:prstGeom>
          <a:noFill/>
          <a:ln>
            <a:noFill/>
          </a:ln>
        </p:spPr>
        <p:txBody>
          <a:bodyPr vert="horz" lIns="91425" tIns="91425" rIns="91425" bIns="91425" anchor="ctr"/>
          <a:lstStyle>
            <a:lvl1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1pPr>
            <a:lvl2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2pPr>
            <a:lvl3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3pPr>
            <a:lvl4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4pPr>
            <a:lvl5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5pPr>
          </a:lstStyle>
          <a:p>
            <a:pPr marL="0" lvl="0" indent="0" algn="r" eaLnBrk="1" fontAlgn="base" latinLnBrk="1" hangingPunct="1">
              <a:lnSpc>
                <a:spcPct val="100000"/>
              </a:lnSpc>
              <a:spcBef>
                <a:spcPct val="0"/>
              </a:spcBef>
              <a:spcAft>
                <a:spcPct val="0"/>
              </a:spcAft>
              <a:buClr>
                <a:srgbClr val="000000"/>
              </a:buClr>
              <a:buFontTx/>
              <a:buNone/>
            </a:pPr>
            <a:fld id="{566ABCEB-ACFC-4714-9973-3DA970169C29}" type="slidenum">
              <a:rPr lang="en-US" altLang="en-US" sz="1000" b="0" i="0" u="none" baseline="0">
                <a:solidFill>
                  <a:srgbClr val="666666"/>
                </a:solidFill>
                <a:latin typeface="Roboto"/>
                <a:ea typeface="Arial" pitchFamily="34" charset="0"/>
                <a:sym typeface="Roboto"/>
              </a:rPr>
              <a:pPr marL="0" lvl="0" indent="0" algn="r" eaLnBrk="1" fontAlgn="base" latinLnBrk="1" hangingPunct="1">
                <a:lnSpc>
                  <a:spcPct val="100000"/>
                </a:lnSpc>
                <a:spcBef>
                  <a:spcPct val="0"/>
                </a:spcBef>
                <a:spcAft>
                  <a:spcPct val="0"/>
                </a:spcAft>
                <a:buClr>
                  <a:srgbClr val="000000"/>
                </a:buClr>
                <a:buFontTx/>
                <a:buNone/>
              </a:pPr>
              <a:t>‹#›</a:t>
            </a:fld>
            <a:endParaRPr lang="en-US" altLang="en-US" sz="1000" b="0" i="0" u="none" baseline="0">
              <a:solidFill>
                <a:srgbClr val="666666"/>
              </a:solidFill>
              <a:latin typeface="Roboto"/>
              <a:ea typeface="Arial" pitchFamily="34" charset="0"/>
              <a:sym typeface="Roboto"/>
            </a:endParaRPr>
          </a:p>
        </p:txBody>
      </p:sp>
    </p:spTree>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776" name="Title 1"/>
          <p:cNvSpPr>
            <a:spLocks noGrp="1"/>
          </p:cNvSpPr>
          <p:nvPr>
            <p:ph type="title"/>
          </p:nvPr>
        </p:nvSpPr>
        <p:spPr>
          <a:xfrm>
            <a:off x="623887" y="1282303"/>
            <a:ext cx="7886700" cy="2139552"/>
          </a:xfrm>
        </p:spPr>
        <p:txBody>
          <a:bodyPr anchor="b"/>
          <a:lstStyle>
            <a:lvl1pPr>
              <a:defRPr sz="6000"/>
            </a:lvl1pPr>
          </a:lstStyle>
          <a:p>
            <a:r>
              <a:rPr lang="en-US" altLang="zh-CN"/>
              <a:t>Click to edit Master title style</a:t>
            </a:r>
            <a:endParaRPr lang="zh-CN" altLang="en-US"/>
          </a:p>
        </p:txBody>
      </p:sp>
      <p:sp>
        <p:nvSpPr>
          <p:cNvPr id="1048777" name="Text Placeholder 2"/>
          <p:cNvSpPr>
            <a:spLocks noGrp="1"/>
          </p:cNvSpPr>
          <p:nvPr>
            <p:ph type="body" idx="1"/>
          </p:nvPr>
        </p:nvSpPr>
        <p:spPr>
          <a:xfrm>
            <a:off x="623887" y="3442097"/>
            <a:ext cx="7886700" cy="1125140"/>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ltLang="zh-CN"/>
              <a:t>Click to edit Master text styles</a:t>
            </a:r>
          </a:p>
        </p:txBody>
      </p:sp>
      <p:sp>
        <p:nvSpPr>
          <p:cNvPr id="1048771" name="Google Shape;8;p1"/>
          <p:cNvSpPr>
            <a:spLocks noGrp="1"/>
          </p:cNvSpPr>
          <p:nvPr>
            <p:ph type="sldNum" idx="12"/>
          </p:nvPr>
        </p:nvSpPr>
        <p:spPr>
          <a:xfrm>
            <a:off x="8472488" y="4662487"/>
            <a:ext cx="549275" cy="393700"/>
          </a:xfrm>
          <a:prstGeom prst="rect">
            <a:avLst/>
          </a:prstGeom>
          <a:noFill/>
          <a:ln>
            <a:noFill/>
          </a:ln>
        </p:spPr>
        <p:txBody>
          <a:bodyPr vert="horz" lIns="91425" tIns="91425" rIns="91425" bIns="91425" anchor="ctr"/>
          <a:lstStyle>
            <a:lvl1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1pPr>
            <a:lvl2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2pPr>
            <a:lvl3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3pPr>
            <a:lvl4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4pPr>
            <a:lvl5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5pPr>
          </a:lstStyle>
          <a:p>
            <a:pPr marL="0" lvl="0" indent="0" algn="r" eaLnBrk="1" fontAlgn="base" latinLnBrk="1" hangingPunct="1">
              <a:lnSpc>
                <a:spcPct val="100000"/>
              </a:lnSpc>
              <a:spcBef>
                <a:spcPct val="0"/>
              </a:spcBef>
              <a:spcAft>
                <a:spcPct val="0"/>
              </a:spcAft>
              <a:buClr>
                <a:srgbClr val="000000"/>
              </a:buClr>
              <a:buFontTx/>
              <a:buNone/>
            </a:pPr>
            <a:fld id="{566ABCEB-ACFC-4714-9973-3DA970169C29}" type="slidenum">
              <a:rPr lang="en-US" altLang="en-US" sz="1000" b="0" i="0" u="none" baseline="0">
                <a:solidFill>
                  <a:srgbClr val="666666"/>
                </a:solidFill>
                <a:latin typeface="Roboto"/>
                <a:ea typeface="Arial" pitchFamily="34" charset="0"/>
                <a:sym typeface="Roboto"/>
              </a:rPr>
              <a:pPr marL="0" lvl="0" indent="0" algn="r" eaLnBrk="1" fontAlgn="base" latinLnBrk="1" hangingPunct="1">
                <a:lnSpc>
                  <a:spcPct val="100000"/>
                </a:lnSpc>
                <a:spcBef>
                  <a:spcPct val="0"/>
                </a:spcBef>
                <a:spcAft>
                  <a:spcPct val="0"/>
                </a:spcAft>
                <a:buClr>
                  <a:srgbClr val="000000"/>
                </a:buClr>
                <a:buFontTx/>
                <a:buNone/>
              </a:pPr>
              <a:t>‹#›</a:t>
            </a:fld>
            <a:endParaRPr lang="en-US" altLang="en-US" sz="1000" b="0" i="0" u="none" baseline="0">
              <a:solidFill>
                <a:srgbClr val="666666"/>
              </a:solidFill>
              <a:latin typeface="Roboto"/>
              <a:ea typeface="Arial" pitchFamily="34" charset="0"/>
              <a:sym typeface="Roboto"/>
            </a:endParaRPr>
          </a:p>
        </p:txBody>
      </p:sp>
    </p:spTree>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778" name="Title 1"/>
          <p:cNvSpPr>
            <a:spLocks noGrp="1"/>
          </p:cNvSpPr>
          <p:nvPr>
            <p:ph type="title"/>
          </p:nvPr>
        </p:nvSpPr>
        <p:spPr/>
        <p:txBody>
          <a:bodyPr/>
          <a:lstStyle/>
          <a:p>
            <a:r>
              <a:rPr lang="en-US" altLang="zh-CN"/>
              <a:t>Click to edit Master title style</a:t>
            </a:r>
            <a:endParaRPr lang="zh-CN" altLang="en-US"/>
          </a:p>
        </p:txBody>
      </p:sp>
      <p:sp>
        <p:nvSpPr>
          <p:cNvPr id="1048779" name="Content Placeholder 2"/>
          <p:cNvSpPr>
            <a:spLocks noGrp="1"/>
          </p:cNvSpPr>
          <p:nvPr>
            <p:ph sz="half" idx="1"/>
          </p:nvPr>
        </p:nvSpPr>
        <p:spPr>
          <a:xfrm>
            <a:off x="628650" y="1369218"/>
            <a:ext cx="3886200" cy="3263503"/>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48780" name="Content Placeholder 3"/>
          <p:cNvSpPr>
            <a:spLocks noGrp="1"/>
          </p:cNvSpPr>
          <p:nvPr>
            <p:ph sz="half" idx="2"/>
          </p:nvPr>
        </p:nvSpPr>
        <p:spPr>
          <a:xfrm>
            <a:off x="4629150" y="1369218"/>
            <a:ext cx="3886200" cy="3263503"/>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48771" name="Google Shape;8;p1"/>
          <p:cNvSpPr>
            <a:spLocks noGrp="1"/>
          </p:cNvSpPr>
          <p:nvPr>
            <p:ph type="sldNum" idx="12"/>
          </p:nvPr>
        </p:nvSpPr>
        <p:spPr>
          <a:xfrm>
            <a:off x="8472488" y="4662487"/>
            <a:ext cx="549275" cy="393700"/>
          </a:xfrm>
          <a:prstGeom prst="rect">
            <a:avLst/>
          </a:prstGeom>
          <a:noFill/>
          <a:ln>
            <a:noFill/>
          </a:ln>
        </p:spPr>
        <p:txBody>
          <a:bodyPr vert="horz" lIns="91425" tIns="91425" rIns="91425" bIns="91425" anchor="ctr"/>
          <a:lstStyle>
            <a:lvl1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1pPr>
            <a:lvl2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2pPr>
            <a:lvl3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3pPr>
            <a:lvl4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4pPr>
            <a:lvl5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5pPr>
          </a:lstStyle>
          <a:p>
            <a:pPr marL="0" lvl="0" indent="0" algn="r" eaLnBrk="1" fontAlgn="base" latinLnBrk="1" hangingPunct="1">
              <a:lnSpc>
                <a:spcPct val="100000"/>
              </a:lnSpc>
              <a:spcBef>
                <a:spcPct val="0"/>
              </a:spcBef>
              <a:spcAft>
                <a:spcPct val="0"/>
              </a:spcAft>
              <a:buClr>
                <a:srgbClr val="000000"/>
              </a:buClr>
              <a:buFontTx/>
              <a:buNone/>
            </a:pPr>
            <a:fld id="{566ABCEB-ACFC-4714-9973-3DA970169C29}" type="slidenum">
              <a:rPr lang="en-US" altLang="en-US" sz="1000" b="0" i="0" u="none" baseline="0">
                <a:solidFill>
                  <a:srgbClr val="666666"/>
                </a:solidFill>
                <a:latin typeface="Roboto"/>
                <a:ea typeface="Arial" pitchFamily="34" charset="0"/>
                <a:sym typeface="Roboto"/>
              </a:rPr>
              <a:pPr marL="0" lvl="0" indent="0" algn="r" eaLnBrk="1" fontAlgn="base" latinLnBrk="1" hangingPunct="1">
                <a:lnSpc>
                  <a:spcPct val="100000"/>
                </a:lnSpc>
                <a:spcBef>
                  <a:spcPct val="0"/>
                </a:spcBef>
                <a:spcAft>
                  <a:spcPct val="0"/>
                </a:spcAft>
                <a:buClr>
                  <a:srgbClr val="000000"/>
                </a:buClr>
                <a:buFontTx/>
                <a:buNone/>
              </a:pPr>
              <a:t>‹#›</a:t>
            </a:fld>
            <a:endParaRPr lang="en-US" altLang="en-US" sz="1000" b="0" i="0" u="none" baseline="0">
              <a:solidFill>
                <a:srgbClr val="666666"/>
              </a:solidFill>
              <a:latin typeface="Roboto"/>
              <a:ea typeface="Arial" pitchFamily="34" charset="0"/>
              <a:sym typeface="Roboto"/>
            </a:endParaRPr>
          </a:p>
        </p:txBody>
      </p:sp>
    </p:spTree>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781" name="Title 1"/>
          <p:cNvSpPr>
            <a:spLocks noGrp="1"/>
          </p:cNvSpPr>
          <p:nvPr>
            <p:ph type="title"/>
          </p:nvPr>
        </p:nvSpPr>
        <p:spPr>
          <a:xfrm>
            <a:off x="629841" y="273843"/>
            <a:ext cx="7886700" cy="994172"/>
          </a:xfrm>
        </p:spPr>
        <p:txBody>
          <a:bodyPr/>
          <a:lstStyle/>
          <a:p>
            <a:r>
              <a:rPr lang="en-US" altLang="zh-CN"/>
              <a:t>Click to edit Master title style</a:t>
            </a:r>
            <a:endParaRPr lang="zh-CN" altLang="en-US"/>
          </a:p>
        </p:txBody>
      </p:sp>
      <p:sp>
        <p:nvSpPr>
          <p:cNvPr id="1048782" name="Text Placeholder 2"/>
          <p:cNvSpPr>
            <a:spLocks noGrp="1"/>
          </p:cNvSpPr>
          <p:nvPr>
            <p:ph type="body" idx="1"/>
          </p:nvPr>
        </p:nvSpPr>
        <p:spPr>
          <a:xfrm>
            <a:off x="629841" y="1260872"/>
            <a:ext cx="3868340" cy="617934"/>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1048783" name="Content Placeholder 3"/>
          <p:cNvSpPr>
            <a:spLocks noGrp="1"/>
          </p:cNvSpPr>
          <p:nvPr>
            <p:ph sz="half" idx="2"/>
          </p:nvPr>
        </p:nvSpPr>
        <p:spPr>
          <a:xfrm>
            <a:off x="629841" y="1878806"/>
            <a:ext cx="3868340" cy="2763440"/>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48784" name="Text Placeholder 4"/>
          <p:cNvSpPr>
            <a:spLocks noGrp="1"/>
          </p:cNvSpPr>
          <p:nvPr>
            <p:ph type="body" sz="quarter" idx="3"/>
          </p:nvPr>
        </p:nvSpPr>
        <p:spPr>
          <a:xfrm>
            <a:off x="4629150" y="1260872"/>
            <a:ext cx="3887391" cy="617934"/>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1048785" name="Content Placeholder 5"/>
          <p:cNvSpPr>
            <a:spLocks noGrp="1"/>
          </p:cNvSpPr>
          <p:nvPr>
            <p:ph sz="quarter" idx="4"/>
          </p:nvPr>
        </p:nvSpPr>
        <p:spPr>
          <a:xfrm>
            <a:off x="4629150" y="1878806"/>
            <a:ext cx="3887391" cy="2763440"/>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48771" name="Google Shape;8;p1"/>
          <p:cNvSpPr>
            <a:spLocks noGrp="1"/>
          </p:cNvSpPr>
          <p:nvPr>
            <p:ph type="sldNum" idx="12"/>
          </p:nvPr>
        </p:nvSpPr>
        <p:spPr>
          <a:xfrm>
            <a:off x="8472488" y="4662487"/>
            <a:ext cx="549275" cy="393700"/>
          </a:xfrm>
          <a:prstGeom prst="rect">
            <a:avLst/>
          </a:prstGeom>
          <a:noFill/>
          <a:ln>
            <a:noFill/>
          </a:ln>
        </p:spPr>
        <p:txBody>
          <a:bodyPr vert="horz" lIns="91425" tIns="91425" rIns="91425" bIns="91425" anchor="ctr"/>
          <a:lstStyle>
            <a:lvl1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1pPr>
            <a:lvl2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2pPr>
            <a:lvl3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3pPr>
            <a:lvl4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4pPr>
            <a:lvl5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5pPr>
          </a:lstStyle>
          <a:p>
            <a:pPr marL="0" lvl="0" indent="0" algn="r" eaLnBrk="1" fontAlgn="base" latinLnBrk="1" hangingPunct="1">
              <a:lnSpc>
                <a:spcPct val="100000"/>
              </a:lnSpc>
              <a:spcBef>
                <a:spcPct val="0"/>
              </a:spcBef>
              <a:spcAft>
                <a:spcPct val="0"/>
              </a:spcAft>
              <a:buClr>
                <a:srgbClr val="000000"/>
              </a:buClr>
              <a:buFontTx/>
              <a:buNone/>
            </a:pPr>
            <a:fld id="{566ABCEB-ACFC-4714-9973-3DA970169C29}" type="slidenum">
              <a:rPr lang="en-US" altLang="en-US" sz="1000" b="0" i="0" u="none" baseline="0">
                <a:solidFill>
                  <a:srgbClr val="666666"/>
                </a:solidFill>
                <a:latin typeface="Roboto"/>
                <a:ea typeface="Arial" pitchFamily="34" charset="0"/>
                <a:sym typeface="Roboto"/>
              </a:rPr>
              <a:pPr marL="0" lvl="0" indent="0" algn="r" eaLnBrk="1" fontAlgn="base" latinLnBrk="1" hangingPunct="1">
                <a:lnSpc>
                  <a:spcPct val="100000"/>
                </a:lnSpc>
                <a:spcBef>
                  <a:spcPct val="0"/>
                </a:spcBef>
                <a:spcAft>
                  <a:spcPct val="0"/>
                </a:spcAft>
                <a:buClr>
                  <a:srgbClr val="000000"/>
                </a:buClr>
                <a:buFontTx/>
                <a:buNone/>
              </a:pPr>
              <a:t>‹#›</a:t>
            </a:fld>
            <a:endParaRPr lang="en-US" altLang="en-US" sz="1000" b="0" i="0" u="none" baseline="0">
              <a:solidFill>
                <a:srgbClr val="666666"/>
              </a:solidFill>
              <a:latin typeface="Roboto"/>
              <a:ea typeface="Arial" pitchFamily="34" charset="0"/>
              <a:sym typeface="Roboto"/>
            </a:endParaRPr>
          </a:p>
        </p:txBody>
      </p:sp>
    </p:spTree>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786" name="Title 1"/>
          <p:cNvSpPr>
            <a:spLocks noGrp="1"/>
          </p:cNvSpPr>
          <p:nvPr>
            <p:ph type="title"/>
          </p:nvPr>
        </p:nvSpPr>
        <p:spPr/>
        <p:txBody>
          <a:bodyPr/>
          <a:lstStyle/>
          <a:p>
            <a:r>
              <a:rPr lang="en-US" altLang="zh-CN"/>
              <a:t>Click to edit Master title style</a:t>
            </a:r>
            <a:endParaRPr lang="zh-CN" altLang="en-US"/>
          </a:p>
        </p:txBody>
      </p:sp>
      <p:sp>
        <p:nvSpPr>
          <p:cNvPr id="1048771" name="Google Shape;8;p1"/>
          <p:cNvSpPr>
            <a:spLocks noGrp="1"/>
          </p:cNvSpPr>
          <p:nvPr>
            <p:ph type="sldNum" idx="12"/>
          </p:nvPr>
        </p:nvSpPr>
        <p:spPr>
          <a:xfrm>
            <a:off x="8472488" y="4662487"/>
            <a:ext cx="549275" cy="393700"/>
          </a:xfrm>
          <a:prstGeom prst="rect">
            <a:avLst/>
          </a:prstGeom>
          <a:noFill/>
          <a:ln>
            <a:noFill/>
          </a:ln>
        </p:spPr>
        <p:txBody>
          <a:bodyPr vert="horz" lIns="91425" tIns="91425" rIns="91425" bIns="91425" anchor="ctr"/>
          <a:lstStyle>
            <a:lvl1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1pPr>
            <a:lvl2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2pPr>
            <a:lvl3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3pPr>
            <a:lvl4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4pPr>
            <a:lvl5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5pPr>
          </a:lstStyle>
          <a:p>
            <a:pPr marL="0" lvl="0" indent="0" algn="r" eaLnBrk="1" fontAlgn="base" latinLnBrk="1" hangingPunct="1">
              <a:lnSpc>
                <a:spcPct val="100000"/>
              </a:lnSpc>
              <a:spcBef>
                <a:spcPct val="0"/>
              </a:spcBef>
              <a:spcAft>
                <a:spcPct val="0"/>
              </a:spcAft>
              <a:buClr>
                <a:srgbClr val="000000"/>
              </a:buClr>
              <a:buFontTx/>
              <a:buNone/>
            </a:pPr>
            <a:fld id="{566ABCEB-ACFC-4714-9973-3DA970169C29}" type="slidenum">
              <a:rPr lang="en-US" altLang="en-US" sz="1000" b="0" i="0" u="none" baseline="0">
                <a:solidFill>
                  <a:srgbClr val="666666"/>
                </a:solidFill>
                <a:latin typeface="Roboto"/>
                <a:ea typeface="Arial" pitchFamily="34" charset="0"/>
                <a:sym typeface="Roboto"/>
              </a:rPr>
              <a:pPr marL="0" lvl="0" indent="0" algn="r" eaLnBrk="1" fontAlgn="base" latinLnBrk="1" hangingPunct="1">
                <a:lnSpc>
                  <a:spcPct val="100000"/>
                </a:lnSpc>
                <a:spcBef>
                  <a:spcPct val="0"/>
                </a:spcBef>
                <a:spcAft>
                  <a:spcPct val="0"/>
                </a:spcAft>
                <a:buClr>
                  <a:srgbClr val="000000"/>
                </a:buClr>
                <a:buFontTx/>
                <a:buNone/>
              </a:pPr>
              <a:t>‹#›</a:t>
            </a:fld>
            <a:endParaRPr lang="en-US" altLang="en-US" sz="1000" b="0" i="0" u="none" baseline="0">
              <a:solidFill>
                <a:srgbClr val="666666"/>
              </a:solidFill>
              <a:latin typeface="Roboto"/>
              <a:ea typeface="Arial" pitchFamily="34" charset="0"/>
              <a:sym typeface="Roboto"/>
            </a:endParaRPr>
          </a:p>
        </p:txBody>
      </p:sp>
    </p:spTree>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771" name="Google Shape;8;p1"/>
          <p:cNvSpPr>
            <a:spLocks noGrp="1"/>
          </p:cNvSpPr>
          <p:nvPr>
            <p:ph type="sldNum" idx="12"/>
          </p:nvPr>
        </p:nvSpPr>
        <p:spPr>
          <a:xfrm>
            <a:off x="8472488" y="4662487"/>
            <a:ext cx="549275" cy="393700"/>
          </a:xfrm>
          <a:prstGeom prst="rect">
            <a:avLst/>
          </a:prstGeom>
          <a:noFill/>
          <a:ln>
            <a:noFill/>
          </a:ln>
        </p:spPr>
        <p:txBody>
          <a:bodyPr vert="horz" lIns="91425" tIns="91425" rIns="91425" bIns="91425" anchor="ctr"/>
          <a:lstStyle>
            <a:lvl1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1pPr>
            <a:lvl2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2pPr>
            <a:lvl3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3pPr>
            <a:lvl4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4pPr>
            <a:lvl5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5pPr>
          </a:lstStyle>
          <a:p>
            <a:pPr marL="0" lvl="0" indent="0" algn="r" eaLnBrk="1" fontAlgn="base" latinLnBrk="1" hangingPunct="1">
              <a:lnSpc>
                <a:spcPct val="100000"/>
              </a:lnSpc>
              <a:spcBef>
                <a:spcPct val="0"/>
              </a:spcBef>
              <a:spcAft>
                <a:spcPct val="0"/>
              </a:spcAft>
              <a:buClr>
                <a:srgbClr val="000000"/>
              </a:buClr>
              <a:buFontTx/>
              <a:buNone/>
            </a:pPr>
            <a:fld id="{566ABCEB-ACFC-4714-9973-3DA970169C29}" type="slidenum">
              <a:rPr lang="en-US" altLang="en-US" sz="1000" b="0" i="0" u="none" baseline="0">
                <a:solidFill>
                  <a:srgbClr val="666666"/>
                </a:solidFill>
                <a:latin typeface="Roboto"/>
                <a:ea typeface="Arial" pitchFamily="34" charset="0"/>
                <a:sym typeface="Roboto"/>
              </a:rPr>
              <a:pPr marL="0" lvl="0" indent="0" algn="r" eaLnBrk="1" fontAlgn="base" latinLnBrk="1" hangingPunct="1">
                <a:lnSpc>
                  <a:spcPct val="100000"/>
                </a:lnSpc>
                <a:spcBef>
                  <a:spcPct val="0"/>
                </a:spcBef>
                <a:spcAft>
                  <a:spcPct val="0"/>
                </a:spcAft>
                <a:buClr>
                  <a:srgbClr val="000000"/>
                </a:buClr>
                <a:buFontTx/>
                <a:buNone/>
              </a:pPr>
              <a:t>‹#›</a:t>
            </a:fld>
            <a:endParaRPr lang="en-US" altLang="en-US" sz="1000" b="0" i="0" u="none" baseline="0">
              <a:solidFill>
                <a:srgbClr val="666666"/>
              </a:solidFill>
              <a:latin typeface="Roboto"/>
              <a:ea typeface="Arial" pitchFamily="34" charset="0"/>
              <a:sym typeface="Roboto"/>
            </a:endParaRPr>
          </a:p>
        </p:txBody>
      </p:sp>
    </p:spTree>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787" name="Title 1"/>
          <p:cNvSpPr>
            <a:spLocks noGrp="1"/>
          </p:cNvSpPr>
          <p:nvPr>
            <p:ph type="title"/>
          </p:nvPr>
        </p:nvSpPr>
        <p:spPr>
          <a:xfrm>
            <a:off x="629841" y="342900"/>
            <a:ext cx="2949177" cy="1200150"/>
          </a:xfrm>
        </p:spPr>
        <p:txBody>
          <a:bodyPr anchor="b"/>
          <a:lstStyle>
            <a:lvl1pPr>
              <a:defRPr sz="3200"/>
            </a:lvl1pPr>
          </a:lstStyle>
          <a:p>
            <a:r>
              <a:rPr lang="en-US" altLang="zh-CN"/>
              <a:t>Click to edit Master title style</a:t>
            </a:r>
            <a:endParaRPr lang="zh-CN" altLang="en-US"/>
          </a:p>
        </p:txBody>
      </p:sp>
      <p:sp>
        <p:nvSpPr>
          <p:cNvPr id="1048788" name="Text Placeholder 3"/>
          <p:cNvSpPr>
            <a:spLocks noGrp="1"/>
          </p:cNvSpPr>
          <p:nvPr>
            <p:ph type="body" sz="half" idx="2"/>
          </p:nvPr>
        </p:nvSpPr>
        <p:spPr>
          <a:xfrm>
            <a:off x="629841" y="1543050"/>
            <a:ext cx="2949177" cy="28586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1048789" name="Content Placeholder 2"/>
          <p:cNvSpPr>
            <a:spLocks noGrp="1"/>
          </p:cNvSpPr>
          <p:nvPr>
            <p:ph idx="1"/>
          </p:nvPr>
        </p:nvSpPr>
        <p:spPr>
          <a:xfrm>
            <a:off x="3887391" y="740568"/>
            <a:ext cx="4629150" cy="365521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48771" name="Google Shape;8;p1"/>
          <p:cNvSpPr>
            <a:spLocks noGrp="1"/>
          </p:cNvSpPr>
          <p:nvPr>
            <p:ph type="sldNum" idx="12"/>
          </p:nvPr>
        </p:nvSpPr>
        <p:spPr>
          <a:xfrm>
            <a:off x="8472488" y="4662487"/>
            <a:ext cx="549275" cy="393700"/>
          </a:xfrm>
          <a:prstGeom prst="rect">
            <a:avLst/>
          </a:prstGeom>
          <a:noFill/>
          <a:ln>
            <a:noFill/>
          </a:ln>
        </p:spPr>
        <p:txBody>
          <a:bodyPr vert="horz" lIns="91425" tIns="91425" rIns="91425" bIns="91425" anchor="ctr"/>
          <a:lstStyle>
            <a:lvl1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1pPr>
            <a:lvl2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2pPr>
            <a:lvl3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3pPr>
            <a:lvl4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4pPr>
            <a:lvl5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5pPr>
          </a:lstStyle>
          <a:p>
            <a:pPr marL="0" lvl="0" indent="0" algn="r" eaLnBrk="1" fontAlgn="base" latinLnBrk="1" hangingPunct="1">
              <a:lnSpc>
                <a:spcPct val="100000"/>
              </a:lnSpc>
              <a:spcBef>
                <a:spcPct val="0"/>
              </a:spcBef>
              <a:spcAft>
                <a:spcPct val="0"/>
              </a:spcAft>
              <a:buClr>
                <a:srgbClr val="000000"/>
              </a:buClr>
              <a:buFontTx/>
              <a:buNone/>
            </a:pPr>
            <a:fld id="{566ABCEB-ACFC-4714-9973-3DA970169C29}" type="slidenum">
              <a:rPr lang="en-US" altLang="en-US" sz="1000" b="0" i="0" u="none" baseline="0">
                <a:solidFill>
                  <a:srgbClr val="666666"/>
                </a:solidFill>
                <a:latin typeface="Roboto"/>
                <a:ea typeface="Arial" pitchFamily="34" charset="0"/>
                <a:sym typeface="Roboto"/>
              </a:rPr>
              <a:pPr marL="0" lvl="0" indent="0" algn="r" eaLnBrk="1" fontAlgn="base" latinLnBrk="1" hangingPunct="1">
                <a:lnSpc>
                  <a:spcPct val="100000"/>
                </a:lnSpc>
                <a:spcBef>
                  <a:spcPct val="0"/>
                </a:spcBef>
                <a:spcAft>
                  <a:spcPct val="0"/>
                </a:spcAft>
                <a:buClr>
                  <a:srgbClr val="000000"/>
                </a:buClr>
                <a:buFontTx/>
                <a:buNone/>
              </a:pPr>
              <a:t>‹#›</a:t>
            </a:fld>
            <a:endParaRPr lang="en-US" altLang="en-US" sz="1000" b="0" i="0" u="none" baseline="0">
              <a:solidFill>
                <a:srgbClr val="666666"/>
              </a:solidFill>
              <a:latin typeface="Roboto"/>
              <a:ea typeface="Arial" pitchFamily="34" charset="0"/>
              <a:sym typeface="Roboto"/>
            </a:endParaRPr>
          </a:p>
        </p:txBody>
      </p:sp>
    </p:spTree>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790" name="Title 1"/>
          <p:cNvSpPr>
            <a:spLocks noGrp="1"/>
          </p:cNvSpPr>
          <p:nvPr>
            <p:ph type="title"/>
          </p:nvPr>
        </p:nvSpPr>
        <p:spPr>
          <a:xfrm>
            <a:off x="629841" y="342900"/>
            <a:ext cx="2949177" cy="1200150"/>
          </a:xfrm>
        </p:spPr>
        <p:txBody>
          <a:bodyPr anchor="b"/>
          <a:lstStyle>
            <a:lvl1pPr>
              <a:defRPr sz="3200"/>
            </a:lvl1pPr>
          </a:lstStyle>
          <a:p>
            <a:r>
              <a:rPr lang="en-US" altLang="zh-CN"/>
              <a:t>Click to edit Master title style</a:t>
            </a:r>
            <a:endParaRPr lang="zh-CN" altLang="en-US"/>
          </a:p>
        </p:txBody>
      </p:sp>
      <p:sp>
        <p:nvSpPr>
          <p:cNvPr id="1048791" name="Text Placeholder 3"/>
          <p:cNvSpPr>
            <a:spLocks noGrp="1"/>
          </p:cNvSpPr>
          <p:nvPr>
            <p:ph type="body" sz="half" idx="2"/>
          </p:nvPr>
        </p:nvSpPr>
        <p:spPr>
          <a:xfrm>
            <a:off x="629841" y="1543050"/>
            <a:ext cx="2949177" cy="28586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1048792" name="Picture Placeholder 2"/>
          <p:cNvSpPr>
            <a:spLocks noGrp="1"/>
          </p:cNvSpPr>
          <p:nvPr>
            <p:ph type="pic" idx="1"/>
          </p:nvPr>
        </p:nvSpPr>
        <p:spPr>
          <a:xfrm>
            <a:off x="3887391" y="740568"/>
            <a:ext cx="4629150" cy="3655218"/>
          </a:xfrm>
        </p:spPr>
        <p:txBody>
          <a:bodyPr/>
          <a:lstStyle>
            <a:lvl1pPr marL="0" indent="0">
              <a:buNone/>
              <a:defRPr sz="3200"/>
            </a:lvl1pPr>
            <a:lvl2pPr marL="457200" indent="0">
              <a:buNone/>
              <a:defRPr sz="28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1048771" name="Google Shape;8;p1"/>
          <p:cNvSpPr>
            <a:spLocks noGrp="1"/>
          </p:cNvSpPr>
          <p:nvPr>
            <p:ph type="sldNum" idx="12"/>
          </p:nvPr>
        </p:nvSpPr>
        <p:spPr>
          <a:xfrm>
            <a:off x="8472488" y="4662487"/>
            <a:ext cx="549275" cy="393700"/>
          </a:xfrm>
          <a:prstGeom prst="rect">
            <a:avLst/>
          </a:prstGeom>
          <a:noFill/>
          <a:ln>
            <a:noFill/>
          </a:ln>
        </p:spPr>
        <p:txBody>
          <a:bodyPr vert="horz" lIns="91425" tIns="91425" rIns="91425" bIns="91425" anchor="ctr"/>
          <a:lstStyle>
            <a:lvl1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1pPr>
            <a:lvl2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2pPr>
            <a:lvl3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3pPr>
            <a:lvl4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4pPr>
            <a:lvl5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5pPr>
          </a:lstStyle>
          <a:p>
            <a:pPr marL="0" lvl="0" indent="0" algn="r" eaLnBrk="1" fontAlgn="base" latinLnBrk="1" hangingPunct="1">
              <a:lnSpc>
                <a:spcPct val="100000"/>
              </a:lnSpc>
              <a:spcBef>
                <a:spcPct val="0"/>
              </a:spcBef>
              <a:spcAft>
                <a:spcPct val="0"/>
              </a:spcAft>
              <a:buClr>
                <a:srgbClr val="000000"/>
              </a:buClr>
              <a:buFontTx/>
              <a:buNone/>
            </a:pPr>
            <a:fld id="{566ABCEB-ACFC-4714-9973-3DA970169C29}" type="slidenum">
              <a:rPr lang="en-US" altLang="en-US" sz="1000" b="0" i="0" u="none" baseline="0">
                <a:solidFill>
                  <a:srgbClr val="666666"/>
                </a:solidFill>
                <a:latin typeface="Roboto"/>
                <a:ea typeface="Arial" pitchFamily="34" charset="0"/>
                <a:sym typeface="Roboto"/>
              </a:rPr>
              <a:pPr marL="0" lvl="0" indent="0" algn="r" eaLnBrk="1" fontAlgn="base" latinLnBrk="1" hangingPunct="1">
                <a:lnSpc>
                  <a:spcPct val="100000"/>
                </a:lnSpc>
                <a:spcBef>
                  <a:spcPct val="0"/>
                </a:spcBef>
                <a:spcAft>
                  <a:spcPct val="0"/>
                </a:spcAft>
                <a:buClr>
                  <a:srgbClr val="000000"/>
                </a:buClr>
                <a:buFontTx/>
                <a:buNone/>
              </a:pPr>
              <a:t>‹#›</a:t>
            </a:fld>
            <a:endParaRPr lang="en-US" altLang="en-US" sz="1000" b="0" i="0" u="none" baseline="0">
              <a:solidFill>
                <a:srgbClr val="666666"/>
              </a:solidFill>
              <a:latin typeface="Roboto"/>
              <a:ea typeface="Arial" pitchFamily="34" charset="0"/>
              <a:sym typeface="Roboto"/>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822" name="Title 1"/>
          <p:cNvSpPr>
            <a:spLocks noGrp="1"/>
          </p:cNvSpPr>
          <p:nvPr>
            <p:ph type="ctrTitle"/>
          </p:nvPr>
        </p:nvSpPr>
        <p:spPr>
          <a:xfrm>
            <a:off x="1143000" y="841772"/>
            <a:ext cx="6858000" cy="1790699"/>
          </a:xfrm>
        </p:spPr>
        <p:txBody>
          <a:bodyPr anchor="b"/>
          <a:lstStyle>
            <a:lvl1pPr>
              <a:defRPr sz="6000"/>
            </a:lvl1pPr>
          </a:lstStyle>
          <a:p>
            <a:r>
              <a:rPr lang="en-US" altLang="zh-CN"/>
              <a:t>Click to edit Master title style</a:t>
            </a:r>
            <a:endParaRPr lang="zh-CN" altLang="en-US"/>
          </a:p>
        </p:txBody>
      </p:sp>
      <p:sp>
        <p:nvSpPr>
          <p:cNvPr id="1048823" name="Subtitle 2"/>
          <p:cNvSpPr>
            <a:spLocks noGrp="1"/>
          </p:cNvSpPr>
          <p:nvPr>
            <p:ph type="subTitle" idx="1"/>
          </p:nvPr>
        </p:nvSpPr>
        <p:spPr>
          <a:xfrm>
            <a:off x="1143000" y="2701528"/>
            <a:ext cx="6858000" cy="1241821"/>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zh-CN" altLang="en-US"/>
          </a:p>
        </p:txBody>
      </p:sp>
      <p:sp>
        <p:nvSpPr>
          <p:cNvPr id="1048587" name="Google Shape;8;p1"/>
          <p:cNvSpPr>
            <a:spLocks noGrp="1"/>
          </p:cNvSpPr>
          <p:nvPr>
            <p:ph type="sldNum" idx="12"/>
          </p:nvPr>
        </p:nvSpPr>
        <p:spPr>
          <a:xfrm>
            <a:off x="8472488" y="4662487"/>
            <a:ext cx="549275" cy="393700"/>
          </a:xfrm>
          <a:prstGeom prst="rect">
            <a:avLst/>
          </a:prstGeom>
          <a:noFill/>
          <a:ln>
            <a:noFill/>
          </a:ln>
        </p:spPr>
        <p:txBody>
          <a:bodyPr vert="horz" lIns="91425" tIns="91425" rIns="91425" bIns="91425" anchor="ctr"/>
          <a:lstStyle>
            <a:lvl1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1pPr>
            <a:lvl2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2pPr>
            <a:lvl3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3pPr>
            <a:lvl4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4pPr>
            <a:lvl5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5pPr>
          </a:lstStyle>
          <a:p>
            <a:pPr marL="0" lvl="0" indent="0" algn="r" eaLnBrk="1" fontAlgn="base" latinLnBrk="1" hangingPunct="1">
              <a:lnSpc>
                <a:spcPct val="100000"/>
              </a:lnSpc>
              <a:spcBef>
                <a:spcPct val="0"/>
              </a:spcBef>
              <a:spcAft>
                <a:spcPct val="0"/>
              </a:spcAft>
              <a:buClr>
                <a:srgbClr val="000000"/>
              </a:buClr>
              <a:buFontTx/>
              <a:buNone/>
            </a:pPr>
            <a:fld id="{566ABCEB-ACFC-4714-9973-3DA970169C29}" type="slidenum">
              <a:rPr lang="en-US" altLang="en-US" sz="1000" b="0" i="0" u="none" baseline="0">
                <a:solidFill>
                  <a:srgbClr val="666666"/>
                </a:solidFill>
                <a:latin typeface="Roboto"/>
                <a:ea typeface="Arial" pitchFamily="34" charset="0"/>
                <a:sym typeface="Roboto"/>
              </a:rPr>
              <a:pPr marL="0" lvl="0" indent="0" algn="r" eaLnBrk="1" fontAlgn="base" latinLnBrk="1" hangingPunct="1">
                <a:lnSpc>
                  <a:spcPct val="100000"/>
                </a:lnSpc>
                <a:spcBef>
                  <a:spcPct val="0"/>
                </a:spcBef>
                <a:spcAft>
                  <a:spcPct val="0"/>
                </a:spcAft>
                <a:buClr>
                  <a:srgbClr val="000000"/>
                </a:buClr>
                <a:buFontTx/>
                <a:buNone/>
              </a:pPr>
              <a:t>‹#›</a:t>
            </a:fld>
            <a:endParaRPr lang="en-US" altLang="en-US" sz="1000" b="0" i="0" u="none" baseline="0">
              <a:solidFill>
                <a:srgbClr val="666666"/>
              </a:solidFill>
              <a:latin typeface="Roboto"/>
              <a:ea typeface="Arial" pitchFamily="34" charset="0"/>
              <a:sym typeface="Roboto"/>
            </a:endParaRPr>
          </a:p>
        </p:txBody>
      </p:sp>
    </p:spTree>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793" name="Title 1"/>
          <p:cNvSpPr>
            <a:spLocks noGrp="1"/>
          </p:cNvSpPr>
          <p:nvPr>
            <p:ph type="title"/>
          </p:nvPr>
        </p:nvSpPr>
        <p:spPr/>
        <p:txBody>
          <a:bodyPr/>
          <a:lstStyle/>
          <a:p>
            <a:r>
              <a:rPr lang="en-US" altLang="zh-CN"/>
              <a:t>Click to edit Master title style</a:t>
            </a:r>
            <a:endParaRPr lang="zh-CN" altLang="en-US"/>
          </a:p>
        </p:txBody>
      </p:sp>
      <p:sp>
        <p:nvSpPr>
          <p:cNvPr id="1048794" name="Vertical Text Placeholder 2"/>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48771" name="Google Shape;8;p1"/>
          <p:cNvSpPr>
            <a:spLocks noGrp="1"/>
          </p:cNvSpPr>
          <p:nvPr>
            <p:ph type="sldNum" idx="12"/>
          </p:nvPr>
        </p:nvSpPr>
        <p:spPr>
          <a:xfrm>
            <a:off x="8472488" y="4662487"/>
            <a:ext cx="549275" cy="393700"/>
          </a:xfrm>
          <a:prstGeom prst="rect">
            <a:avLst/>
          </a:prstGeom>
          <a:noFill/>
          <a:ln>
            <a:noFill/>
          </a:ln>
        </p:spPr>
        <p:txBody>
          <a:bodyPr vert="horz" lIns="91425" tIns="91425" rIns="91425" bIns="91425" anchor="ctr"/>
          <a:lstStyle>
            <a:lvl1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1pPr>
            <a:lvl2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2pPr>
            <a:lvl3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3pPr>
            <a:lvl4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4pPr>
            <a:lvl5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5pPr>
          </a:lstStyle>
          <a:p>
            <a:pPr marL="0" lvl="0" indent="0" algn="r" eaLnBrk="1" fontAlgn="base" latinLnBrk="1" hangingPunct="1">
              <a:lnSpc>
                <a:spcPct val="100000"/>
              </a:lnSpc>
              <a:spcBef>
                <a:spcPct val="0"/>
              </a:spcBef>
              <a:spcAft>
                <a:spcPct val="0"/>
              </a:spcAft>
              <a:buClr>
                <a:srgbClr val="000000"/>
              </a:buClr>
              <a:buFontTx/>
              <a:buNone/>
            </a:pPr>
            <a:fld id="{566ABCEB-ACFC-4714-9973-3DA970169C29}" type="slidenum">
              <a:rPr lang="en-US" altLang="en-US" sz="1000" b="0" i="0" u="none" baseline="0">
                <a:solidFill>
                  <a:srgbClr val="666666"/>
                </a:solidFill>
                <a:latin typeface="Roboto"/>
                <a:ea typeface="Arial" pitchFamily="34" charset="0"/>
                <a:sym typeface="Roboto"/>
              </a:rPr>
              <a:pPr marL="0" lvl="0" indent="0" algn="r" eaLnBrk="1" fontAlgn="base" latinLnBrk="1" hangingPunct="1">
                <a:lnSpc>
                  <a:spcPct val="100000"/>
                </a:lnSpc>
                <a:spcBef>
                  <a:spcPct val="0"/>
                </a:spcBef>
                <a:spcAft>
                  <a:spcPct val="0"/>
                </a:spcAft>
                <a:buClr>
                  <a:srgbClr val="000000"/>
                </a:buClr>
                <a:buFontTx/>
                <a:buNone/>
              </a:pPr>
              <a:t>‹#›</a:t>
            </a:fld>
            <a:endParaRPr lang="en-US" altLang="en-US" sz="1000" b="0" i="0" u="none" baseline="0">
              <a:solidFill>
                <a:srgbClr val="666666"/>
              </a:solidFill>
              <a:latin typeface="Roboto"/>
              <a:ea typeface="Arial" pitchFamily="34" charset="0"/>
              <a:sym typeface="Roboto"/>
            </a:endParaRPr>
          </a:p>
        </p:txBody>
      </p:sp>
    </p:spTree>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795" name="Vertical Title 1"/>
          <p:cNvSpPr>
            <a:spLocks noGrp="1"/>
          </p:cNvSpPr>
          <p:nvPr>
            <p:ph type="title" orient="vert"/>
          </p:nvPr>
        </p:nvSpPr>
        <p:spPr>
          <a:xfrm>
            <a:off x="6543675" y="273843"/>
            <a:ext cx="1971675" cy="4358878"/>
          </a:xfrm>
        </p:spPr>
        <p:txBody>
          <a:bodyPr vert="eaVert"/>
          <a:lstStyle/>
          <a:p>
            <a:r>
              <a:rPr lang="en-US" altLang="zh-CN"/>
              <a:t>Click to edit Master title style</a:t>
            </a:r>
            <a:endParaRPr lang="zh-CN" altLang="en-US"/>
          </a:p>
        </p:txBody>
      </p:sp>
      <p:sp>
        <p:nvSpPr>
          <p:cNvPr id="1048796" name="Vertical Text Placeholder 2"/>
          <p:cNvSpPr>
            <a:spLocks noGrp="1"/>
          </p:cNvSpPr>
          <p:nvPr>
            <p:ph type="body" orient="vert" idx="1"/>
          </p:nvPr>
        </p:nvSpPr>
        <p:spPr>
          <a:xfrm>
            <a:off x="628650" y="273843"/>
            <a:ext cx="5800725" cy="4358878"/>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48771" name="Google Shape;8;p1"/>
          <p:cNvSpPr>
            <a:spLocks noGrp="1"/>
          </p:cNvSpPr>
          <p:nvPr>
            <p:ph type="sldNum" idx="12"/>
          </p:nvPr>
        </p:nvSpPr>
        <p:spPr>
          <a:xfrm>
            <a:off x="8472488" y="4662487"/>
            <a:ext cx="549275" cy="393700"/>
          </a:xfrm>
          <a:prstGeom prst="rect">
            <a:avLst/>
          </a:prstGeom>
          <a:noFill/>
          <a:ln>
            <a:noFill/>
          </a:ln>
        </p:spPr>
        <p:txBody>
          <a:bodyPr vert="horz" lIns="91425" tIns="91425" rIns="91425" bIns="91425" anchor="ctr"/>
          <a:lstStyle>
            <a:lvl1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1pPr>
            <a:lvl2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2pPr>
            <a:lvl3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3pPr>
            <a:lvl4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4pPr>
            <a:lvl5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5pPr>
          </a:lstStyle>
          <a:p>
            <a:pPr marL="0" lvl="0" indent="0" algn="r" eaLnBrk="1" fontAlgn="base" latinLnBrk="1" hangingPunct="1">
              <a:lnSpc>
                <a:spcPct val="100000"/>
              </a:lnSpc>
              <a:spcBef>
                <a:spcPct val="0"/>
              </a:spcBef>
              <a:spcAft>
                <a:spcPct val="0"/>
              </a:spcAft>
              <a:buClr>
                <a:srgbClr val="000000"/>
              </a:buClr>
              <a:buFontTx/>
              <a:buNone/>
            </a:pPr>
            <a:fld id="{566ABCEB-ACFC-4714-9973-3DA970169C29}" type="slidenum">
              <a:rPr lang="en-US" altLang="en-US" sz="1000" b="0" i="0" u="none" baseline="0">
                <a:solidFill>
                  <a:srgbClr val="666666"/>
                </a:solidFill>
                <a:latin typeface="Roboto"/>
                <a:ea typeface="Arial" pitchFamily="34" charset="0"/>
                <a:sym typeface="Roboto"/>
              </a:rPr>
              <a:pPr marL="0" lvl="0" indent="0" algn="r" eaLnBrk="1" fontAlgn="base" latinLnBrk="1" hangingPunct="1">
                <a:lnSpc>
                  <a:spcPct val="100000"/>
                </a:lnSpc>
                <a:spcBef>
                  <a:spcPct val="0"/>
                </a:spcBef>
                <a:spcAft>
                  <a:spcPct val="0"/>
                </a:spcAft>
                <a:buClr>
                  <a:srgbClr val="000000"/>
                </a:buClr>
                <a:buFontTx/>
                <a:buNone/>
              </a:pPr>
              <a:t>‹#›</a:t>
            </a:fld>
            <a:endParaRPr lang="en-US" altLang="en-US" sz="1000" b="0" i="0" u="none" baseline="0">
              <a:solidFill>
                <a:srgbClr val="666666"/>
              </a:solidFill>
              <a:latin typeface="Roboto"/>
              <a:ea typeface="Arial" pitchFamily="34" charset="0"/>
              <a:sym typeface="Roboto"/>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824" name="Title 1"/>
          <p:cNvSpPr>
            <a:spLocks noGrp="1"/>
          </p:cNvSpPr>
          <p:nvPr>
            <p:ph type="title"/>
          </p:nvPr>
        </p:nvSpPr>
        <p:spPr/>
        <p:txBody>
          <a:bodyPr/>
          <a:lstStyle/>
          <a:p>
            <a:r>
              <a:rPr lang="en-US" altLang="zh-CN"/>
              <a:t>Click to edit Master title style</a:t>
            </a:r>
            <a:endParaRPr lang="zh-CN" altLang="en-US"/>
          </a:p>
        </p:txBody>
      </p:sp>
      <p:sp>
        <p:nvSpPr>
          <p:cNvPr id="1048825" name="Content Placeholder 2"/>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48587" name="Google Shape;8;p1"/>
          <p:cNvSpPr>
            <a:spLocks noGrp="1"/>
          </p:cNvSpPr>
          <p:nvPr>
            <p:ph type="sldNum" idx="12"/>
          </p:nvPr>
        </p:nvSpPr>
        <p:spPr>
          <a:xfrm>
            <a:off x="8472488" y="4662487"/>
            <a:ext cx="549275" cy="393700"/>
          </a:xfrm>
          <a:prstGeom prst="rect">
            <a:avLst/>
          </a:prstGeom>
          <a:noFill/>
          <a:ln>
            <a:noFill/>
          </a:ln>
        </p:spPr>
        <p:txBody>
          <a:bodyPr vert="horz" lIns="91425" tIns="91425" rIns="91425" bIns="91425" anchor="ctr"/>
          <a:lstStyle>
            <a:lvl1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1pPr>
            <a:lvl2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2pPr>
            <a:lvl3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3pPr>
            <a:lvl4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4pPr>
            <a:lvl5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5pPr>
          </a:lstStyle>
          <a:p>
            <a:pPr marL="0" lvl="0" indent="0" algn="r" eaLnBrk="1" fontAlgn="base" latinLnBrk="1" hangingPunct="1">
              <a:lnSpc>
                <a:spcPct val="100000"/>
              </a:lnSpc>
              <a:spcBef>
                <a:spcPct val="0"/>
              </a:spcBef>
              <a:spcAft>
                <a:spcPct val="0"/>
              </a:spcAft>
              <a:buClr>
                <a:srgbClr val="000000"/>
              </a:buClr>
              <a:buFontTx/>
              <a:buNone/>
            </a:pPr>
            <a:fld id="{566ABCEB-ACFC-4714-9973-3DA970169C29}" type="slidenum">
              <a:rPr lang="en-US" altLang="en-US" sz="1000" b="0" i="0" u="none" baseline="0">
                <a:solidFill>
                  <a:srgbClr val="666666"/>
                </a:solidFill>
                <a:latin typeface="Roboto"/>
                <a:ea typeface="Arial" pitchFamily="34" charset="0"/>
                <a:sym typeface="Roboto"/>
              </a:rPr>
              <a:pPr marL="0" lvl="0" indent="0" algn="r" eaLnBrk="1" fontAlgn="base" latinLnBrk="1" hangingPunct="1">
                <a:lnSpc>
                  <a:spcPct val="100000"/>
                </a:lnSpc>
                <a:spcBef>
                  <a:spcPct val="0"/>
                </a:spcBef>
                <a:spcAft>
                  <a:spcPct val="0"/>
                </a:spcAft>
                <a:buClr>
                  <a:srgbClr val="000000"/>
                </a:buClr>
                <a:buFontTx/>
                <a:buNone/>
              </a:pPr>
              <a:t>‹#›</a:t>
            </a:fld>
            <a:endParaRPr lang="en-US" altLang="en-US" sz="1000" b="0" i="0" u="none" baseline="0">
              <a:solidFill>
                <a:srgbClr val="666666"/>
              </a:solidFill>
              <a:latin typeface="Roboto"/>
              <a:ea typeface="Arial" pitchFamily="34" charset="0"/>
              <a:sym typeface="Roboto"/>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826" name="Title 1"/>
          <p:cNvSpPr>
            <a:spLocks noGrp="1"/>
          </p:cNvSpPr>
          <p:nvPr>
            <p:ph type="title"/>
          </p:nvPr>
        </p:nvSpPr>
        <p:spPr>
          <a:xfrm>
            <a:off x="623887" y="1282303"/>
            <a:ext cx="7886700" cy="2139552"/>
          </a:xfrm>
        </p:spPr>
        <p:txBody>
          <a:bodyPr anchor="b"/>
          <a:lstStyle>
            <a:lvl1pPr>
              <a:defRPr sz="6000"/>
            </a:lvl1pPr>
          </a:lstStyle>
          <a:p>
            <a:r>
              <a:rPr lang="en-US" altLang="zh-CN"/>
              <a:t>Click to edit Master title style</a:t>
            </a:r>
            <a:endParaRPr lang="zh-CN" altLang="en-US"/>
          </a:p>
        </p:txBody>
      </p:sp>
      <p:sp>
        <p:nvSpPr>
          <p:cNvPr id="1048827" name="Text Placeholder 2"/>
          <p:cNvSpPr>
            <a:spLocks noGrp="1"/>
          </p:cNvSpPr>
          <p:nvPr>
            <p:ph type="body" idx="1"/>
          </p:nvPr>
        </p:nvSpPr>
        <p:spPr>
          <a:xfrm>
            <a:off x="623887" y="3442097"/>
            <a:ext cx="7886700" cy="1125140"/>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ltLang="zh-CN"/>
              <a:t>Click to edit Master text styles</a:t>
            </a:r>
          </a:p>
        </p:txBody>
      </p:sp>
      <p:sp>
        <p:nvSpPr>
          <p:cNvPr id="1048587" name="Google Shape;8;p1"/>
          <p:cNvSpPr>
            <a:spLocks noGrp="1"/>
          </p:cNvSpPr>
          <p:nvPr>
            <p:ph type="sldNum" idx="12"/>
          </p:nvPr>
        </p:nvSpPr>
        <p:spPr>
          <a:xfrm>
            <a:off x="8472488" y="4662487"/>
            <a:ext cx="549275" cy="393700"/>
          </a:xfrm>
          <a:prstGeom prst="rect">
            <a:avLst/>
          </a:prstGeom>
          <a:noFill/>
          <a:ln>
            <a:noFill/>
          </a:ln>
        </p:spPr>
        <p:txBody>
          <a:bodyPr vert="horz" lIns="91425" tIns="91425" rIns="91425" bIns="91425" anchor="ctr"/>
          <a:lstStyle>
            <a:lvl1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1pPr>
            <a:lvl2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2pPr>
            <a:lvl3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3pPr>
            <a:lvl4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4pPr>
            <a:lvl5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5pPr>
          </a:lstStyle>
          <a:p>
            <a:pPr marL="0" lvl="0" indent="0" algn="r" eaLnBrk="1" fontAlgn="base" latinLnBrk="1" hangingPunct="1">
              <a:lnSpc>
                <a:spcPct val="100000"/>
              </a:lnSpc>
              <a:spcBef>
                <a:spcPct val="0"/>
              </a:spcBef>
              <a:spcAft>
                <a:spcPct val="0"/>
              </a:spcAft>
              <a:buClr>
                <a:srgbClr val="000000"/>
              </a:buClr>
              <a:buFontTx/>
              <a:buNone/>
            </a:pPr>
            <a:fld id="{566ABCEB-ACFC-4714-9973-3DA970169C29}" type="slidenum">
              <a:rPr lang="en-US" altLang="en-US" sz="1000" b="0" i="0" u="none" baseline="0">
                <a:solidFill>
                  <a:srgbClr val="666666"/>
                </a:solidFill>
                <a:latin typeface="Roboto"/>
                <a:ea typeface="Arial" pitchFamily="34" charset="0"/>
                <a:sym typeface="Roboto"/>
              </a:rPr>
              <a:pPr marL="0" lvl="0" indent="0" algn="r" eaLnBrk="1" fontAlgn="base" latinLnBrk="1" hangingPunct="1">
                <a:lnSpc>
                  <a:spcPct val="100000"/>
                </a:lnSpc>
                <a:spcBef>
                  <a:spcPct val="0"/>
                </a:spcBef>
                <a:spcAft>
                  <a:spcPct val="0"/>
                </a:spcAft>
                <a:buClr>
                  <a:srgbClr val="000000"/>
                </a:buClr>
                <a:buFontTx/>
                <a:buNone/>
              </a:pPr>
              <a:t>‹#›</a:t>
            </a:fld>
            <a:endParaRPr lang="en-US" altLang="en-US" sz="1000" b="0" i="0" u="none" baseline="0">
              <a:solidFill>
                <a:srgbClr val="666666"/>
              </a:solidFill>
              <a:latin typeface="Roboto"/>
              <a:ea typeface="Arial" pitchFamily="34" charset="0"/>
              <a:sym typeface="Roboto"/>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828" name="Title 1"/>
          <p:cNvSpPr>
            <a:spLocks noGrp="1"/>
          </p:cNvSpPr>
          <p:nvPr>
            <p:ph type="title"/>
          </p:nvPr>
        </p:nvSpPr>
        <p:spPr/>
        <p:txBody>
          <a:bodyPr/>
          <a:lstStyle/>
          <a:p>
            <a:r>
              <a:rPr lang="en-US" altLang="zh-CN"/>
              <a:t>Click to edit Master title style</a:t>
            </a:r>
            <a:endParaRPr lang="zh-CN" altLang="en-US"/>
          </a:p>
        </p:txBody>
      </p:sp>
      <p:sp>
        <p:nvSpPr>
          <p:cNvPr id="1048829" name="Content Placeholder 2"/>
          <p:cNvSpPr>
            <a:spLocks noGrp="1"/>
          </p:cNvSpPr>
          <p:nvPr>
            <p:ph sz="half" idx="1"/>
          </p:nvPr>
        </p:nvSpPr>
        <p:spPr>
          <a:xfrm>
            <a:off x="628650" y="1369218"/>
            <a:ext cx="3886200" cy="3263503"/>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48830" name="Content Placeholder 3"/>
          <p:cNvSpPr>
            <a:spLocks noGrp="1"/>
          </p:cNvSpPr>
          <p:nvPr>
            <p:ph sz="half" idx="2"/>
          </p:nvPr>
        </p:nvSpPr>
        <p:spPr>
          <a:xfrm>
            <a:off x="4629150" y="1369218"/>
            <a:ext cx="3886200" cy="3263503"/>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48587" name="Google Shape;8;p1"/>
          <p:cNvSpPr>
            <a:spLocks noGrp="1"/>
          </p:cNvSpPr>
          <p:nvPr>
            <p:ph type="sldNum" idx="12"/>
          </p:nvPr>
        </p:nvSpPr>
        <p:spPr>
          <a:xfrm>
            <a:off x="8472488" y="4662487"/>
            <a:ext cx="549275" cy="393700"/>
          </a:xfrm>
          <a:prstGeom prst="rect">
            <a:avLst/>
          </a:prstGeom>
          <a:noFill/>
          <a:ln>
            <a:noFill/>
          </a:ln>
        </p:spPr>
        <p:txBody>
          <a:bodyPr vert="horz" lIns="91425" tIns="91425" rIns="91425" bIns="91425" anchor="ctr"/>
          <a:lstStyle>
            <a:lvl1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1pPr>
            <a:lvl2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2pPr>
            <a:lvl3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3pPr>
            <a:lvl4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4pPr>
            <a:lvl5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5pPr>
          </a:lstStyle>
          <a:p>
            <a:pPr marL="0" lvl="0" indent="0" algn="r" eaLnBrk="1" fontAlgn="base" latinLnBrk="1" hangingPunct="1">
              <a:lnSpc>
                <a:spcPct val="100000"/>
              </a:lnSpc>
              <a:spcBef>
                <a:spcPct val="0"/>
              </a:spcBef>
              <a:spcAft>
                <a:spcPct val="0"/>
              </a:spcAft>
              <a:buClr>
                <a:srgbClr val="000000"/>
              </a:buClr>
              <a:buFontTx/>
              <a:buNone/>
            </a:pPr>
            <a:fld id="{566ABCEB-ACFC-4714-9973-3DA970169C29}" type="slidenum">
              <a:rPr lang="en-US" altLang="en-US" sz="1000" b="0" i="0" u="none" baseline="0">
                <a:solidFill>
                  <a:srgbClr val="666666"/>
                </a:solidFill>
                <a:latin typeface="Roboto"/>
                <a:ea typeface="Arial" pitchFamily="34" charset="0"/>
                <a:sym typeface="Roboto"/>
              </a:rPr>
              <a:pPr marL="0" lvl="0" indent="0" algn="r" eaLnBrk="1" fontAlgn="base" latinLnBrk="1" hangingPunct="1">
                <a:lnSpc>
                  <a:spcPct val="100000"/>
                </a:lnSpc>
                <a:spcBef>
                  <a:spcPct val="0"/>
                </a:spcBef>
                <a:spcAft>
                  <a:spcPct val="0"/>
                </a:spcAft>
                <a:buClr>
                  <a:srgbClr val="000000"/>
                </a:buClr>
                <a:buFontTx/>
                <a:buNone/>
              </a:pPr>
              <a:t>‹#›</a:t>
            </a:fld>
            <a:endParaRPr lang="en-US" altLang="en-US" sz="1000" b="0" i="0" u="none" baseline="0">
              <a:solidFill>
                <a:srgbClr val="666666"/>
              </a:solidFill>
              <a:latin typeface="Roboto"/>
              <a:ea typeface="Arial" pitchFamily="34" charset="0"/>
              <a:sym typeface="Roboto"/>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831" name="Title 1"/>
          <p:cNvSpPr>
            <a:spLocks noGrp="1"/>
          </p:cNvSpPr>
          <p:nvPr>
            <p:ph type="title"/>
          </p:nvPr>
        </p:nvSpPr>
        <p:spPr>
          <a:xfrm>
            <a:off x="629841" y="273843"/>
            <a:ext cx="7886700" cy="994172"/>
          </a:xfrm>
        </p:spPr>
        <p:txBody>
          <a:bodyPr/>
          <a:lstStyle/>
          <a:p>
            <a:r>
              <a:rPr lang="en-US" altLang="zh-CN"/>
              <a:t>Click to edit Master title style</a:t>
            </a:r>
            <a:endParaRPr lang="zh-CN" altLang="en-US"/>
          </a:p>
        </p:txBody>
      </p:sp>
      <p:sp>
        <p:nvSpPr>
          <p:cNvPr id="1048832" name="Text Placeholder 2"/>
          <p:cNvSpPr>
            <a:spLocks noGrp="1"/>
          </p:cNvSpPr>
          <p:nvPr>
            <p:ph type="body" idx="1"/>
          </p:nvPr>
        </p:nvSpPr>
        <p:spPr>
          <a:xfrm>
            <a:off x="629841" y="1260872"/>
            <a:ext cx="3868340" cy="617934"/>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1048833" name="Content Placeholder 3"/>
          <p:cNvSpPr>
            <a:spLocks noGrp="1"/>
          </p:cNvSpPr>
          <p:nvPr>
            <p:ph sz="half" idx="2"/>
          </p:nvPr>
        </p:nvSpPr>
        <p:spPr>
          <a:xfrm>
            <a:off x="629841" y="1878806"/>
            <a:ext cx="3868340" cy="2763440"/>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48834" name="Text Placeholder 4"/>
          <p:cNvSpPr>
            <a:spLocks noGrp="1"/>
          </p:cNvSpPr>
          <p:nvPr>
            <p:ph type="body" sz="quarter" idx="3"/>
          </p:nvPr>
        </p:nvSpPr>
        <p:spPr>
          <a:xfrm>
            <a:off x="4629150" y="1260872"/>
            <a:ext cx="3887391" cy="617934"/>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1048835" name="Content Placeholder 5"/>
          <p:cNvSpPr>
            <a:spLocks noGrp="1"/>
          </p:cNvSpPr>
          <p:nvPr>
            <p:ph sz="quarter" idx="4"/>
          </p:nvPr>
        </p:nvSpPr>
        <p:spPr>
          <a:xfrm>
            <a:off x="4629150" y="1878806"/>
            <a:ext cx="3887391" cy="2763440"/>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48587" name="Google Shape;8;p1"/>
          <p:cNvSpPr>
            <a:spLocks noGrp="1"/>
          </p:cNvSpPr>
          <p:nvPr>
            <p:ph type="sldNum" idx="12"/>
          </p:nvPr>
        </p:nvSpPr>
        <p:spPr>
          <a:xfrm>
            <a:off x="8472488" y="4662487"/>
            <a:ext cx="549275" cy="393700"/>
          </a:xfrm>
          <a:prstGeom prst="rect">
            <a:avLst/>
          </a:prstGeom>
          <a:noFill/>
          <a:ln>
            <a:noFill/>
          </a:ln>
        </p:spPr>
        <p:txBody>
          <a:bodyPr vert="horz" lIns="91425" tIns="91425" rIns="91425" bIns="91425" anchor="ctr"/>
          <a:lstStyle>
            <a:lvl1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1pPr>
            <a:lvl2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2pPr>
            <a:lvl3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3pPr>
            <a:lvl4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4pPr>
            <a:lvl5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5pPr>
          </a:lstStyle>
          <a:p>
            <a:pPr marL="0" lvl="0" indent="0" algn="r" eaLnBrk="1" fontAlgn="base" latinLnBrk="1" hangingPunct="1">
              <a:lnSpc>
                <a:spcPct val="100000"/>
              </a:lnSpc>
              <a:spcBef>
                <a:spcPct val="0"/>
              </a:spcBef>
              <a:spcAft>
                <a:spcPct val="0"/>
              </a:spcAft>
              <a:buClr>
                <a:srgbClr val="000000"/>
              </a:buClr>
              <a:buFontTx/>
              <a:buNone/>
            </a:pPr>
            <a:fld id="{566ABCEB-ACFC-4714-9973-3DA970169C29}" type="slidenum">
              <a:rPr lang="en-US" altLang="en-US" sz="1000" b="0" i="0" u="none" baseline="0">
                <a:solidFill>
                  <a:srgbClr val="666666"/>
                </a:solidFill>
                <a:latin typeface="Roboto"/>
                <a:ea typeface="Arial" pitchFamily="34" charset="0"/>
                <a:sym typeface="Roboto"/>
              </a:rPr>
              <a:pPr marL="0" lvl="0" indent="0" algn="r" eaLnBrk="1" fontAlgn="base" latinLnBrk="1" hangingPunct="1">
                <a:lnSpc>
                  <a:spcPct val="100000"/>
                </a:lnSpc>
                <a:spcBef>
                  <a:spcPct val="0"/>
                </a:spcBef>
                <a:spcAft>
                  <a:spcPct val="0"/>
                </a:spcAft>
                <a:buClr>
                  <a:srgbClr val="000000"/>
                </a:buClr>
                <a:buFontTx/>
                <a:buNone/>
              </a:pPr>
              <a:t>‹#›</a:t>
            </a:fld>
            <a:endParaRPr lang="en-US" altLang="en-US" sz="1000" b="0" i="0" u="none" baseline="0">
              <a:solidFill>
                <a:srgbClr val="666666"/>
              </a:solidFill>
              <a:latin typeface="Roboto"/>
              <a:ea typeface="Arial" pitchFamily="34" charset="0"/>
              <a:sym typeface="Roboto"/>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836" name="Title 1"/>
          <p:cNvSpPr>
            <a:spLocks noGrp="1"/>
          </p:cNvSpPr>
          <p:nvPr>
            <p:ph type="title"/>
          </p:nvPr>
        </p:nvSpPr>
        <p:spPr/>
        <p:txBody>
          <a:bodyPr/>
          <a:lstStyle/>
          <a:p>
            <a:r>
              <a:rPr lang="en-US" altLang="zh-CN"/>
              <a:t>Click to edit Master title style</a:t>
            </a:r>
            <a:endParaRPr lang="zh-CN" altLang="en-US"/>
          </a:p>
        </p:txBody>
      </p:sp>
      <p:sp>
        <p:nvSpPr>
          <p:cNvPr id="1048587" name="Google Shape;8;p1"/>
          <p:cNvSpPr>
            <a:spLocks noGrp="1"/>
          </p:cNvSpPr>
          <p:nvPr>
            <p:ph type="sldNum" idx="12"/>
          </p:nvPr>
        </p:nvSpPr>
        <p:spPr>
          <a:xfrm>
            <a:off x="8472488" y="4662487"/>
            <a:ext cx="549275" cy="393700"/>
          </a:xfrm>
          <a:prstGeom prst="rect">
            <a:avLst/>
          </a:prstGeom>
          <a:noFill/>
          <a:ln>
            <a:noFill/>
          </a:ln>
        </p:spPr>
        <p:txBody>
          <a:bodyPr vert="horz" lIns="91425" tIns="91425" rIns="91425" bIns="91425" anchor="ctr"/>
          <a:lstStyle>
            <a:lvl1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1pPr>
            <a:lvl2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2pPr>
            <a:lvl3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3pPr>
            <a:lvl4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4pPr>
            <a:lvl5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5pPr>
          </a:lstStyle>
          <a:p>
            <a:pPr marL="0" lvl="0" indent="0" algn="r" eaLnBrk="1" fontAlgn="base" latinLnBrk="1" hangingPunct="1">
              <a:lnSpc>
                <a:spcPct val="100000"/>
              </a:lnSpc>
              <a:spcBef>
                <a:spcPct val="0"/>
              </a:spcBef>
              <a:spcAft>
                <a:spcPct val="0"/>
              </a:spcAft>
              <a:buClr>
                <a:srgbClr val="000000"/>
              </a:buClr>
              <a:buFontTx/>
              <a:buNone/>
            </a:pPr>
            <a:fld id="{566ABCEB-ACFC-4714-9973-3DA970169C29}" type="slidenum">
              <a:rPr lang="en-US" altLang="en-US" sz="1000" b="0" i="0" u="none" baseline="0">
                <a:solidFill>
                  <a:srgbClr val="666666"/>
                </a:solidFill>
                <a:latin typeface="Roboto"/>
                <a:ea typeface="Arial" pitchFamily="34" charset="0"/>
                <a:sym typeface="Roboto"/>
              </a:rPr>
              <a:pPr marL="0" lvl="0" indent="0" algn="r" eaLnBrk="1" fontAlgn="base" latinLnBrk="1" hangingPunct="1">
                <a:lnSpc>
                  <a:spcPct val="100000"/>
                </a:lnSpc>
                <a:spcBef>
                  <a:spcPct val="0"/>
                </a:spcBef>
                <a:spcAft>
                  <a:spcPct val="0"/>
                </a:spcAft>
                <a:buClr>
                  <a:srgbClr val="000000"/>
                </a:buClr>
                <a:buFontTx/>
                <a:buNone/>
              </a:pPr>
              <a:t>‹#›</a:t>
            </a:fld>
            <a:endParaRPr lang="en-US" altLang="en-US" sz="1000" b="0" i="0" u="none" baseline="0">
              <a:solidFill>
                <a:srgbClr val="666666"/>
              </a:solidFill>
              <a:latin typeface="Roboto"/>
              <a:ea typeface="Arial" pitchFamily="34" charset="0"/>
              <a:sym typeface="Roboto"/>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587" name="Google Shape;8;p1"/>
          <p:cNvSpPr>
            <a:spLocks noGrp="1"/>
          </p:cNvSpPr>
          <p:nvPr>
            <p:ph type="sldNum" idx="12"/>
          </p:nvPr>
        </p:nvSpPr>
        <p:spPr>
          <a:xfrm>
            <a:off x="8472488" y="4662487"/>
            <a:ext cx="549275" cy="393700"/>
          </a:xfrm>
          <a:prstGeom prst="rect">
            <a:avLst/>
          </a:prstGeom>
          <a:noFill/>
          <a:ln>
            <a:noFill/>
          </a:ln>
        </p:spPr>
        <p:txBody>
          <a:bodyPr vert="horz" lIns="91425" tIns="91425" rIns="91425" bIns="91425" anchor="ctr"/>
          <a:lstStyle>
            <a:lvl1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1pPr>
            <a:lvl2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2pPr>
            <a:lvl3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3pPr>
            <a:lvl4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4pPr>
            <a:lvl5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5pPr>
          </a:lstStyle>
          <a:p>
            <a:pPr marL="0" lvl="0" indent="0" algn="r" eaLnBrk="1" fontAlgn="base" latinLnBrk="1" hangingPunct="1">
              <a:lnSpc>
                <a:spcPct val="100000"/>
              </a:lnSpc>
              <a:spcBef>
                <a:spcPct val="0"/>
              </a:spcBef>
              <a:spcAft>
                <a:spcPct val="0"/>
              </a:spcAft>
              <a:buClr>
                <a:srgbClr val="000000"/>
              </a:buClr>
              <a:buFontTx/>
              <a:buNone/>
            </a:pPr>
            <a:fld id="{566ABCEB-ACFC-4714-9973-3DA970169C29}" type="slidenum">
              <a:rPr lang="en-US" altLang="en-US" sz="1000" b="0" i="0" u="none" baseline="0">
                <a:solidFill>
                  <a:srgbClr val="666666"/>
                </a:solidFill>
                <a:latin typeface="Roboto"/>
                <a:ea typeface="Arial" pitchFamily="34" charset="0"/>
                <a:sym typeface="Roboto"/>
              </a:rPr>
              <a:pPr marL="0" lvl="0" indent="0" algn="r" eaLnBrk="1" fontAlgn="base" latinLnBrk="1" hangingPunct="1">
                <a:lnSpc>
                  <a:spcPct val="100000"/>
                </a:lnSpc>
                <a:spcBef>
                  <a:spcPct val="0"/>
                </a:spcBef>
                <a:spcAft>
                  <a:spcPct val="0"/>
                </a:spcAft>
                <a:buClr>
                  <a:srgbClr val="000000"/>
                </a:buClr>
                <a:buFontTx/>
                <a:buNone/>
              </a:pPr>
              <a:t>‹#›</a:t>
            </a:fld>
            <a:endParaRPr lang="en-US" altLang="en-US" sz="1000" b="0" i="0" u="none" baseline="0">
              <a:solidFill>
                <a:srgbClr val="666666"/>
              </a:solidFill>
              <a:latin typeface="Roboto"/>
              <a:ea typeface="Arial" pitchFamily="34" charset="0"/>
              <a:sym typeface="Roboto"/>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837" name="Title 1"/>
          <p:cNvSpPr>
            <a:spLocks noGrp="1"/>
          </p:cNvSpPr>
          <p:nvPr>
            <p:ph type="title"/>
          </p:nvPr>
        </p:nvSpPr>
        <p:spPr>
          <a:xfrm>
            <a:off x="629841" y="342900"/>
            <a:ext cx="2949177" cy="1200150"/>
          </a:xfrm>
        </p:spPr>
        <p:txBody>
          <a:bodyPr anchor="b"/>
          <a:lstStyle>
            <a:lvl1pPr>
              <a:defRPr sz="3200"/>
            </a:lvl1pPr>
          </a:lstStyle>
          <a:p>
            <a:r>
              <a:rPr lang="en-US" altLang="zh-CN"/>
              <a:t>Click to edit Master title style</a:t>
            </a:r>
            <a:endParaRPr lang="zh-CN" altLang="en-US"/>
          </a:p>
        </p:txBody>
      </p:sp>
      <p:sp>
        <p:nvSpPr>
          <p:cNvPr id="1048838" name="Text Placeholder 3"/>
          <p:cNvSpPr>
            <a:spLocks noGrp="1"/>
          </p:cNvSpPr>
          <p:nvPr>
            <p:ph type="body" sz="half" idx="2"/>
          </p:nvPr>
        </p:nvSpPr>
        <p:spPr>
          <a:xfrm>
            <a:off x="629841" y="1543050"/>
            <a:ext cx="2949177" cy="28586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1048839" name="Content Placeholder 2"/>
          <p:cNvSpPr>
            <a:spLocks noGrp="1"/>
          </p:cNvSpPr>
          <p:nvPr>
            <p:ph idx="1"/>
          </p:nvPr>
        </p:nvSpPr>
        <p:spPr>
          <a:xfrm>
            <a:off x="3887391" y="740568"/>
            <a:ext cx="4629150" cy="365521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48587" name="Google Shape;8;p1"/>
          <p:cNvSpPr>
            <a:spLocks noGrp="1"/>
          </p:cNvSpPr>
          <p:nvPr>
            <p:ph type="sldNum" idx="12"/>
          </p:nvPr>
        </p:nvSpPr>
        <p:spPr>
          <a:xfrm>
            <a:off x="8472488" y="4662487"/>
            <a:ext cx="549275" cy="393700"/>
          </a:xfrm>
          <a:prstGeom prst="rect">
            <a:avLst/>
          </a:prstGeom>
          <a:noFill/>
          <a:ln>
            <a:noFill/>
          </a:ln>
        </p:spPr>
        <p:txBody>
          <a:bodyPr vert="horz" lIns="91425" tIns="91425" rIns="91425" bIns="91425" anchor="ctr"/>
          <a:lstStyle>
            <a:lvl1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1pPr>
            <a:lvl2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2pPr>
            <a:lvl3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3pPr>
            <a:lvl4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4pPr>
            <a:lvl5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5pPr>
          </a:lstStyle>
          <a:p>
            <a:pPr marL="0" lvl="0" indent="0" algn="r" eaLnBrk="1" fontAlgn="base" latinLnBrk="1" hangingPunct="1">
              <a:lnSpc>
                <a:spcPct val="100000"/>
              </a:lnSpc>
              <a:spcBef>
                <a:spcPct val="0"/>
              </a:spcBef>
              <a:spcAft>
                <a:spcPct val="0"/>
              </a:spcAft>
              <a:buClr>
                <a:srgbClr val="000000"/>
              </a:buClr>
              <a:buFontTx/>
              <a:buNone/>
            </a:pPr>
            <a:fld id="{566ABCEB-ACFC-4714-9973-3DA970169C29}" type="slidenum">
              <a:rPr lang="en-US" altLang="en-US" sz="1000" b="0" i="0" u="none" baseline="0">
                <a:solidFill>
                  <a:srgbClr val="666666"/>
                </a:solidFill>
                <a:latin typeface="Roboto"/>
                <a:ea typeface="Arial" pitchFamily="34" charset="0"/>
                <a:sym typeface="Roboto"/>
              </a:rPr>
              <a:pPr marL="0" lvl="0" indent="0" algn="r" eaLnBrk="1" fontAlgn="base" latinLnBrk="1" hangingPunct="1">
                <a:lnSpc>
                  <a:spcPct val="100000"/>
                </a:lnSpc>
                <a:spcBef>
                  <a:spcPct val="0"/>
                </a:spcBef>
                <a:spcAft>
                  <a:spcPct val="0"/>
                </a:spcAft>
                <a:buClr>
                  <a:srgbClr val="000000"/>
                </a:buClr>
                <a:buFontTx/>
                <a:buNone/>
              </a:pPr>
              <a:t>‹#›</a:t>
            </a:fld>
            <a:endParaRPr lang="en-US" altLang="en-US" sz="1000" b="0" i="0" u="none" baseline="0">
              <a:solidFill>
                <a:srgbClr val="666666"/>
              </a:solidFill>
              <a:latin typeface="Roboto"/>
              <a:ea typeface="Arial" pitchFamily="34" charset="0"/>
              <a:sym typeface="Roboto"/>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799" name="Title 1"/>
          <p:cNvSpPr>
            <a:spLocks noGrp="1"/>
          </p:cNvSpPr>
          <p:nvPr>
            <p:ph type="title"/>
          </p:nvPr>
        </p:nvSpPr>
        <p:spPr/>
        <p:txBody>
          <a:bodyPr/>
          <a:lstStyle/>
          <a:p>
            <a:r>
              <a:rPr lang="en-US" altLang="zh-CN"/>
              <a:t>Click to edit Master title style</a:t>
            </a:r>
            <a:endParaRPr lang="zh-CN" altLang="en-US"/>
          </a:p>
        </p:txBody>
      </p:sp>
      <p:sp>
        <p:nvSpPr>
          <p:cNvPr id="1048800" name="Content Placeholder 2"/>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48623" name="Google Shape;8;p1"/>
          <p:cNvSpPr>
            <a:spLocks noGrp="1"/>
          </p:cNvSpPr>
          <p:nvPr>
            <p:ph type="sldNum" idx="12"/>
          </p:nvPr>
        </p:nvSpPr>
        <p:spPr>
          <a:xfrm>
            <a:off x="8472488" y="4662487"/>
            <a:ext cx="549275" cy="393700"/>
          </a:xfrm>
          <a:prstGeom prst="rect">
            <a:avLst/>
          </a:prstGeom>
          <a:noFill/>
          <a:ln>
            <a:noFill/>
          </a:ln>
        </p:spPr>
        <p:txBody>
          <a:bodyPr vert="horz" lIns="91425" tIns="91425" rIns="91425" bIns="91425" anchor="ctr"/>
          <a:lstStyle>
            <a:lvl1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1pPr>
            <a:lvl2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2pPr>
            <a:lvl3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3pPr>
            <a:lvl4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4pPr>
            <a:lvl5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5pPr>
          </a:lstStyle>
          <a:p>
            <a:pPr marL="0" lvl="0" indent="0" algn="r" eaLnBrk="1" fontAlgn="base" latinLnBrk="1" hangingPunct="1">
              <a:lnSpc>
                <a:spcPct val="100000"/>
              </a:lnSpc>
              <a:spcBef>
                <a:spcPct val="0"/>
              </a:spcBef>
              <a:spcAft>
                <a:spcPct val="0"/>
              </a:spcAft>
              <a:buClr>
                <a:srgbClr val="000000"/>
              </a:buClr>
              <a:buFontTx/>
              <a:buNone/>
            </a:pPr>
            <a:fld id="{566ABCEB-ACFC-4714-9973-3DA970169C29}" type="slidenum">
              <a:rPr lang="en-US" altLang="en-US" sz="1000" b="0" i="0" u="none" baseline="0">
                <a:solidFill>
                  <a:srgbClr val="666666"/>
                </a:solidFill>
                <a:latin typeface="Roboto"/>
                <a:ea typeface="Arial" pitchFamily="34" charset="0"/>
                <a:sym typeface="Roboto"/>
              </a:rPr>
              <a:pPr marL="0" lvl="0" indent="0" algn="r" eaLnBrk="1" fontAlgn="base" latinLnBrk="1" hangingPunct="1">
                <a:lnSpc>
                  <a:spcPct val="100000"/>
                </a:lnSpc>
                <a:spcBef>
                  <a:spcPct val="0"/>
                </a:spcBef>
                <a:spcAft>
                  <a:spcPct val="0"/>
                </a:spcAft>
                <a:buClr>
                  <a:srgbClr val="000000"/>
                </a:buClr>
                <a:buFontTx/>
                <a:buNone/>
              </a:pPr>
              <a:t>‹#›</a:t>
            </a:fld>
            <a:endParaRPr lang="en-US" altLang="en-US" sz="1000" b="0" i="0" u="none" baseline="0">
              <a:solidFill>
                <a:srgbClr val="666666"/>
              </a:solidFill>
              <a:latin typeface="Roboto"/>
              <a:ea typeface="Arial" pitchFamily="34" charset="0"/>
              <a:sym typeface="Roboto"/>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840" name="Title 1"/>
          <p:cNvSpPr>
            <a:spLocks noGrp="1"/>
          </p:cNvSpPr>
          <p:nvPr>
            <p:ph type="title"/>
          </p:nvPr>
        </p:nvSpPr>
        <p:spPr>
          <a:xfrm>
            <a:off x="629841" y="342900"/>
            <a:ext cx="2949177" cy="1200150"/>
          </a:xfrm>
        </p:spPr>
        <p:txBody>
          <a:bodyPr anchor="b"/>
          <a:lstStyle>
            <a:lvl1pPr>
              <a:defRPr sz="3200"/>
            </a:lvl1pPr>
          </a:lstStyle>
          <a:p>
            <a:r>
              <a:rPr lang="en-US" altLang="zh-CN"/>
              <a:t>Click to edit Master title style</a:t>
            </a:r>
            <a:endParaRPr lang="zh-CN" altLang="en-US"/>
          </a:p>
        </p:txBody>
      </p:sp>
      <p:sp>
        <p:nvSpPr>
          <p:cNvPr id="1048841" name="Text Placeholder 3"/>
          <p:cNvSpPr>
            <a:spLocks noGrp="1"/>
          </p:cNvSpPr>
          <p:nvPr>
            <p:ph type="body" sz="half" idx="2"/>
          </p:nvPr>
        </p:nvSpPr>
        <p:spPr>
          <a:xfrm>
            <a:off x="629841" y="1543050"/>
            <a:ext cx="2949177" cy="28586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1048842" name="Picture Placeholder 2"/>
          <p:cNvSpPr>
            <a:spLocks noGrp="1"/>
          </p:cNvSpPr>
          <p:nvPr>
            <p:ph type="pic" idx="1"/>
          </p:nvPr>
        </p:nvSpPr>
        <p:spPr>
          <a:xfrm>
            <a:off x="3887391" y="740568"/>
            <a:ext cx="4629150" cy="3655218"/>
          </a:xfrm>
        </p:spPr>
        <p:txBody>
          <a:bodyPr/>
          <a:lstStyle>
            <a:lvl1pPr marL="0" indent="0">
              <a:buNone/>
              <a:defRPr sz="3200"/>
            </a:lvl1pPr>
            <a:lvl2pPr marL="457200" indent="0">
              <a:buNone/>
              <a:defRPr sz="28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1048587" name="Google Shape;8;p1"/>
          <p:cNvSpPr>
            <a:spLocks noGrp="1"/>
          </p:cNvSpPr>
          <p:nvPr>
            <p:ph type="sldNum" idx="12"/>
          </p:nvPr>
        </p:nvSpPr>
        <p:spPr>
          <a:xfrm>
            <a:off x="8472488" y="4662487"/>
            <a:ext cx="549275" cy="393700"/>
          </a:xfrm>
          <a:prstGeom prst="rect">
            <a:avLst/>
          </a:prstGeom>
          <a:noFill/>
          <a:ln>
            <a:noFill/>
          </a:ln>
        </p:spPr>
        <p:txBody>
          <a:bodyPr vert="horz" lIns="91425" tIns="91425" rIns="91425" bIns="91425" anchor="ctr"/>
          <a:lstStyle>
            <a:lvl1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1pPr>
            <a:lvl2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2pPr>
            <a:lvl3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3pPr>
            <a:lvl4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4pPr>
            <a:lvl5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5pPr>
          </a:lstStyle>
          <a:p>
            <a:pPr marL="0" lvl="0" indent="0" algn="r" eaLnBrk="1" fontAlgn="base" latinLnBrk="1" hangingPunct="1">
              <a:lnSpc>
                <a:spcPct val="100000"/>
              </a:lnSpc>
              <a:spcBef>
                <a:spcPct val="0"/>
              </a:spcBef>
              <a:spcAft>
                <a:spcPct val="0"/>
              </a:spcAft>
              <a:buClr>
                <a:srgbClr val="000000"/>
              </a:buClr>
              <a:buFontTx/>
              <a:buNone/>
            </a:pPr>
            <a:fld id="{566ABCEB-ACFC-4714-9973-3DA970169C29}" type="slidenum">
              <a:rPr lang="en-US" altLang="en-US" sz="1000" b="0" i="0" u="none" baseline="0">
                <a:solidFill>
                  <a:srgbClr val="666666"/>
                </a:solidFill>
                <a:latin typeface="Roboto"/>
                <a:ea typeface="Arial" pitchFamily="34" charset="0"/>
                <a:sym typeface="Roboto"/>
              </a:rPr>
              <a:pPr marL="0" lvl="0" indent="0" algn="r" eaLnBrk="1" fontAlgn="base" latinLnBrk="1" hangingPunct="1">
                <a:lnSpc>
                  <a:spcPct val="100000"/>
                </a:lnSpc>
                <a:spcBef>
                  <a:spcPct val="0"/>
                </a:spcBef>
                <a:spcAft>
                  <a:spcPct val="0"/>
                </a:spcAft>
                <a:buClr>
                  <a:srgbClr val="000000"/>
                </a:buClr>
                <a:buFontTx/>
                <a:buNone/>
              </a:pPr>
              <a:t>‹#›</a:t>
            </a:fld>
            <a:endParaRPr lang="en-US" altLang="en-US" sz="1000" b="0" i="0" u="none" baseline="0">
              <a:solidFill>
                <a:srgbClr val="666666"/>
              </a:solidFill>
              <a:latin typeface="Roboto"/>
              <a:ea typeface="Arial" pitchFamily="34" charset="0"/>
              <a:sym typeface="Roboto"/>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843" name="Title 1"/>
          <p:cNvSpPr>
            <a:spLocks noGrp="1"/>
          </p:cNvSpPr>
          <p:nvPr>
            <p:ph type="title"/>
          </p:nvPr>
        </p:nvSpPr>
        <p:spPr/>
        <p:txBody>
          <a:bodyPr/>
          <a:lstStyle/>
          <a:p>
            <a:r>
              <a:rPr lang="en-US" altLang="zh-CN"/>
              <a:t>Click to edit Master title style</a:t>
            </a:r>
            <a:endParaRPr lang="zh-CN" altLang="en-US"/>
          </a:p>
        </p:txBody>
      </p:sp>
      <p:sp>
        <p:nvSpPr>
          <p:cNvPr id="1048844" name="Vertical Text Placeholder 2"/>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48587" name="Google Shape;8;p1"/>
          <p:cNvSpPr>
            <a:spLocks noGrp="1"/>
          </p:cNvSpPr>
          <p:nvPr>
            <p:ph type="sldNum" idx="12"/>
          </p:nvPr>
        </p:nvSpPr>
        <p:spPr>
          <a:xfrm>
            <a:off x="8472488" y="4662487"/>
            <a:ext cx="549275" cy="393700"/>
          </a:xfrm>
          <a:prstGeom prst="rect">
            <a:avLst/>
          </a:prstGeom>
          <a:noFill/>
          <a:ln>
            <a:noFill/>
          </a:ln>
        </p:spPr>
        <p:txBody>
          <a:bodyPr vert="horz" lIns="91425" tIns="91425" rIns="91425" bIns="91425" anchor="ctr"/>
          <a:lstStyle>
            <a:lvl1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1pPr>
            <a:lvl2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2pPr>
            <a:lvl3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3pPr>
            <a:lvl4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4pPr>
            <a:lvl5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5pPr>
          </a:lstStyle>
          <a:p>
            <a:pPr marL="0" lvl="0" indent="0" algn="r" eaLnBrk="1" fontAlgn="base" latinLnBrk="1" hangingPunct="1">
              <a:lnSpc>
                <a:spcPct val="100000"/>
              </a:lnSpc>
              <a:spcBef>
                <a:spcPct val="0"/>
              </a:spcBef>
              <a:spcAft>
                <a:spcPct val="0"/>
              </a:spcAft>
              <a:buClr>
                <a:srgbClr val="000000"/>
              </a:buClr>
              <a:buFontTx/>
              <a:buNone/>
            </a:pPr>
            <a:fld id="{566ABCEB-ACFC-4714-9973-3DA970169C29}" type="slidenum">
              <a:rPr lang="en-US" altLang="en-US" sz="1000" b="0" i="0" u="none" baseline="0">
                <a:solidFill>
                  <a:srgbClr val="666666"/>
                </a:solidFill>
                <a:latin typeface="Roboto"/>
                <a:ea typeface="Arial" pitchFamily="34" charset="0"/>
                <a:sym typeface="Roboto"/>
              </a:rPr>
              <a:pPr marL="0" lvl="0" indent="0" algn="r" eaLnBrk="1" fontAlgn="base" latinLnBrk="1" hangingPunct="1">
                <a:lnSpc>
                  <a:spcPct val="100000"/>
                </a:lnSpc>
                <a:spcBef>
                  <a:spcPct val="0"/>
                </a:spcBef>
                <a:spcAft>
                  <a:spcPct val="0"/>
                </a:spcAft>
                <a:buClr>
                  <a:srgbClr val="000000"/>
                </a:buClr>
                <a:buFontTx/>
                <a:buNone/>
              </a:pPr>
              <a:t>‹#›</a:t>
            </a:fld>
            <a:endParaRPr lang="en-US" altLang="en-US" sz="1000" b="0" i="0" u="none" baseline="0">
              <a:solidFill>
                <a:srgbClr val="666666"/>
              </a:solidFill>
              <a:latin typeface="Roboto"/>
              <a:ea typeface="Arial" pitchFamily="34" charset="0"/>
              <a:sym typeface="Roboto"/>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845" name="Vertical Title 1"/>
          <p:cNvSpPr>
            <a:spLocks noGrp="1"/>
          </p:cNvSpPr>
          <p:nvPr>
            <p:ph type="title" orient="vert"/>
          </p:nvPr>
        </p:nvSpPr>
        <p:spPr>
          <a:xfrm>
            <a:off x="6543675" y="273843"/>
            <a:ext cx="1971675" cy="4358878"/>
          </a:xfrm>
        </p:spPr>
        <p:txBody>
          <a:bodyPr vert="eaVert"/>
          <a:lstStyle/>
          <a:p>
            <a:r>
              <a:rPr lang="en-US" altLang="zh-CN"/>
              <a:t>Click to edit Master title style</a:t>
            </a:r>
            <a:endParaRPr lang="zh-CN" altLang="en-US"/>
          </a:p>
        </p:txBody>
      </p:sp>
      <p:sp>
        <p:nvSpPr>
          <p:cNvPr id="1048846" name="Vertical Text Placeholder 2"/>
          <p:cNvSpPr>
            <a:spLocks noGrp="1"/>
          </p:cNvSpPr>
          <p:nvPr>
            <p:ph type="body" orient="vert" idx="1"/>
          </p:nvPr>
        </p:nvSpPr>
        <p:spPr>
          <a:xfrm>
            <a:off x="628650" y="273843"/>
            <a:ext cx="5800725" cy="4358878"/>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48587" name="Google Shape;8;p1"/>
          <p:cNvSpPr>
            <a:spLocks noGrp="1"/>
          </p:cNvSpPr>
          <p:nvPr>
            <p:ph type="sldNum" idx="12"/>
          </p:nvPr>
        </p:nvSpPr>
        <p:spPr>
          <a:xfrm>
            <a:off x="8472488" y="4662487"/>
            <a:ext cx="549275" cy="393700"/>
          </a:xfrm>
          <a:prstGeom prst="rect">
            <a:avLst/>
          </a:prstGeom>
          <a:noFill/>
          <a:ln>
            <a:noFill/>
          </a:ln>
        </p:spPr>
        <p:txBody>
          <a:bodyPr vert="horz" lIns="91425" tIns="91425" rIns="91425" bIns="91425" anchor="ctr"/>
          <a:lstStyle>
            <a:lvl1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1pPr>
            <a:lvl2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2pPr>
            <a:lvl3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3pPr>
            <a:lvl4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4pPr>
            <a:lvl5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5pPr>
          </a:lstStyle>
          <a:p>
            <a:pPr marL="0" lvl="0" indent="0" algn="r" eaLnBrk="1" fontAlgn="base" latinLnBrk="1" hangingPunct="1">
              <a:lnSpc>
                <a:spcPct val="100000"/>
              </a:lnSpc>
              <a:spcBef>
                <a:spcPct val="0"/>
              </a:spcBef>
              <a:spcAft>
                <a:spcPct val="0"/>
              </a:spcAft>
              <a:buClr>
                <a:srgbClr val="000000"/>
              </a:buClr>
              <a:buFontTx/>
              <a:buNone/>
            </a:pPr>
            <a:fld id="{566ABCEB-ACFC-4714-9973-3DA970169C29}" type="slidenum">
              <a:rPr lang="en-US" altLang="en-US" sz="1000" b="0" i="0" u="none" baseline="0">
                <a:solidFill>
                  <a:srgbClr val="666666"/>
                </a:solidFill>
                <a:latin typeface="Roboto"/>
                <a:ea typeface="Arial" pitchFamily="34" charset="0"/>
                <a:sym typeface="Roboto"/>
              </a:rPr>
              <a:pPr marL="0" lvl="0" indent="0" algn="r" eaLnBrk="1" fontAlgn="base" latinLnBrk="1" hangingPunct="1">
                <a:lnSpc>
                  <a:spcPct val="100000"/>
                </a:lnSpc>
                <a:spcBef>
                  <a:spcPct val="0"/>
                </a:spcBef>
                <a:spcAft>
                  <a:spcPct val="0"/>
                </a:spcAft>
                <a:buClr>
                  <a:srgbClr val="000000"/>
                </a:buClr>
                <a:buFontTx/>
                <a:buNone/>
              </a:pPr>
              <a:t>‹#›</a:t>
            </a:fld>
            <a:endParaRPr lang="en-US" altLang="en-US" sz="1000" b="0" i="0" u="none" baseline="0">
              <a:solidFill>
                <a:srgbClr val="666666"/>
              </a:solidFill>
              <a:latin typeface="Roboto"/>
              <a:ea typeface="Arial" pitchFamily="34" charset="0"/>
              <a:sym typeface="Roboto"/>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852" name="Title 1"/>
          <p:cNvSpPr>
            <a:spLocks noGrp="1"/>
          </p:cNvSpPr>
          <p:nvPr>
            <p:ph type="ctrTitle"/>
          </p:nvPr>
        </p:nvSpPr>
        <p:spPr>
          <a:xfrm>
            <a:off x="1143000" y="841772"/>
            <a:ext cx="6858000" cy="1790699"/>
          </a:xfrm>
        </p:spPr>
        <p:txBody>
          <a:bodyPr anchor="b"/>
          <a:lstStyle>
            <a:lvl1pPr>
              <a:defRPr sz="6000"/>
            </a:lvl1pPr>
          </a:lstStyle>
          <a:p>
            <a:r>
              <a:rPr lang="en-US" altLang="zh-CN"/>
              <a:t>Click to edit Master title style</a:t>
            </a:r>
            <a:endParaRPr lang="zh-CN" altLang="en-US"/>
          </a:p>
        </p:txBody>
      </p:sp>
      <p:sp>
        <p:nvSpPr>
          <p:cNvPr id="1048853" name="Subtitle 2"/>
          <p:cNvSpPr>
            <a:spLocks noGrp="1"/>
          </p:cNvSpPr>
          <p:nvPr>
            <p:ph type="subTitle" idx="1"/>
          </p:nvPr>
        </p:nvSpPr>
        <p:spPr>
          <a:xfrm>
            <a:off x="1143000" y="2701528"/>
            <a:ext cx="6858000" cy="1241821"/>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zh-CN" altLang="en-US"/>
          </a:p>
        </p:txBody>
      </p:sp>
      <p:sp>
        <p:nvSpPr>
          <p:cNvPr id="1048851" name="Google Shape;8;p1"/>
          <p:cNvSpPr>
            <a:spLocks noGrp="1"/>
          </p:cNvSpPr>
          <p:nvPr>
            <p:ph type="sldNum" idx="12"/>
          </p:nvPr>
        </p:nvSpPr>
        <p:spPr>
          <a:xfrm>
            <a:off x="8472488" y="4662487"/>
            <a:ext cx="549275" cy="393700"/>
          </a:xfrm>
          <a:prstGeom prst="rect">
            <a:avLst/>
          </a:prstGeom>
          <a:noFill/>
          <a:ln>
            <a:noFill/>
          </a:ln>
        </p:spPr>
        <p:txBody>
          <a:bodyPr vert="horz" lIns="91425" tIns="91425" rIns="91425" bIns="91425" anchor="ctr"/>
          <a:lstStyle>
            <a:lvl1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1pPr>
            <a:lvl2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2pPr>
            <a:lvl3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3pPr>
            <a:lvl4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4pPr>
            <a:lvl5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5pPr>
          </a:lstStyle>
          <a:p>
            <a:pPr marL="0" lvl="0" indent="0" algn="r" eaLnBrk="1" fontAlgn="base" latinLnBrk="1" hangingPunct="1">
              <a:lnSpc>
                <a:spcPct val="100000"/>
              </a:lnSpc>
              <a:spcBef>
                <a:spcPct val="0"/>
              </a:spcBef>
              <a:spcAft>
                <a:spcPct val="0"/>
              </a:spcAft>
              <a:buClr>
                <a:srgbClr val="000000"/>
              </a:buClr>
              <a:buFontTx/>
              <a:buNone/>
            </a:pPr>
            <a:fld id="{566ABCEB-ACFC-4714-9973-3DA970169C29}" type="slidenum">
              <a:rPr lang="en-US" altLang="en-US" sz="1000" b="0" i="0" u="none" baseline="0">
                <a:solidFill>
                  <a:srgbClr val="666666"/>
                </a:solidFill>
                <a:latin typeface="Roboto"/>
                <a:ea typeface="Arial" pitchFamily="34" charset="0"/>
                <a:sym typeface="Roboto"/>
              </a:rPr>
              <a:pPr marL="0" lvl="0" indent="0" algn="r" eaLnBrk="1" fontAlgn="base" latinLnBrk="1" hangingPunct="1">
                <a:lnSpc>
                  <a:spcPct val="100000"/>
                </a:lnSpc>
                <a:spcBef>
                  <a:spcPct val="0"/>
                </a:spcBef>
                <a:spcAft>
                  <a:spcPct val="0"/>
                </a:spcAft>
                <a:buClr>
                  <a:srgbClr val="000000"/>
                </a:buClr>
                <a:buFontTx/>
                <a:buNone/>
              </a:pPr>
              <a:t>‹#›</a:t>
            </a:fld>
            <a:endParaRPr lang="en-US" altLang="en-US" sz="1000" b="0" i="0" u="none" baseline="0">
              <a:solidFill>
                <a:srgbClr val="666666"/>
              </a:solidFill>
              <a:latin typeface="Roboto"/>
              <a:ea typeface="Arial" pitchFamily="34" charset="0"/>
              <a:sym typeface="Roboto"/>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854" name="Title 1"/>
          <p:cNvSpPr>
            <a:spLocks noGrp="1"/>
          </p:cNvSpPr>
          <p:nvPr>
            <p:ph type="title"/>
          </p:nvPr>
        </p:nvSpPr>
        <p:spPr/>
        <p:txBody>
          <a:bodyPr/>
          <a:lstStyle/>
          <a:p>
            <a:r>
              <a:rPr lang="en-US" altLang="zh-CN"/>
              <a:t>Click to edit Master title style</a:t>
            </a:r>
            <a:endParaRPr lang="zh-CN" altLang="en-US"/>
          </a:p>
        </p:txBody>
      </p:sp>
      <p:sp>
        <p:nvSpPr>
          <p:cNvPr id="1048855" name="Content Placeholder 2"/>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48851" name="Google Shape;8;p1"/>
          <p:cNvSpPr>
            <a:spLocks noGrp="1"/>
          </p:cNvSpPr>
          <p:nvPr>
            <p:ph type="sldNum" idx="12"/>
          </p:nvPr>
        </p:nvSpPr>
        <p:spPr>
          <a:xfrm>
            <a:off x="8472488" y="4662487"/>
            <a:ext cx="549275" cy="393700"/>
          </a:xfrm>
          <a:prstGeom prst="rect">
            <a:avLst/>
          </a:prstGeom>
          <a:noFill/>
          <a:ln>
            <a:noFill/>
          </a:ln>
        </p:spPr>
        <p:txBody>
          <a:bodyPr vert="horz" lIns="91425" tIns="91425" rIns="91425" bIns="91425" anchor="ctr"/>
          <a:lstStyle>
            <a:lvl1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1pPr>
            <a:lvl2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2pPr>
            <a:lvl3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3pPr>
            <a:lvl4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4pPr>
            <a:lvl5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5pPr>
          </a:lstStyle>
          <a:p>
            <a:pPr marL="0" lvl="0" indent="0" algn="r" eaLnBrk="1" fontAlgn="base" latinLnBrk="1" hangingPunct="1">
              <a:lnSpc>
                <a:spcPct val="100000"/>
              </a:lnSpc>
              <a:spcBef>
                <a:spcPct val="0"/>
              </a:spcBef>
              <a:spcAft>
                <a:spcPct val="0"/>
              </a:spcAft>
              <a:buClr>
                <a:srgbClr val="000000"/>
              </a:buClr>
              <a:buFontTx/>
              <a:buNone/>
            </a:pPr>
            <a:fld id="{566ABCEB-ACFC-4714-9973-3DA970169C29}" type="slidenum">
              <a:rPr lang="en-US" altLang="en-US" sz="1000" b="0" i="0" u="none" baseline="0">
                <a:solidFill>
                  <a:srgbClr val="666666"/>
                </a:solidFill>
                <a:latin typeface="Roboto"/>
                <a:ea typeface="Arial" pitchFamily="34" charset="0"/>
                <a:sym typeface="Roboto"/>
              </a:rPr>
              <a:pPr marL="0" lvl="0" indent="0" algn="r" eaLnBrk="1" fontAlgn="base" latinLnBrk="1" hangingPunct="1">
                <a:lnSpc>
                  <a:spcPct val="100000"/>
                </a:lnSpc>
                <a:spcBef>
                  <a:spcPct val="0"/>
                </a:spcBef>
                <a:spcAft>
                  <a:spcPct val="0"/>
                </a:spcAft>
                <a:buClr>
                  <a:srgbClr val="000000"/>
                </a:buClr>
                <a:buFontTx/>
                <a:buNone/>
              </a:pPr>
              <a:t>‹#›</a:t>
            </a:fld>
            <a:endParaRPr lang="en-US" altLang="en-US" sz="1000" b="0" i="0" u="none" baseline="0">
              <a:solidFill>
                <a:srgbClr val="666666"/>
              </a:solidFill>
              <a:latin typeface="Roboto"/>
              <a:ea typeface="Arial" pitchFamily="34" charset="0"/>
              <a:sym typeface="Roboto"/>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856" name="Title 1"/>
          <p:cNvSpPr>
            <a:spLocks noGrp="1"/>
          </p:cNvSpPr>
          <p:nvPr>
            <p:ph type="title"/>
          </p:nvPr>
        </p:nvSpPr>
        <p:spPr>
          <a:xfrm>
            <a:off x="623887" y="1282303"/>
            <a:ext cx="7886700" cy="2139552"/>
          </a:xfrm>
        </p:spPr>
        <p:txBody>
          <a:bodyPr anchor="b"/>
          <a:lstStyle>
            <a:lvl1pPr>
              <a:defRPr sz="6000"/>
            </a:lvl1pPr>
          </a:lstStyle>
          <a:p>
            <a:r>
              <a:rPr lang="en-US" altLang="zh-CN"/>
              <a:t>Click to edit Master title style</a:t>
            </a:r>
            <a:endParaRPr lang="zh-CN" altLang="en-US"/>
          </a:p>
        </p:txBody>
      </p:sp>
      <p:sp>
        <p:nvSpPr>
          <p:cNvPr id="1048857" name="Text Placeholder 2"/>
          <p:cNvSpPr>
            <a:spLocks noGrp="1"/>
          </p:cNvSpPr>
          <p:nvPr>
            <p:ph type="body" idx="1"/>
          </p:nvPr>
        </p:nvSpPr>
        <p:spPr>
          <a:xfrm>
            <a:off x="623887" y="3442097"/>
            <a:ext cx="7886700" cy="1125140"/>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ltLang="zh-CN"/>
              <a:t>Click to edit Master text styles</a:t>
            </a:r>
          </a:p>
        </p:txBody>
      </p:sp>
      <p:sp>
        <p:nvSpPr>
          <p:cNvPr id="1048851" name="Google Shape;8;p1"/>
          <p:cNvSpPr>
            <a:spLocks noGrp="1"/>
          </p:cNvSpPr>
          <p:nvPr>
            <p:ph type="sldNum" idx="12"/>
          </p:nvPr>
        </p:nvSpPr>
        <p:spPr>
          <a:xfrm>
            <a:off x="8472488" y="4662487"/>
            <a:ext cx="549275" cy="393700"/>
          </a:xfrm>
          <a:prstGeom prst="rect">
            <a:avLst/>
          </a:prstGeom>
          <a:noFill/>
          <a:ln>
            <a:noFill/>
          </a:ln>
        </p:spPr>
        <p:txBody>
          <a:bodyPr vert="horz" lIns="91425" tIns="91425" rIns="91425" bIns="91425" anchor="ctr"/>
          <a:lstStyle>
            <a:lvl1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1pPr>
            <a:lvl2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2pPr>
            <a:lvl3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3pPr>
            <a:lvl4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4pPr>
            <a:lvl5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5pPr>
          </a:lstStyle>
          <a:p>
            <a:pPr marL="0" lvl="0" indent="0" algn="r" eaLnBrk="1" fontAlgn="base" latinLnBrk="1" hangingPunct="1">
              <a:lnSpc>
                <a:spcPct val="100000"/>
              </a:lnSpc>
              <a:spcBef>
                <a:spcPct val="0"/>
              </a:spcBef>
              <a:spcAft>
                <a:spcPct val="0"/>
              </a:spcAft>
              <a:buClr>
                <a:srgbClr val="000000"/>
              </a:buClr>
              <a:buFontTx/>
              <a:buNone/>
            </a:pPr>
            <a:fld id="{566ABCEB-ACFC-4714-9973-3DA970169C29}" type="slidenum">
              <a:rPr lang="en-US" altLang="en-US" sz="1000" b="0" i="0" u="none" baseline="0">
                <a:solidFill>
                  <a:srgbClr val="666666"/>
                </a:solidFill>
                <a:latin typeface="Roboto"/>
                <a:ea typeface="Arial" pitchFamily="34" charset="0"/>
                <a:sym typeface="Roboto"/>
              </a:rPr>
              <a:pPr marL="0" lvl="0" indent="0" algn="r" eaLnBrk="1" fontAlgn="base" latinLnBrk="1" hangingPunct="1">
                <a:lnSpc>
                  <a:spcPct val="100000"/>
                </a:lnSpc>
                <a:spcBef>
                  <a:spcPct val="0"/>
                </a:spcBef>
                <a:spcAft>
                  <a:spcPct val="0"/>
                </a:spcAft>
                <a:buClr>
                  <a:srgbClr val="000000"/>
                </a:buClr>
                <a:buFontTx/>
                <a:buNone/>
              </a:pPr>
              <a:t>‹#›</a:t>
            </a:fld>
            <a:endParaRPr lang="en-US" altLang="en-US" sz="1000" b="0" i="0" u="none" baseline="0">
              <a:solidFill>
                <a:srgbClr val="666666"/>
              </a:solidFill>
              <a:latin typeface="Roboto"/>
              <a:ea typeface="Arial" pitchFamily="34" charset="0"/>
              <a:sym typeface="Roboto"/>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858" name="Title 1"/>
          <p:cNvSpPr>
            <a:spLocks noGrp="1"/>
          </p:cNvSpPr>
          <p:nvPr>
            <p:ph type="title"/>
          </p:nvPr>
        </p:nvSpPr>
        <p:spPr/>
        <p:txBody>
          <a:bodyPr/>
          <a:lstStyle/>
          <a:p>
            <a:r>
              <a:rPr lang="en-US" altLang="zh-CN"/>
              <a:t>Click to edit Master title style</a:t>
            </a:r>
            <a:endParaRPr lang="zh-CN" altLang="en-US"/>
          </a:p>
        </p:txBody>
      </p:sp>
      <p:sp>
        <p:nvSpPr>
          <p:cNvPr id="1048859" name="Content Placeholder 2"/>
          <p:cNvSpPr>
            <a:spLocks noGrp="1"/>
          </p:cNvSpPr>
          <p:nvPr>
            <p:ph sz="half" idx="1"/>
          </p:nvPr>
        </p:nvSpPr>
        <p:spPr>
          <a:xfrm>
            <a:off x="628650" y="1369218"/>
            <a:ext cx="3886200" cy="3263503"/>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48860" name="Content Placeholder 3"/>
          <p:cNvSpPr>
            <a:spLocks noGrp="1"/>
          </p:cNvSpPr>
          <p:nvPr>
            <p:ph sz="half" idx="2"/>
          </p:nvPr>
        </p:nvSpPr>
        <p:spPr>
          <a:xfrm>
            <a:off x="4629150" y="1369218"/>
            <a:ext cx="3886200" cy="3263503"/>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48851" name="Google Shape;8;p1"/>
          <p:cNvSpPr>
            <a:spLocks noGrp="1"/>
          </p:cNvSpPr>
          <p:nvPr>
            <p:ph type="sldNum" idx="12"/>
          </p:nvPr>
        </p:nvSpPr>
        <p:spPr>
          <a:xfrm>
            <a:off x="8472488" y="4662487"/>
            <a:ext cx="549275" cy="393700"/>
          </a:xfrm>
          <a:prstGeom prst="rect">
            <a:avLst/>
          </a:prstGeom>
          <a:noFill/>
          <a:ln>
            <a:noFill/>
          </a:ln>
        </p:spPr>
        <p:txBody>
          <a:bodyPr vert="horz" lIns="91425" tIns="91425" rIns="91425" bIns="91425" anchor="ctr"/>
          <a:lstStyle>
            <a:lvl1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1pPr>
            <a:lvl2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2pPr>
            <a:lvl3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3pPr>
            <a:lvl4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4pPr>
            <a:lvl5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5pPr>
          </a:lstStyle>
          <a:p>
            <a:pPr marL="0" lvl="0" indent="0" algn="r" eaLnBrk="1" fontAlgn="base" latinLnBrk="1" hangingPunct="1">
              <a:lnSpc>
                <a:spcPct val="100000"/>
              </a:lnSpc>
              <a:spcBef>
                <a:spcPct val="0"/>
              </a:spcBef>
              <a:spcAft>
                <a:spcPct val="0"/>
              </a:spcAft>
              <a:buClr>
                <a:srgbClr val="000000"/>
              </a:buClr>
              <a:buFontTx/>
              <a:buNone/>
            </a:pPr>
            <a:fld id="{566ABCEB-ACFC-4714-9973-3DA970169C29}" type="slidenum">
              <a:rPr lang="en-US" altLang="en-US" sz="1000" b="0" i="0" u="none" baseline="0">
                <a:solidFill>
                  <a:srgbClr val="666666"/>
                </a:solidFill>
                <a:latin typeface="Roboto"/>
                <a:ea typeface="Arial" pitchFamily="34" charset="0"/>
                <a:sym typeface="Roboto"/>
              </a:rPr>
              <a:pPr marL="0" lvl="0" indent="0" algn="r" eaLnBrk="1" fontAlgn="base" latinLnBrk="1" hangingPunct="1">
                <a:lnSpc>
                  <a:spcPct val="100000"/>
                </a:lnSpc>
                <a:spcBef>
                  <a:spcPct val="0"/>
                </a:spcBef>
                <a:spcAft>
                  <a:spcPct val="0"/>
                </a:spcAft>
                <a:buClr>
                  <a:srgbClr val="000000"/>
                </a:buClr>
                <a:buFontTx/>
                <a:buNone/>
              </a:pPr>
              <a:t>‹#›</a:t>
            </a:fld>
            <a:endParaRPr lang="en-US" altLang="en-US" sz="1000" b="0" i="0" u="none" baseline="0">
              <a:solidFill>
                <a:srgbClr val="666666"/>
              </a:solidFill>
              <a:latin typeface="Roboto"/>
              <a:ea typeface="Arial" pitchFamily="34" charset="0"/>
              <a:sym typeface="Roboto"/>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861" name="Title 1"/>
          <p:cNvSpPr>
            <a:spLocks noGrp="1"/>
          </p:cNvSpPr>
          <p:nvPr>
            <p:ph type="title"/>
          </p:nvPr>
        </p:nvSpPr>
        <p:spPr>
          <a:xfrm>
            <a:off x="629841" y="273843"/>
            <a:ext cx="7886700" cy="994172"/>
          </a:xfrm>
        </p:spPr>
        <p:txBody>
          <a:bodyPr/>
          <a:lstStyle/>
          <a:p>
            <a:r>
              <a:rPr lang="en-US" altLang="zh-CN"/>
              <a:t>Click to edit Master title style</a:t>
            </a:r>
            <a:endParaRPr lang="zh-CN" altLang="en-US"/>
          </a:p>
        </p:txBody>
      </p:sp>
      <p:sp>
        <p:nvSpPr>
          <p:cNvPr id="1048862" name="Text Placeholder 2"/>
          <p:cNvSpPr>
            <a:spLocks noGrp="1"/>
          </p:cNvSpPr>
          <p:nvPr>
            <p:ph type="body" idx="1"/>
          </p:nvPr>
        </p:nvSpPr>
        <p:spPr>
          <a:xfrm>
            <a:off x="629841" y="1260872"/>
            <a:ext cx="3868340" cy="617934"/>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1048863" name="Content Placeholder 3"/>
          <p:cNvSpPr>
            <a:spLocks noGrp="1"/>
          </p:cNvSpPr>
          <p:nvPr>
            <p:ph sz="half" idx="2"/>
          </p:nvPr>
        </p:nvSpPr>
        <p:spPr>
          <a:xfrm>
            <a:off x="629841" y="1878806"/>
            <a:ext cx="3868340" cy="2763440"/>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48864" name="Text Placeholder 4"/>
          <p:cNvSpPr>
            <a:spLocks noGrp="1"/>
          </p:cNvSpPr>
          <p:nvPr>
            <p:ph type="body" sz="quarter" idx="3"/>
          </p:nvPr>
        </p:nvSpPr>
        <p:spPr>
          <a:xfrm>
            <a:off x="4629150" y="1260872"/>
            <a:ext cx="3887391" cy="617934"/>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1048865" name="Content Placeholder 5"/>
          <p:cNvSpPr>
            <a:spLocks noGrp="1"/>
          </p:cNvSpPr>
          <p:nvPr>
            <p:ph sz="quarter" idx="4"/>
          </p:nvPr>
        </p:nvSpPr>
        <p:spPr>
          <a:xfrm>
            <a:off x="4629150" y="1878806"/>
            <a:ext cx="3887391" cy="2763440"/>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48851" name="Google Shape;8;p1"/>
          <p:cNvSpPr>
            <a:spLocks noGrp="1"/>
          </p:cNvSpPr>
          <p:nvPr>
            <p:ph type="sldNum" idx="12"/>
          </p:nvPr>
        </p:nvSpPr>
        <p:spPr>
          <a:xfrm>
            <a:off x="8472488" y="4662487"/>
            <a:ext cx="549275" cy="393700"/>
          </a:xfrm>
          <a:prstGeom prst="rect">
            <a:avLst/>
          </a:prstGeom>
          <a:noFill/>
          <a:ln>
            <a:noFill/>
          </a:ln>
        </p:spPr>
        <p:txBody>
          <a:bodyPr vert="horz" lIns="91425" tIns="91425" rIns="91425" bIns="91425" anchor="ctr"/>
          <a:lstStyle>
            <a:lvl1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1pPr>
            <a:lvl2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2pPr>
            <a:lvl3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3pPr>
            <a:lvl4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4pPr>
            <a:lvl5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5pPr>
          </a:lstStyle>
          <a:p>
            <a:pPr marL="0" lvl="0" indent="0" algn="r" eaLnBrk="1" fontAlgn="base" latinLnBrk="1" hangingPunct="1">
              <a:lnSpc>
                <a:spcPct val="100000"/>
              </a:lnSpc>
              <a:spcBef>
                <a:spcPct val="0"/>
              </a:spcBef>
              <a:spcAft>
                <a:spcPct val="0"/>
              </a:spcAft>
              <a:buClr>
                <a:srgbClr val="000000"/>
              </a:buClr>
              <a:buFontTx/>
              <a:buNone/>
            </a:pPr>
            <a:fld id="{566ABCEB-ACFC-4714-9973-3DA970169C29}" type="slidenum">
              <a:rPr lang="en-US" altLang="en-US" sz="1000" b="0" i="0" u="none" baseline="0">
                <a:solidFill>
                  <a:srgbClr val="666666"/>
                </a:solidFill>
                <a:latin typeface="Roboto"/>
                <a:ea typeface="Arial" pitchFamily="34" charset="0"/>
                <a:sym typeface="Roboto"/>
              </a:rPr>
              <a:pPr marL="0" lvl="0" indent="0" algn="r" eaLnBrk="1" fontAlgn="base" latinLnBrk="1" hangingPunct="1">
                <a:lnSpc>
                  <a:spcPct val="100000"/>
                </a:lnSpc>
                <a:spcBef>
                  <a:spcPct val="0"/>
                </a:spcBef>
                <a:spcAft>
                  <a:spcPct val="0"/>
                </a:spcAft>
                <a:buClr>
                  <a:srgbClr val="000000"/>
                </a:buClr>
                <a:buFontTx/>
                <a:buNone/>
              </a:pPr>
              <a:t>‹#›</a:t>
            </a:fld>
            <a:endParaRPr lang="en-US" altLang="en-US" sz="1000" b="0" i="0" u="none" baseline="0">
              <a:solidFill>
                <a:srgbClr val="666666"/>
              </a:solidFill>
              <a:latin typeface="Roboto"/>
              <a:ea typeface="Arial" pitchFamily="34" charset="0"/>
              <a:sym typeface="Roboto"/>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866" name="Title 1"/>
          <p:cNvSpPr>
            <a:spLocks noGrp="1"/>
          </p:cNvSpPr>
          <p:nvPr>
            <p:ph type="title"/>
          </p:nvPr>
        </p:nvSpPr>
        <p:spPr/>
        <p:txBody>
          <a:bodyPr/>
          <a:lstStyle/>
          <a:p>
            <a:r>
              <a:rPr lang="en-US" altLang="zh-CN"/>
              <a:t>Click to edit Master title style</a:t>
            </a:r>
            <a:endParaRPr lang="zh-CN" altLang="en-US"/>
          </a:p>
        </p:txBody>
      </p:sp>
      <p:sp>
        <p:nvSpPr>
          <p:cNvPr id="1048851" name="Google Shape;8;p1"/>
          <p:cNvSpPr>
            <a:spLocks noGrp="1"/>
          </p:cNvSpPr>
          <p:nvPr>
            <p:ph type="sldNum" idx="12"/>
          </p:nvPr>
        </p:nvSpPr>
        <p:spPr>
          <a:xfrm>
            <a:off x="8472488" y="4662487"/>
            <a:ext cx="549275" cy="393700"/>
          </a:xfrm>
          <a:prstGeom prst="rect">
            <a:avLst/>
          </a:prstGeom>
          <a:noFill/>
          <a:ln>
            <a:noFill/>
          </a:ln>
        </p:spPr>
        <p:txBody>
          <a:bodyPr vert="horz" lIns="91425" tIns="91425" rIns="91425" bIns="91425" anchor="ctr"/>
          <a:lstStyle>
            <a:lvl1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1pPr>
            <a:lvl2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2pPr>
            <a:lvl3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3pPr>
            <a:lvl4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4pPr>
            <a:lvl5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5pPr>
          </a:lstStyle>
          <a:p>
            <a:pPr marL="0" lvl="0" indent="0" algn="r" eaLnBrk="1" fontAlgn="base" latinLnBrk="1" hangingPunct="1">
              <a:lnSpc>
                <a:spcPct val="100000"/>
              </a:lnSpc>
              <a:spcBef>
                <a:spcPct val="0"/>
              </a:spcBef>
              <a:spcAft>
                <a:spcPct val="0"/>
              </a:spcAft>
              <a:buClr>
                <a:srgbClr val="000000"/>
              </a:buClr>
              <a:buFontTx/>
              <a:buNone/>
            </a:pPr>
            <a:fld id="{566ABCEB-ACFC-4714-9973-3DA970169C29}" type="slidenum">
              <a:rPr lang="en-US" altLang="en-US" sz="1000" b="0" i="0" u="none" baseline="0">
                <a:solidFill>
                  <a:srgbClr val="666666"/>
                </a:solidFill>
                <a:latin typeface="Roboto"/>
                <a:ea typeface="Arial" pitchFamily="34" charset="0"/>
                <a:sym typeface="Roboto"/>
              </a:rPr>
              <a:pPr marL="0" lvl="0" indent="0" algn="r" eaLnBrk="1" fontAlgn="base" latinLnBrk="1" hangingPunct="1">
                <a:lnSpc>
                  <a:spcPct val="100000"/>
                </a:lnSpc>
                <a:spcBef>
                  <a:spcPct val="0"/>
                </a:spcBef>
                <a:spcAft>
                  <a:spcPct val="0"/>
                </a:spcAft>
                <a:buClr>
                  <a:srgbClr val="000000"/>
                </a:buClr>
                <a:buFontTx/>
                <a:buNone/>
              </a:pPr>
              <a:t>‹#›</a:t>
            </a:fld>
            <a:endParaRPr lang="en-US" altLang="en-US" sz="1000" b="0" i="0" u="none" baseline="0">
              <a:solidFill>
                <a:srgbClr val="666666"/>
              </a:solidFill>
              <a:latin typeface="Roboto"/>
              <a:ea typeface="Arial" pitchFamily="34" charset="0"/>
              <a:sym typeface="Roboto"/>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851" name="Google Shape;8;p1"/>
          <p:cNvSpPr>
            <a:spLocks noGrp="1"/>
          </p:cNvSpPr>
          <p:nvPr>
            <p:ph type="sldNum" idx="12"/>
          </p:nvPr>
        </p:nvSpPr>
        <p:spPr>
          <a:xfrm>
            <a:off x="8472488" y="4662487"/>
            <a:ext cx="549275" cy="393700"/>
          </a:xfrm>
          <a:prstGeom prst="rect">
            <a:avLst/>
          </a:prstGeom>
          <a:noFill/>
          <a:ln>
            <a:noFill/>
          </a:ln>
        </p:spPr>
        <p:txBody>
          <a:bodyPr vert="horz" lIns="91425" tIns="91425" rIns="91425" bIns="91425" anchor="ctr"/>
          <a:lstStyle>
            <a:lvl1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1pPr>
            <a:lvl2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2pPr>
            <a:lvl3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3pPr>
            <a:lvl4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4pPr>
            <a:lvl5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5pPr>
          </a:lstStyle>
          <a:p>
            <a:pPr marL="0" lvl="0" indent="0" algn="r" eaLnBrk="1" fontAlgn="base" latinLnBrk="1" hangingPunct="1">
              <a:lnSpc>
                <a:spcPct val="100000"/>
              </a:lnSpc>
              <a:spcBef>
                <a:spcPct val="0"/>
              </a:spcBef>
              <a:spcAft>
                <a:spcPct val="0"/>
              </a:spcAft>
              <a:buClr>
                <a:srgbClr val="000000"/>
              </a:buClr>
              <a:buFontTx/>
              <a:buNone/>
            </a:pPr>
            <a:fld id="{566ABCEB-ACFC-4714-9973-3DA970169C29}" type="slidenum">
              <a:rPr lang="en-US" altLang="en-US" sz="1000" b="0" i="0" u="none" baseline="0">
                <a:solidFill>
                  <a:srgbClr val="666666"/>
                </a:solidFill>
                <a:latin typeface="Roboto"/>
                <a:ea typeface="Arial" pitchFamily="34" charset="0"/>
                <a:sym typeface="Roboto"/>
              </a:rPr>
              <a:pPr marL="0" lvl="0" indent="0" algn="r" eaLnBrk="1" fontAlgn="base" latinLnBrk="1" hangingPunct="1">
                <a:lnSpc>
                  <a:spcPct val="100000"/>
                </a:lnSpc>
                <a:spcBef>
                  <a:spcPct val="0"/>
                </a:spcBef>
                <a:spcAft>
                  <a:spcPct val="0"/>
                </a:spcAft>
                <a:buClr>
                  <a:srgbClr val="000000"/>
                </a:buClr>
                <a:buFontTx/>
                <a:buNone/>
              </a:pPr>
              <a:t>‹#›</a:t>
            </a:fld>
            <a:endParaRPr lang="en-US" altLang="en-US" sz="1000" b="0" i="0" u="none" baseline="0">
              <a:solidFill>
                <a:srgbClr val="666666"/>
              </a:solidFill>
              <a:latin typeface="Roboto"/>
              <a:ea typeface="Arial" pitchFamily="34" charset="0"/>
              <a:sym typeface="Roboto"/>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801" name="Title 1"/>
          <p:cNvSpPr>
            <a:spLocks noGrp="1"/>
          </p:cNvSpPr>
          <p:nvPr>
            <p:ph type="title"/>
          </p:nvPr>
        </p:nvSpPr>
        <p:spPr>
          <a:xfrm>
            <a:off x="623887" y="1282303"/>
            <a:ext cx="7886700" cy="2139552"/>
          </a:xfrm>
        </p:spPr>
        <p:txBody>
          <a:bodyPr anchor="b"/>
          <a:lstStyle>
            <a:lvl1pPr>
              <a:defRPr sz="6000"/>
            </a:lvl1pPr>
          </a:lstStyle>
          <a:p>
            <a:r>
              <a:rPr lang="en-US" altLang="zh-CN"/>
              <a:t>Click to edit Master title style</a:t>
            </a:r>
            <a:endParaRPr lang="zh-CN" altLang="en-US"/>
          </a:p>
        </p:txBody>
      </p:sp>
      <p:sp>
        <p:nvSpPr>
          <p:cNvPr id="1048802" name="Text Placeholder 2"/>
          <p:cNvSpPr>
            <a:spLocks noGrp="1"/>
          </p:cNvSpPr>
          <p:nvPr>
            <p:ph type="body" idx="1"/>
          </p:nvPr>
        </p:nvSpPr>
        <p:spPr>
          <a:xfrm>
            <a:off x="623887" y="3442097"/>
            <a:ext cx="7886700" cy="1125140"/>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ltLang="zh-CN"/>
              <a:t>Click to edit Master text styles</a:t>
            </a:r>
          </a:p>
        </p:txBody>
      </p:sp>
      <p:sp>
        <p:nvSpPr>
          <p:cNvPr id="1048623" name="Google Shape;8;p1"/>
          <p:cNvSpPr>
            <a:spLocks noGrp="1"/>
          </p:cNvSpPr>
          <p:nvPr>
            <p:ph type="sldNum" idx="12"/>
          </p:nvPr>
        </p:nvSpPr>
        <p:spPr>
          <a:xfrm>
            <a:off x="8472488" y="4662487"/>
            <a:ext cx="549275" cy="393700"/>
          </a:xfrm>
          <a:prstGeom prst="rect">
            <a:avLst/>
          </a:prstGeom>
          <a:noFill/>
          <a:ln>
            <a:noFill/>
          </a:ln>
        </p:spPr>
        <p:txBody>
          <a:bodyPr vert="horz" lIns="91425" tIns="91425" rIns="91425" bIns="91425" anchor="ctr"/>
          <a:lstStyle>
            <a:lvl1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1pPr>
            <a:lvl2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2pPr>
            <a:lvl3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3pPr>
            <a:lvl4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4pPr>
            <a:lvl5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5pPr>
          </a:lstStyle>
          <a:p>
            <a:pPr marL="0" lvl="0" indent="0" algn="r" eaLnBrk="1" fontAlgn="base" latinLnBrk="1" hangingPunct="1">
              <a:lnSpc>
                <a:spcPct val="100000"/>
              </a:lnSpc>
              <a:spcBef>
                <a:spcPct val="0"/>
              </a:spcBef>
              <a:spcAft>
                <a:spcPct val="0"/>
              </a:spcAft>
              <a:buClr>
                <a:srgbClr val="000000"/>
              </a:buClr>
              <a:buFontTx/>
              <a:buNone/>
            </a:pPr>
            <a:fld id="{566ABCEB-ACFC-4714-9973-3DA970169C29}" type="slidenum">
              <a:rPr lang="en-US" altLang="en-US" sz="1000" b="0" i="0" u="none" baseline="0">
                <a:solidFill>
                  <a:srgbClr val="666666"/>
                </a:solidFill>
                <a:latin typeface="Roboto"/>
                <a:ea typeface="Arial" pitchFamily="34" charset="0"/>
                <a:sym typeface="Roboto"/>
              </a:rPr>
              <a:pPr marL="0" lvl="0" indent="0" algn="r" eaLnBrk="1" fontAlgn="base" latinLnBrk="1" hangingPunct="1">
                <a:lnSpc>
                  <a:spcPct val="100000"/>
                </a:lnSpc>
                <a:spcBef>
                  <a:spcPct val="0"/>
                </a:spcBef>
                <a:spcAft>
                  <a:spcPct val="0"/>
                </a:spcAft>
                <a:buClr>
                  <a:srgbClr val="000000"/>
                </a:buClr>
                <a:buFontTx/>
                <a:buNone/>
              </a:pPr>
              <a:t>‹#›</a:t>
            </a:fld>
            <a:endParaRPr lang="en-US" altLang="en-US" sz="1000" b="0" i="0" u="none" baseline="0">
              <a:solidFill>
                <a:srgbClr val="666666"/>
              </a:solidFill>
              <a:latin typeface="Roboto"/>
              <a:ea typeface="Arial" pitchFamily="34" charset="0"/>
              <a:sym typeface="Roboto"/>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867" name="Title 1"/>
          <p:cNvSpPr>
            <a:spLocks noGrp="1"/>
          </p:cNvSpPr>
          <p:nvPr>
            <p:ph type="title"/>
          </p:nvPr>
        </p:nvSpPr>
        <p:spPr>
          <a:xfrm>
            <a:off x="629841" y="342900"/>
            <a:ext cx="2949177" cy="1200150"/>
          </a:xfrm>
        </p:spPr>
        <p:txBody>
          <a:bodyPr anchor="b"/>
          <a:lstStyle>
            <a:lvl1pPr>
              <a:defRPr sz="3200"/>
            </a:lvl1pPr>
          </a:lstStyle>
          <a:p>
            <a:r>
              <a:rPr lang="en-US" altLang="zh-CN"/>
              <a:t>Click to edit Master title style</a:t>
            </a:r>
            <a:endParaRPr lang="zh-CN" altLang="en-US"/>
          </a:p>
        </p:txBody>
      </p:sp>
      <p:sp>
        <p:nvSpPr>
          <p:cNvPr id="1048868" name="Text Placeholder 3"/>
          <p:cNvSpPr>
            <a:spLocks noGrp="1"/>
          </p:cNvSpPr>
          <p:nvPr>
            <p:ph type="body" sz="half" idx="2"/>
          </p:nvPr>
        </p:nvSpPr>
        <p:spPr>
          <a:xfrm>
            <a:off x="629841" y="1543050"/>
            <a:ext cx="2949177" cy="28586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1048869" name="Content Placeholder 2"/>
          <p:cNvSpPr>
            <a:spLocks noGrp="1"/>
          </p:cNvSpPr>
          <p:nvPr>
            <p:ph idx="1"/>
          </p:nvPr>
        </p:nvSpPr>
        <p:spPr>
          <a:xfrm>
            <a:off x="3887391" y="740568"/>
            <a:ext cx="4629150" cy="365521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48851" name="Google Shape;8;p1"/>
          <p:cNvSpPr>
            <a:spLocks noGrp="1"/>
          </p:cNvSpPr>
          <p:nvPr>
            <p:ph type="sldNum" idx="12"/>
          </p:nvPr>
        </p:nvSpPr>
        <p:spPr>
          <a:xfrm>
            <a:off x="8472488" y="4662487"/>
            <a:ext cx="549275" cy="393700"/>
          </a:xfrm>
          <a:prstGeom prst="rect">
            <a:avLst/>
          </a:prstGeom>
          <a:noFill/>
          <a:ln>
            <a:noFill/>
          </a:ln>
        </p:spPr>
        <p:txBody>
          <a:bodyPr vert="horz" lIns="91425" tIns="91425" rIns="91425" bIns="91425" anchor="ctr"/>
          <a:lstStyle>
            <a:lvl1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1pPr>
            <a:lvl2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2pPr>
            <a:lvl3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3pPr>
            <a:lvl4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4pPr>
            <a:lvl5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5pPr>
          </a:lstStyle>
          <a:p>
            <a:pPr marL="0" lvl="0" indent="0" algn="r" eaLnBrk="1" fontAlgn="base" latinLnBrk="1" hangingPunct="1">
              <a:lnSpc>
                <a:spcPct val="100000"/>
              </a:lnSpc>
              <a:spcBef>
                <a:spcPct val="0"/>
              </a:spcBef>
              <a:spcAft>
                <a:spcPct val="0"/>
              </a:spcAft>
              <a:buClr>
                <a:srgbClr val="000000"/>
              </a:buClr>
              <a:buFontTx/>
              <a:buNone/>
            </a:pPr>
            <a:fld id="{566ABCEB-ACFC-4714-9973-3DA970169C29}" type="slidenum">
              <a:rPr lang="en-US" altLang="en-US" sz="1000" b="0" i="0" u="none" baseline="0">
                <a:solidFill>
                  <a:srgbClr val="666666"/>
                </a:solidFill>
                <a:latin typeface="Roboto"/>
                <a:ea typeface="Arial" pitchFamily="34" charset="0"/>
                <a:sym typeface="Roboto"/>
              </a:rPr>
              <a:pPr marL="0" lvl="0" indent="0" algn="r" eaLnBrk="1" fontAlgn="base" latinLnBrk="1" hangingPunct="1">
                <a:lnSpc>
                  <a:spcPct val="100000"/>
                </a:lnSpc>
                <a:spcBef>
                  <a:spcPct val="0"/>
                </a:spcBef>
                <a:spcAft>
                  <a:spcPct val="0"/>
                </a:spcAft>
                <a:buClr>
                  <a:srgbClr val="000000"/>
                </a:buClr>
                <a:buFontTx/>
                <a:buNone/>
              </a:pPr>
              <a:t>‹#›</a:t>
            </a:fld>
            <a:endParaRPr lang="en-US" altLang="en-US" sz="1000" b="0" i="0" u="none" baseline="0">
              <a:solidFill>
                <a:srgbClr val="666666"/>
              </a:solidFill>
              <a:latin typeface="Roboto"/>
              <a:ea typeface="Arial" pitchFamily="34" charset="0"/>
              <a:sym typeface="Roboto"/>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870" name="Title 1"/>
          <p:cNvSpPr>
            <a:spLocks noGrp="1"/>
          </p:cNvSpPr>
          <p:nvPr>
            <p:ph type="title"/>
          </p:nvPr>
        </p:nvSpPr>
        <p:spPr>
          <a:xfrm>
            <a:off x="629841" y="342900"/>
            <a:ext cx="2949177" cy="1200150"/>
          </a:xfrm>
        </p:spPr>
        <p:txBody>
          <a:bodyPr anchor="b"/>
          <a:lstStyle>
            <a:lvl1pPr>
              <a:defRPr sz="3200"/>
            </a:lvl1pPr>
          </a:lstStyle>
          <a:p>
            <a:r>
              <a:rPr lang="en-US" altLang="zh-CN"/>
              <a:t>Click to edit Master title style</a:t>
            </a:r>
            <a:endParaRPr lang="zh-CN" altLang="en-US"/>
          </a:p>
        </p:txBody>
      </p:sp>
      <p:sp>
        <p:nvSpPr>
          <p:cNvPr id="1048871" name="Text Placeholder 3"/>
          <p:cNvSpPr>
            <a:spLocks noGrp="1"/>
          </p:cNvSpPr>
          <p:nvPr>
            <p:ph type="body" sz="half" idx="2"/>
          </p:nvPr>
        </p:nvSpPr>
        <p:spPr>
          <a:xfrm>
            <a:off x="629841" y="1543050"/>
            <a:ext cx="2949177" cy="28586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1048872" name="Picture Placeholder 2"/>
          <p:cNvSpPr>
            <a:spLocks noGrp="1"/>
          </p:cNvSpPr>
          <p:nvPr>
            <p:ph type="pic" idx="1"/>
          </p:nvPr>
        </p:nvSpPr>
        <p:spPr>
          <a:xfrm>
            <a:off x="3887391" y="740568"/>
            <a:ext cx="4629150" cy="3655218"/>
          </a:xfrm>
        </p:spPr>
        <p:txBody>
          <a:bodyPr/>
          <a:lstStyle>
            <a:lvl1pPr marL="0" indent="0">
              <a:buNone/>
              <a:defRPr sz="3200"/>
            </a:lvl1pPr>
            <a:lvl2pPr marL="457200" indent="0">
              <a:buNone/>
              <a:defRPr sz="28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1048851" name="Google Shape;8;p1"/>
          <p:cNvSpPr>
            <a:spLocks noGrp="1"/>
          </p:cNvSpPr>
          <p:nvPr>
            <p:ph type="sldNum" idx="12"/>
          </p:nvPr>
        </p:nvSpPr>
        <p:spPr>
          <a:xfrm>
            <a:off x="8472488" y="4662487"/>
            <a:ext cx="549275" cy="393700"/>
          </a:xfrm>
          <a:prstGeom prst="rect">
            <a:avLst/>
          </a:prstGeom>
          <a:noFill/>
          <a:ln>
            <a:noFill/>
          </a:ln>
        </p:spPr>
        <p:txBody>
          <a:bodyPr vert="horz" lIns="91425" tIns="91425" rIns="91425" bIns="91425" anchor="ctr"/>
          <a:lstStyle>
            <a:lvl1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1pPr>
            <a:lvl2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2pPr>
            <a:lvl3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3pPr>
            <a:lvl4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4pPr>
            <a:lvl5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5pPr>
          </a:lstStyle>
          <a:p>
            <a:pPr marL="0" lvl="0" indent="0" algn="r" eaLnBrk="1" fontAlgn="base" latinLnBrk="1" hangingPunct="1">
              <a:lnSpc>
                <a:spcPct val="100000"/>
              </a:lnSpc>
              <a:spcBef>
                <a:spcPct val="0"/>
              </a:spcBef>
              <a:spcAft>
                <a:spcPct val="0"/>
              </a:spcAft>
              <a:buClr>
                <a:srgbClr val="000000"/>
              </a:buClr>
              <a:buFontTx/>
              <a:buNone/>
            </a:pPr>
            <a:fld id="{566ABCEB-ACFC-4714-9973-3DA970169C29}" type="slidenum">
              <a:rPr lang="en-US" altLang="en-US" sz="1000" b="0" i="0" u="none" baseline="0">
                <a:solidFill>
                  <a:srgbClr val="666666"/>
                </a:solidFill>
                <a:latin typeface="Roboto"/>
                <a:ea typeface="Arial" pitchFamily="34" charset="0"/>
                <a:sym typeface="Roboto"/>
              </a:rPr>
              <a:pPr marL="0" lvl="0" indent="0" algn="r" eaLnBrk="1" fontAlgn="base" latinLnBrk="1" hangingPunct="1">
                <a:lnSpc>
                  <a:spcPct val="100000"/>
                </a:lnSpc>
                <a:spcBef>
                  <a:spcPct val="0"/>
                </a:spcBef>
                <a:spcAft>
                  <a:spcPct val="0"/>
                </a:spcAft>
                <a:buClr>
                  <a:srgbClr val="000000"/>
                </a:buClr>
                <a:buFontTx/>
                <a:buNone/>
              </a:pPr>
              <a:t>‹#›</a:t>
            </a:fld>
            <a:endParaRPr lang="en-US" altLang="en-US" sz="1000" b="0" i="0" u="none" baseline="0">
              <a:solidFill>
                <a:srgbClr val="666666"/>
              </a:solidFill>
              <a:latin typeface="Roboto"/>
              <a:ea typeface="Arial" pitchFamily="34" charset="0"/>
              <a:sym typeface="Roboto"/>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873" name="Title 1"/>
          <p:cNvSpPr>
            <a:spLocks noGrp="1"/>
          </p:cNvSpPr>
          <p:nvPr>
            <p:ph type="title"/>
          </p:nvPr>
        </p:nvSpPr>
        <p:spPr/>
        <p:txBody>
          <a:bodyPr/>
          <a:lstStyle/>
          <a:p>
            <a:r>
              <a:rPr lang="en-US" altLang="zh-CN"/>
              <a:t>Click to edit Master title style</a:t>
            </a:r>
            <a:endParaRPr lang="zh-CN" altLang="en-US"/>
          </a:p>
        </p:txBody>
      </p:sp>
      <p:sp>
        <p:nvSpPr>
          <p:cNvPr id="1048874" name="Vertical Text Placeholder 2"/>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48851" name="Google Shape;8;p1"/>
          <p:cNvSpPr>
            <a:spLocks noGrp="1"/>
          </p:cNvSpPr>
          <p:nvPr>
            <p:ph type="sldNum" idx="12"/>
          </p:nvPr>
        </p:nvSpPr>
        <p:spPr>
          <a:xfrm>
            <a:off x="8472488" y="4662487"/>
            <a:ext cx="549275" cy="393700"/>
          </a:xfrm>
          <a:prstGeom prst="rect">
            <a:avLst/>
          </a:prstGeom>
          <a:noFill/>
          <a:ln>
            <a:noFill/>
          </a:ln>
        </p:spPr>
        <p:txBody>
          <a:bodyPr vert="horz" lIns="91425" tIns="91425" rIns="91425" bIns="91425" anchor="ctr"/>
          <a:lstStyle>
            <a:lvl1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1pPr>
            <a:lvl2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2pPr>
            <a:lvl3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3pPr>
            <a:lvl4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4pPr>
            <a:lvl5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5pPr>
          </a:lstStyle>
          <a:p>
            <a:pPr marL="0" lvl="0" indent="0" algn="r" eaLnBrk="1" fontAlgn="base" latinLnBrk="1" hangingPunct="1">
              <a:lnSpc>
                <a:spcPct val="100000"/>
              </a:lnSpc>
              <a:spcBef>
                <a:spcPct val="0"/>
              </a:spcBef>
              <a:spcAft>
                <a:spcPct val="0"/>
              </a:spcAft>
              <a:buClr>
                <a:srgbClr val="000000"/>
              </a:buClr>
              <a:buFontTx/>
              <a:buNone/>
            </a:pPr>
            <a:fld id="{566ABCEB-ACFC-4714-9973-3DA970169C29}" type="slidenum">
              <a:rPr lang="en-US" altLang="en-US" sz="1000" b="0" i="0" u="none" baseline="0">
                <a:solidFill>
                  <a:srgbClr val="666666"/>
                </a:solidFill>
                <a:latin typeface="Roboto"/>
                <a:ea typeface="Arial" pitchFamily="34" charset="0"/>
                <a:sym typeface="Roboto"/>
              </a:rPr>
              <a:pPr marL="0" lvl="0" indent="0" algn="r" eaLnBrk="1" fontAlgn="base" latinLnBrk="1" hangingPunct="1">
                <a:lnSpc>
                  <a:spcPct val="100000"/>
                </a:lnSpc>
                <a:spcBef>
                  <a:spcPct val="0"/>
                </a:spcBef>
                <a:spcAft>
                  <a:spcPct val="0"/>
                </a:spcAft>
                <a:buClr>
                  <a:srgbClr val="000000"/>
                </a:buClr>
                <a:buFontTx/>
                <a:buNone/>
              </a:pPr>
              <a:t>‹#›</a:t>
            </a:fld>
            <a:endParaRPr lang="en-US" altLang="en-US" sz="1000" b="0" i="0" u="none" baseline="0">
              <a:solidFill>
                <a:srgbClr val="666666"/>
              </a:solidFill>
              <a:latin typeface="Roboto"/>
              <a:ea typeface="Arial" pitchFamily="34" charset="0"/>
              <a:sym typeface="Roboto"/>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875" name="Vertical Title 1"/>
          <p:cNvSpPr>
            <a:spLocks noGrp="1"/>
          </p:cNvSpPr>
          <p:nvPr>
            <p:ph type="title" orient="vert"/>
          </p:nvPr>
        </p:nvSpPr>
        <p:spPr>
          <a:xfrm>
            <a:off x="6543675" y="273843"/>
            <a:ext cx="1971675" cy="4358878"/>
          </a:xfrm>
        </p:spPr>
        <p:txBody>
          <a:bodyPr vert="eaVert"/>
          <a:lstStyle/>
          <a:p>
            <a:r>
              <a:rPr lang="en-US" altLang="zh-CN"/>
              <a:t>Click to edit Master title style</a:t>
            </a:r>
            <a:endParaRPr lang="zh-CN" altLang="en-US"/>
          </a:p>
        </p:txBody>
      </p:sp>
      <p:sp>
        <p:nvSpPr>
          <p:cNvPr id="1048876" name="Vertical Text Placeholder 2"/>
          <p:cNvSpPr>
            <a:spLocks noGrp="1"/>
          </p:cNvSpPr>
          <p:nvPr>
            <p:ph type="body" orient="vert" idx="1"/>
          </p:nvPr>
        </p:nvSpPr>
        <p:spPr>
          <a:xfrm>
            <a:off x="628650" y="273843"/>
            <a:ext cx="5800725" cy="4358878"/>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48851" name="Google Shape;8;p1"/>
          <p:cNvSpPr>
            <a:spLocks noGrp="1"/>
          </p:cNvSpPr>
          <p:nvPr>
            <p:ph type="sldNum" idx="12"/>
          </p:nvPr>
        </p:nvSpPr>
        <p:spPr>
          <a:xfrm>
            <a:off x="8472488" y="4662487"/>
            <a:ext cx="549275" cy="393700"/>
          </a:xfrm>
          <a:prstGeom prst="rect">
            <a:avLst/>
          </a:prstGeom>
          <a:noFill/>
          <a:ln>
            <a:noFill/>
          </a:ln>
        </p:spPr>
        <p:txBody>
          <a:bodyPr vert="horz" lIns="91425" tIns="91425" rIns="91425" bIns="91425" anchor="ctr"/>
          <a:lstStyle>
            <a:lvl1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1pPr>
            <a:lvl2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2pPr>
            <a:lvl3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3pPr>
            <a:lvl4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4pPr>
            <a:lvl5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5pPr>
          </a:lstStyle>
          <a:p>
            <a:pPr marL="0" lvl="0" indent="0" algn="r" eaLnBrk="1" fontAlgn="base" latinLnBrk="1" hangingPunct="1">
              <a:lnSpc>
                <a:spcPct val="100000"/>
              </a:lnSpc>
              <a:spcBef>
                <a:spcPct val="0"/>
              </a:spcBef>
              <a:spcAft>
                <a:spcPct val="0"/>
              </a:spcAft>
              <a:buClr>
                <a:srgbClr val="000000"/>
              </a:buClr>
              <a:buFontTx/>
              <a:buNone/>
            </a:pPr>
            <a:fld id="{566ABCEB-ACFC-4714-9973-3DA970169C29}" type="slidenum">
              <a:rPr lang="en-US" altLang="en-US" sz="1000" b="0" i="0" u="none" baseline="0">
                <a:solidFill>
                  <a:srgbClr val="666666"/>
                </a:solidFill>
                <a:latin typeface="Roboto"/>
                <a:ea typeface="Arial" pitchFamily="34" charset="0"/>
                <a:sym typeface="Roboto"/>
              </a:rPr>
              <a:pPr marL="0" lvl="0" indent="0" algn="r" eaLnBrk="1" fontAlgn="base" latinLnBrk="1" hangingPunct="1">
                <a:lnSpc>
                  <a:spcPct val="100000"/>
                </a:lnSpc>
                <a:spcBef>
                  <a:spcPct val="0"/>
                </a:spcBef>
                <a:spcAft>
                  <a:spcPct val="0"/>
                </a:spcAft>
                <a:buClr>
                  <a:srgbClr val="000000"/>
                </a:buClr>
                <a:buFontTx/>
                <a:buNone/>
              </a:pPr>
              <a:t>‹#›</a:t>
            </a:fld>
            <a:endParaRPr lang="en-US" altLang="en-US" sz="1000" b="0" i="0" u="none" baseline="0">
              <a:solidFill>
                <a:srgbClr val="666666"/>
              </a:solidFill>
              <a:latin typeface="Roboto"/>
              <a:ea typeface="Arial" pitchFamily="34" charset="0"/>
              <a:sym typeface="Roboto"/>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877" name="Title 1"/>
          <p:cNvSpPr>
            <a:spLocks noGrp="1"/>
          </p:cNvSpPr>
          <p:nvPr>
            <p:ph type="ctrTitle"/>
          </p:nvPr>
        </p:nvSpPr>
        <p:spPr>
          <a:xfrm>
            <a:off x="1143000" y="841772"/>
            <a:ext cx="6858000" cy="1790699"/>
          </a:xfrm>
        </p:spPr>
        <p:txBody>
          <a:bodyPr anchor="b"/>
          <a:lstStyle>
            <a:lvl1pPr>
              <a:defRPr sz="6000"/>
            </a:lvl1pPr>
          </a:lstStyle>
          <a:p>
            <a:r>
              <a:rPr lang="en-US" altLang="zh-CN"/>
              <a:t>Click to edit Master title style</a:t>
            </a:r>
            <a:endParaRPr lang="zh-CN" altLang="en-US"/>
          </a:p>
        </p:txBody>
      </p:sp>
      <p:sp>
        <p:nvSpPr>
          <p:cNvPr id="1048878" name="Subtitle 2"/>
          <p:cNvSpPr>
            <a:spLocks noGrp="1"/>
          </p:cNvSpPr>
          <p:nvPr>
            <p:ph type="subTitle" idx="1"/>
          </p:nvPr>
        </p:nvSpPr>
        <p:spPr>
          <a:xfrm>
            <a:off x="1143000" y="2701528"/>
            <a:ext cx="6858000" cy="1241821"/>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zh-CN" altLang="en-US"/>
          </a:p>
        </p:txBody>
      </p:sp>
      <p:sp>
        <p:nvSpPr>
          <p:cNvPr id="1048581" name="Google Shape;8;p1"/>
          <p:cNvSpPr>
            <a:spLocks noGrp="1"/>
          </p:cNvSpPr>
          <p:nvPr>
            <p:ph type="sldNum" idx="12"/>
          </p:nvPr>
        </p:nvSpPr>
        <p:spPr>
          <a:xfrm>
            <a:off x="8472488" y="4662487"/>
            <a:ext cx="549275" cy="393700"/>
          </a:xfrm>
          <a:prstGeom prst="rect">
            <a:avLst/>
          </a:prstGeom>
          <a:noFill/>
          <a:ln>
            <a:noFill/>
          </a:ln>
        </p:spPr>
        <p:txBody>
          <a:bodyPr vert="horz" lIns="91425" tIns="91425" rIns="91425" bIns="91425" anchor="ctr"/>
          <a:lstStyle>
            <a:lvl1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1pPr>
            <a:lvl2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2pPr>
            <a:lvl3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3pPr>
            <a:lvl4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4pPr>
            <a:lvl5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5pPr>
          </a:lstStyle>
          <a:p>
            <a:pPr marL="0" lvl="0" indent="0" algn="r" eaLnBrk="1" fontAlgn="base" latinLnBrk="1" hangingPunct="1">
              <a:lnSpc>
                <a:spcPct val="100000"/>
              </a:lnSpc>
              <a:spcBef>
                <a:spcPct val="0"/>
              </a:spcBef>
              <a:spcAft>
                <a:spcPct val="0"/>
              </a:spcAft>
              <a:buClr>
                <a:srgbClr val="000000"/>
              </a:buClr>
              <a:buFontTx/>
              <a:buNone/>
            </a:pPr>
            <a:fld id="{566ABCEB-ACFC-4714-9973-3DA970169C29}" type="slidenum">
              <a:rPr lang="en-US" altLang="en-US" sz="1000" b="0" i="0" u="none" baseline="0">
                <a:solidFill>
                  <a:srgbClr val="666666"/>
                </a:solidFill>
                <a:latin typeface="Roboto"/>
                <a:ea typeface="Arial" pitchFamily="34" charset="0"/>
                <a:sym typeface="Roboto"/>
              </a:rPr>
              <a:pPr marL="0" lvl="0" indent="0" algn="r" eaLnBrk="1" fontAlgn="base" latinLnBrk="1" hangingPunct="1">
                <a:lnSpc>
                  <a:spcPct val="100000"/>
                </a:lnSpc>
                <a:spcBef>
                  <a:spcPct val="0"/>
                </a:spcBef>
                <a:spcAft>
                  <a:spcPct val="0"/>
                </a:spcAft>
                <a:buClr>
                  <a:srgbClr val="000000"/>
                </a:buClr>
                <a:buFontTx/>
                <a:buNone/>
              </a:pPr>
              <a:t>‹#›</a:t>
            </a:fld>
            <a:endParaRPr lang="en-US" altLang="en-US" sz="1000" b="0" i="0" u="none" baseline="0">
              <a:solidFill>
                <a:srgbClr val="666666"/>
              </a:solidFill>
              <a:latin typeface="Roboto"/>
              <a:ea typeface="Arial" pitchFamily="34" charset="0"/>
              <a:sym typeface="Roboto"/>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879" name="Title 1"/>
          <p:cNvSpPr>
            <a:spLocks noGrp="1"/>
          </p:cNvSpPr>
          <p:nvPr>
            <p:ph type="title"/>
          </p:nvPr>
        </p:nvSpPr>
        <p:spPr/>
        <p:txBody>
          <a:bodyPr/>
          <a:lstStyle/>
          <a:p>
            <a:r>
              <a:rPr lang="en-US" altLang="zh-CN"/>
              <a:t>Click to edit Master title style</a:t>
            </a:r>
            <a:endParaRPr lang="zh-CN" altLang="en-US"/>
          </a:p>
        </p:txBody>
      </p:sp>
      <p:sp>
        <p:nvSpPr>
          <p:cNvPr id="1048880" name="Content Placeholder 2"/>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48581" name="Google Shape;8;p1"/>
          <p:cNvSpPr>
            <a:spLocks noGrp="1"/>
          </p:cNvSpPr>
          <p:nvPr>
            <p:ph type="sldNum" idx="12"/>
          </p:nvPr>
        </p:nvSpPr>
        <p:spPr>
          <a:xfrm>
            <a:off x="8472488" y="4662487"/>
            <a:ext cx="549275" cy="393700"/>
          </a:xfrm>
          <a:prstGeom prst="rect">
            <a:avLst/>
          </a:prstGeom>
          <a:noFill/>
          <a:ln>
            <a:noFill/>
          </a:ln>
        </p:spPr>
        <p:txBody>
          <a:bodyPr vert="horz" lIns="91425" tIns="91425" rIns="91425" bIns="91425" anchor="ctr"/>
          <a:lstStyle>
            <a:lvl1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1pPr>
            <a:lvl2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2pPr>
            <a:lvl3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3pPr>
            <a:lvl4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4pPr>
            <a:lvl5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5pPr>
          </a:lstStyle>
          <a:p>
            <a:pPr marL="0" lvl="0" indent="0" algn="r" eaLnBrk="1" fontAlgn="base" latinLnBrk="1" hangingPunct="1">
              <a:lnSpc>
                <a:spcPct val="100000"/>
              </a:lnSpc>
              <a:spcBef>
                <a:spcPct val="0"/>
              </a:spcBef>
              <a:spcAft>
                <a:spcPct val="0"/>
              </a:spcAft>
              <a:buClr>
                <a:srgbClr val="000000"/>
              </a:buClr>
              <a:buFontTx/>
              <a:buNone/>
            </a:pPr>
            <a:fld id="{566ABCEB-ACFC-4714-9973-3DA970169C29}" type="slidenum">
              <a:rPr lang="en-US" altLang="en-US" sz="1000" b="0" i="0" u="none" baseline="0">
                <a:solidFill>
                  <a:srgbClr val="666666"/>
                </a:solidFill>
                <a:latin typeface="Roboto"/>
                <a:ea typeface="Arial" pitchFamily="34" charset="0"/>
                <a:sym typeface="Roboto"/>
              </a:rPr>
              <a:pPr marL="0" lvl="0" indent="0" algn="r" eaLnBrk="1" fontAlgn="base" latinLnBrk="1" hangingPunct="1">
                <a:lnSpc>
                  <a:spcPct val="100000"/>
                </a:lnSpc>
                <a:spcBef>
                  <a:spcPct val="0"/>
                </a:spcBef>
                <a:spcAft>
                  <a:spcPct val="0"/>
                </a:spcAft>
                <a:buClr>
                  <a:srgbClr val="000000"/>
                </a:buClr>
                <a:buFontTx/>
                <a:buNone/>
              </a:pPr>
              <a:t>‹#›</a:t>
            </a:fld>
            <a:endParaRPr lang="en-US" altLang="en-US" sz="1000" b="0" i="0" u="none" baseline="0">
              <a:solidFill>
                <a:srgbClr val="666666"/>
              </a:solidFill>
              <a:latin typeface="Roboto"/>
              <a:ea typeface="Arial" pitchFamily="34" charset="0"/>
              <a:sym typeface="Roboto"/>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881" name="Title 1"/>
          <p:cNvSpPr>
            <a:spLocks noGrp="1"/>
          </p:cNvSpPr>
          <p:nvPr>
            <p:ph type="title"/>
          </p:nvPr>
        </p:nvSpPr>
        <p:spPr>
          <a:xfrm>
            <a:off x="623887" y="1282303"/>
            <a:ext cx="7886700" cy="2139552"/>
          </a:xfrm>
        </p:spPr>
        <p:txBody>
          <a:bodyPr anchor="b"/>
          <a:lstStyle>
            <a:lvl1pPr>
              <a:defRPr sz="6000"/>
            </a:lvl1pPr>
          </a:lstStyle>
          <a:p>
            <a:r>
              <a:rPr lang="en-US" altLang="zh-CN"/>
              <a:t>Click to edit Master title style</a:t>
            </a:r>
            <a:endParaRPr lang="zh-CN" altLang="en-US"/>
          </a:p>
        </p:txBody>
      </p:sp>
      <p:sp>
        <p:nvSpPr>
          <p:cNvPr id="1048882" name="Text Placeholder 2"/>
          <p:cNvSpPr>
            <a:spLocks noGrp="1"/>
          </p:cNvSpPr>
          <p:nvPr>
            <p:ph type="body" idx="1"/>
          </p:nvPr>
        </p:nvSpPr>
        <p:spPr>
          <a:xfrm>
            <a:off x="623887" y="3442097"/>
            <a:ext cx="7886700" cy="1125140"/>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ltLang="zh-CN"/>
              <a:t>Click to edit Master text styles</a:t>
            </a:r>
          </a:p>
        </p:txBody>
      </p:sp>
      <p:sp>
        <p:nvSpPr>
          <p:cNvPr id="1048581" name="Google Shape;8;p1"/>
          <p:cNvSpPr>
            <a:spLocks noGrp="1"/>
          </p:cNvSpPr>
          <p:nvPr>
            <p:ph type="sldNum" idx="12"/>
          </p:nvPr>
        </p:nvSpPr>
        <p:spPr>
          <a:xfrm>
            <a:off x="8472488" y="4662487"/>
            <a:ext cx="549275" cy="393700"/>
          </a:xfrm>
          <a:prstGeom prst="rect">
            <a:avLst/>
          </a:prstGeom>
          <a:noFill/>
          <a:ln>
            <a:noFill/>
          </a:ln>
        </p:spPr>
        <p:txBody>
          <a:bodyPr vert="horz" lIns="91425" tIns="91425" rIns="91425" bIns="91425" anchor="ctr"/>
          <a:lstStyle>
            <a:lvl1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1pPr>
            <a:lvl2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2pPr>
            <a:lvl3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3pPr>
            <a:lvl4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4pPr>
            <a:lvl5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5pPr>
          </a:lstStyle>
          <a:p>
            <a:pPr marL="0" lvl="0" indent="0" algn="r" eaLnBrk="1" fontAlgn="base" latinLnBrk="1" hangingPunct="1">
              <a:lnSpc>
                <a:spcPct val="100000"/>
              </a:lnSpc>
              <a:spcBef>
                <a:spcPct val="0"/>
              </a:spcBef>
              <a:spcAft>
                <a:spcPct val="0"/>
              </a:spcAft>
              <a:buClr>
                <a:srgbClr val="000000"/>
              </a:buClr>
              <a:buFontTx/>
              <a:buNone/>
            </a:pPr>
            <a:fld id="{566ABCEB-ACFC-4714-9973-3DA970169C29}" type="slidenum">
              <a:rPr lang="en-US" altLang="en-US" sz="1000" b="0" i="0" u="none" baseline="0">
                <a:solidFill>
                  <a:srgbClr val="666666"/>
                </a:solidFill>
                <a:latin typeface="Roboto"/>
                <a:ea typeface="Arial" pitchFamily="34" charset="0"/>
                <a:sym typeface="Roboto"/>
              </a:rPr>
              <a:pPr marL="0" lvl="0" indent="0" algn="r" eaLnBrk="1" fontAlgn="base" latinLnBrk="1" hangingPunct="1">
                <a:lnSpc>
                  <a:spcPct val="100000"/>
                </a:lnSpc>
                <a:spcBef>
                  <a:spcPct val="0"/>
                </a:spcBef>
                <a:spcAft>
                  <a:spcPct val="0"/>
                </a:spcAft>
                <a:buClr>
                  <a:srgbClr val="000000"/>
                </a:buClr>
                <a:buFontTx/>
                <a:buNone/>
              </a:pPr>
              <a:t>‹#›</a:t>
            </a:fld>
            <a:endParaRPr lang="en-US" altLang="en-US" sz="1000" b="0" i="0" u="none" baseline="0">
              <a:solidFill>
                <a:srgbClr val="666666"/>
              </a:solidFill>
              <a:latin typeface="Roboto"/>
              <a:ea typeface="Arial" pitchFamily="34" charset="0"/>
              <a:sym typeface="Roboto"/>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883" name="Title 1"/>
          <p:cNvSpPr>
            <a:spLocks noGrp="1"/>
          </p:cNvSpPr>
          <p:nvPr>
            <p:ph type="title"/>
          </p:nvPr>
        </p:nvSpPr>
        <p:spPr/>
        <p:txBody>
          <a:bodyPr/>
          <a:lstStyle/>
          <a:p>
            <a:r>
              <a:rPr lang="en-US" altLang="zh-CN"/>
              <a:t>Click to edit Master title style</a:t>
            </a:r>
            <a:endParaRPr lang="zh-CN" altLang="en-US"/>
          </a:p>
        </p:txBody>
      </p:sp>
      <p:sp>
        <p:nvSpPr>
          <p:cNvPr id="1048884" name="Content Placeholder 2"/>
          <p:cNvSpPr>
            <a:spLocks noGrp="1"/>
          </p:cNvSpPr>
          <p:nvPr>
            <p:ph sz="half" idx="1"/>
          </p:nvPr>
        </p:nvSpPr>
        <p:spPr>
          <a:xfrm>
            <a:off x="628650" y="1369218"/>
            <a:ext cx="3886200" cy="3263503"/>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48885" name="Content Placeholder 3"/>
          <p:cNvSpPr>
            <a:spLocks noGrp="1"/>
          </p:cNvSpPr>
          <p:nvPr>
            <p:ph sz="half" idx="2"/>
          </p:nvPr>
        </p:nvSpPr>
        <p:spPr>
          <a:xfrm>
            <a:off x="4629150" y="1369218"/>
            <a:ext cx="3886200" cy="3263503"/>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48581" name="Google Shape;8;p1"/>
          <p:cNvSpPr>
            <a:spLocks noGrp="1"/>
          </p:cNvSpPr>
          <p:nvPr>
            <p:ph type="sldNum" idx="12"/>
          </p:nvPr>
        </p:nvSpPr>
        <p:spPr>
          <a:xfrm>
            <a:off x="8472488" y="4662487"/>
            <a:ext cx="549275" cy="393700"/>
          </a:xfrm>
          <a:prstGeom prst="rect">
            <a:avLst/>
          </a:prstGeom>
          <a:noFill/>
          <a:ln>
            <a:noFill/>
          </a:ln>
        </p:spPr>
        <p:txBody>
          <a:bodyPr vert="horz" lIns="91425" tIns="91425" rIns="91425" bIns="91425" anchor="ctr"/>
          <a:lstStyle>
            <a:lvl1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1pPr>
            <a:lvl2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2pPr>
            <a:lvl3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3pPr>
            <a:lvl4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4pPr>
            <a:lvl5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5pPr>
          </a:lstStyle>
          <a:p>
            <a:pPr marL="0" lvl="0" indent="0" algn="r" eaLnBrk="1" fontAlgn="base" latinLnBrk="1" hangingPunct="1">
              <a:lnSpc>
                <a:spcPct val="100000"/>
              </a:lnSpc>
              <a:spcBef>
                <a:spcPct val="0"/>
              </a:spcBef>
              <a:spcAft>
                <a:spcPct val="0"/>
              </a:spcAft>
              <a:buClr>
                <a:srgbClr val="000000"/>
              </a:buClr>
              <a:buFontTx/>
              <a:buNone/>
            </a:pPr>
            <a:fld id="{566ABCEB-ACFC-4714-9973-3DA970169C29}" type="slidenum">
              <a:rPr lang="en-US" altLang="en-US" sz="1000" b="0" i="0" u="none" baseline="0">
                <a:solidFill>
                  <a:srgbClr val="666666"/>
                </a:solidFill>
                <a:latin typeface="Roboto"/>
                <a:ea typeface="Arial" pitchFamily="34" charset="0"/>
                <a:sym typeface="Roboto"/>
              </a:rPr>
              <a:pPr marL="0" lvl="0" indent="0" algn="r" eaLnBrk="1" fontAlgn="base" latinLnBrk="1" hangingPunct="1">
                <a:lnSpc>
                  <a:spcPct val="100000"/>
                </a:lnSpc>
                <a:spcBef>
                  <a:spcPct val="0"/>
                </a:spcBef>
                <a:spcAft>
                  <a:spcPct val="0"/>
                </a:spcAft>
                <a:buClr>
                  <a:srgbClr val="000000"/>
                </a:buClr>
                <a:buFontTx/>
                <a:buNone/>
              </a:pPr>
              <a:t>‹#›</a:t>
            </a:fld>
            <a:endParaRPr lang="en-US" altLang="en-US" sz="1000" b="0" i="0" u="none" baseline="0">
              <a:solidFill>
                <a:srgbClr val="666666"/>
              </a:solidFill>
              <a:latin typeface="Roboto"/>
              <a:ea typeface="Arial" pitchFamily="34" charset="0"/>
              <a:sym typeface="Roboto"/>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886" name="Title 1"/>
          <p:cNvSpPr>
            <a:spLocks noGrp="1"/>
          </p:cNvSpPr>
          <p:nvPr>
            <p:ph type="title"/>
          </p:nvPr>
        </p:nvSpPr>
        <p:spPr>
          <a:xfrm>
            <a:off x="629841" y="273843"/>
            <a:ext cx="7886700" cy="994172"/>
          </a:xfrm>
        </p:spPr>
        <p:txBody>
          <a:bodyPr/>
          <a:lstStyle/>
          <a:p>
            <a:r>
              <a:rPr lang="en-US" altLang="zh-CN"/>
              <a:t>Click to edit Master title style</a:t>
            </a:r>
            <a:endParaRPr lang="zh-CN" altLang="en-US"/>
          </a:p>
        </p:txBody>
      </p:sp>
      <p:sp>
        <p:nvSpPr>
          <p:cNvPr id="1048887" name="Text Placeholder 2"/>
          <p:cNvSpPr>
            <a:spLocks noGrp="1"/>
          </p:cNvSpPr>
          <p:nvPr>
            <p:ph type="body" idx="1"/>
          </p:nvPr>
        </p:nvSpPr>
        <p:spPr>
          <a:xfrm>
            <a:off x="629841" y="1260872"/>
            <a:ext cx="3868340" cy="617934"/>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1048888" name="Content Placeholder 3"/>
          <p:cNvSpPr>
            <a:spLocks noGrp="1"/>
          </p:cNvSpPr>
          <p:nvPr>
            <p:ph sz="half" idx="2"/>
          </p:nvPr>
        </p:nvSpPr>
        <p:spPr>
          <a:xfrm>
            <a:off x="629841" y="1878806"/>
            <a:ext cx="3868340" cy="2763440"/>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48889" name="Text Placeholder 4"/>
          <p:cNvSpPr>
            <a:spLocks noGrp="1"/>
          </p:cNvSpPr>
          <p:nvPr>
            <p:ph type="body" sz="quarter" idx="3"/>
          </p:nvPr>
        </p:nvSpPr>
        <p:spPr>
          <a:xfrm>
            <a:off x="4629150" y="1260872"/>
            <a:ext cx="3887391" cy="617934"/>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1048890" name="Content Placeholder 5"/>
          <p:cNvSpPr>
            <a:spLocks noGrp="1"/>
          </p:cNvSpPr>
          <p:nvPr>
            <p:ph sz="quarter" idx="4"/>
          </p:nvPr>
        </p:nvSpPr>
        <p:spPr>
          <a:xfrm>
            <a:off x="4629150" y="1878806"/>
            <a:ext cx="3887391" cy="2763440"/>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48581" name="Google Shape;8;p1"/>
          <p:cNvSpPr>
            <a:spLocks noGrp="1"/>
          </p:cNvSpPr>
          <p:nvPr>
            <p:ph type="sldNum" idx="12"/>
          </p:nvPr>
        </p:nvSpPr>
        <p:spPr>
          <a:xfrm>
            <a:off x="8472488" y="4662487"/>
            <a:ext cx="549275" cy="393700"/>
          </a:xfrm>
          <a:prstGeom prst="rect">
            <a:avLst/>
          </a:prstGeom>
          <a:noFill/>
          <a:ln>
            <a:noFill/>
          </a:ln>
        </p:spPr>
        <p:txBody>
          <a:bodyPr vert="horz" lIns="91425" tIns="91425" rIns="91425" bIns="91425" anchor="ctr"/>
          <a:lstStyle>
            <a:lvl1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1pPr>
            <a:lvl2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2pPr>
            <a:lvl3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3pPr>
            <a:lvl4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4pPr>
            <a:lvl5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5pPr>
          </a:lstStyle>
          <a:p>
            <a:pPr marL="0" lvl="0" indent="0" algn="r" eaLnBrk="1" fontAlgn="base" latinLnBrk="1" hangingPunct="1">
              <a:lnSpc>
                <a:spcPct val="100000"/>
              </a:lnSpc>
              <a:spcBef>
                <a:spcPct val="0"/>
              </a:spcBef>
              <a:spcAft>
                <a:spcPct val="0"/>
              </a:spcAft>
              <a:buClr>
                <a:srgbClr val="000000"/>
              </a:buClr>
              <a:buFontTx/>
              <a:buNone/>
            </a:pPr>
            <a:fld id="{566ABCEB-ACFC-4714-9973-3DA970169C29}" type="slidenum">
              <a:rPr lang="en-US" altLang="en-US" sz="1000" b="0" i="0" u="none" baseline="0">
                <a:solidFill>
                  <a:srgbClr val="666666"/>
                </a:solidFill>
                <a:latin typeface="Roboto"/>
                <a:ea typeface="Arial" pitchFamily="34" charset="0"/>
                <a:sym typeface="Roboto"/>
              </a:rPr>
              <a:pPr marL="0" lvl="0" indent="0" algn="r" eaLnBrk="1" fontAlgn="base" latinLnBrk="1" hangingPunct="1">
                <a:lnSpc>
                  <a:spcPct val="100000"/>
                </a:lnSpc>
                <a:spcBef>
                  <a:spcPct val="0"/>
                </a:spcBef>
                <a:spcAft>
                  <a:spcPct val="0"/>
                </a:spcAft>
                <a:buClr>
                  <a:srgbClr val="000000"/>
                </a:buClr>
                <a:buFontTx/>
                <a:buNone/>
              </a:pPr>
              <a:t>‹#›</a:t>
            </a:fld>
            <a:endParaRPr lang="en-US" altLang="en-US" sz="1000" b="0" i="0" u="none" baseline="0">
              <a:solidFill>
                <a:srgbClr val="666666"/>
              </a:solidFill>
              <a:latin typeface="Roboto"/>
              <a:ea typeface="Arial" pitchFamily="34" charset="0"/>
              <a:sym typeface="Roboto"/>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891" name="Title 1"/>
          <p:cNvSpPr>
            <a:spLocks noGrp="1"/>
          </p:cNvSpPr>
          <p:nvPr>
            <p:ph type="title"/>
          </p:nvPr>
        </p:nvSpPr>
        <p:spPr/>
        <p:txBody>
          <a:bodyPr/>
          <a:lstStyle/>
          <a:p>
            <a:r>
              <a:rPr lang="en-US" altLang="zh-CN"/>
              <a:t>Click to edit Master title style</a:t>
            </a:r>
            <a:endParaRPr lang="zh-CN" altLang="en-US"/>
          </a:p>
        </p:txBody>
      </p:sp>
      <p:sp>
        <p:nvSpPr>
          <p:cNvPr id="1048581" name="Google Shape;8;p1"/>
          <p:cNvSpPr>
            <a:spLocks noGrp="1"/>
          </p:cNvSpPr>
          <p:nvPr>
            <p:ph type="sldNum" idx="12"/>
          </p:nvPr>
        </p:nvSpPr>
        <p:spPr>
          <a:xfrm>
            <a:off x="8472488" y="4662487"/>
            <a:ext cx="549275" cy="393700"/>
          </a:xfrm>
          <a:prstGeom prst="rect">
            <a:avLst/>
          </a:prstGeom>
          <a:noFill/>
          <a:ln>
            <a:noFill/>
          </a:ln>
        </p:spPr>
        <p:txBody>
          <a:bodyPr vert="horz" lIns="91425" tIns="91425" rIns="91425" bIns="91425" anchor="ctr"/>
          <a:lstStyle>
            <a:lvl1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1pPr>
            <a:lvl2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2pPr>
            <a:lvl3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3pPr>
            <a:lvl4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4pPr>
            <a:lvl5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5pPr>
          </a:lstStyle>
          <a:p>
            <a:pPr marL="0" lvl="0" indent="0" algn="r" eaLnBrk="1" fontAlgn="base" latinLnBrk="1" hangingPunct="1">
              <a:lnSpc>
                <a:spcPct val="100000"/>
              </a:lnSpc>
              <a:spcBef>
                <a:spcPct val="0"/>
              </a:spcBef>
              <a:spcAft>
                <a:spcPct val="0"/>
              </a:spcAft>
              <a:buClr>
                <a:srgbClr val="000000"/>
              </a:buClr>
              <a:buFontTx/>
              <a:buNone/>
            </a:pPr>
            <a:fld id="{566ABCEB-ACFC-4714-9973-3DA970169C29}" type="slidenum">
              <a:rPr lang="en-US" altLang="en-US" sz="1000" b="0" i="0" u="none" baseline="0">
                <a:solidFill>
                  <a:srgbClr val="666666"/>
                </a:solidFill>
                <a:latin typeface="Roboto"/>
                <a:ea typeface="Arial" pitchFamily="34" charset="0"/>
                <a:sym typeface="Roboto"/>
              </a:rPr>
              <a:pPr marL="0" lvl="0" indent="0" algn="r" eaLnBrk="1" fontAlgn="base" latinLnBrk="1" hangingPunct="1">
                <a:lnSpc>
                  <a:spcPct val="100000"/>
                </a:lnSpc>
                <a:spcBef>
                  <a:spcPct val="0"/>
                </a:spcBef>
                <a:spcAft>
                  <a:spcPct val="0"/>
                </a:spcAft>
                <a:buClr>
                  <a:srgbClr val="000000"/>
                </a:buClr>
                <a:buFontTx/>
                <a:buNone/>
              </a:pPr>
              <a:t>‹#›</a:t>
            </a:fld>
            <a:endParaRPr lang="en-US" altLang="en-US" sz="1000" b="0" i="0" u="none" baseline="0">
              <a:solidFill>
                <a:srgbClr val="666666"/>
              </a:solidFill>
              <a:latin typeface="Roboto"/>
              <a:ea typeface="Arial" pitchFamily="34" charset="0"/>
              <a:sym typeface="Roboto"/>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803" name="Title 1"/>
          <p:cNvSpPr>
            <a:spLocks noGrp="1"/>
          </p:cNvSpPr>
          <p:nvPr>
            <p:ph type="title"/>
          </p:nvPr>
        </p:nvSpPr>
        <p:spPr/>
        <p:txBody>
          <a:bodyPr/>
          <a:lstStyle/>
          <a:p>
            <a:r>
              <a:rPr lang="en-US" altLang="zh-CN"/>
              <a:t>Click to edit Master title style</a:t>
            </a:r>
            <a:endParaRPr lang="zh-CN" altLang="en-US"/>
          </a:p>
        </p:txBody>
      </p:sp>
      <p:sp>
        <p:nvSpPr>
          <p:cNvPr id="1048804" name="Content Placeholder 2"/>
          <p:cNvSpPr>
            <a:spLocks noGrp="1"/>
          </p:cNvSpPr>
          <p:nvPr>
            <p:ph sz="half" idx="1"/>
          </p:nvPr>
        </p:nvSpPr>
        <p:spPr>
          <a:xfrm>
            <a:off x="628650" y="1369218"/>
            <a:ext cx="3886200" cy="3263503"/>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48805" name="Content Placeholder 3"/>
          <p:cNvSpPr>
            <a:spLocks noGrp="1"/>
          </p:cNvSpPr>
          <p:nvPr>
            <p:ph sz="half" idx="2"/>
          </p:nvPr>
        </p:nvSpPr>
        <p:spPr>
          <a:xfrm>
            <a:off x="4629150" y="1369218"/>
            <a:ext cx="3886200" cy="3263503"/>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48623" name="Google Shape;8;p1"/>
          <p:cNvSpPr>
            <a:spLocks noGrp="1"/>
          </p:cNvSpPr>
          <p:nvPr>
            <p:ph type="sldNum" idx="12"/>
          </p:nvPr>
        </p:nvSpPr>
        <p:spPr>
          <a:xfrm>
            <a:off x="8472488" y="4662487"/>
            <a:ext cx="549275" cy="393700"/>
          </a:xfrm>
          <a:prstGeom prst="rect">
            <a:avLst/>
          </a:prstGeom>
          <a:noFill/>
          <a:ln>
            <a:noFill/>
          </a:ln>
        </p:spPr>
        <p:txBody>
          <a:bodyPr vert="horz" lIns="91425" tIns="91425" rIns="91425" bIns="91425" anchor="ctr"/>
          <a:lstStyle>
            <a:lvl1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1pPr>
            <a:lvl2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2pPr>
            <a:lvl3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3pPr>
            <a:lvl4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4pPr>
            <a:lvl5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5pPr>
          </a:lstStyle>
          <a:p>
            <a:pPr marL="0" lvl="0" indent="0" algn="r" eaLnBrk="1" fontAlgn="base" latinLnBrk="1" hangingPunct="1">
              <a:lnSpc>
                <a:spcPct val="100000"/>
              </a:lnSpc>
              <a:spcBef>
                <a:spcPct val="0"/>
              </a:spcBef>
              <a:spcAft>
                <a:spcPct val="0"/>
              </a:spcAft>
              <a:buClr>
                <a:srgbClr val="000000"/>
              </a:buClr>
              <a:buFontTx/>
              <a:buNone/>
            </a:pPr>
            <a:fld id="{566ABCEB-ACFC-4714-9973-3DA970169C29}" type="slidenum">
              <a:rPr lang="en-US" altLang="en-US" sz="1000" b="0" i="0" u="none" baseline="0">
                <a:solidFill>
                  <a:srgbClr val="666666"/>
                </a:solidFill>
                <a:latin typeface="Roboto"/>
                <a:ea typeface="Arial" pitchFamily="34" charset="0"/>
                <a:sym typeface="Roboto"/>
              </a:rPr>
              <a:pPr marL="0" lvl="0" indent="0" algn="r" eaLnBrk="1" fontAlgn="base" latinLnBrk="1" hangingPunct="1">
                <a:lnSpc>
                  <a:spcPct val="100000"/>
                </a:lnSpc>
                <a:spcBef>
                  <a:spcPct val="0"/>
                </a:spcBef>
                <a:spcAft>
                  <a:spcPct val="0"/>
                </a:spcAft>
                <a:buClr>
                  <a:srgbClr val="000000"/>
                </a:buClr>
                <a:buFontTx/>
                <a:buNone/>
              </a:pPr>
              <a:t>‹#›</a:t>
            </a:fld>
            <a:endParaRPr lang="en-US" altLang="en-US" sz="1000" b="0" i="0" u="none" baseline="0">
              <a:solidFill>
                <a:srgbClr val="666666"/>
              </a:solidFill>
              <a:latin typeface="Roboto"/>
              <a:ea typeface="Arial" pitchFamily="34" charset="0"/>
              <a:sym typeface="Roboto"/>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581" name="Google Shape;8;p1"/>
          <p:cNvSpPr>
            <a:spLocks noGrp="1"/>
          </p:cNvSpPr>
          <p:nvPr>
            <p:ph type="sldNum" idx="12"/>
          </p:nvPr>
        </p:nvSpPr>
        <p:spPr>
          <a:xfrm>
            <a:off x="8472488" y="4662487"/>
            <a:ext cx="549275" cy="393700"/>
          </a:xfrm>
          <a:prstGeom prst="rect">
            <a:avLst/>
          </a:prstGeom>
          <a:noFill/>
          <a:ln>
            <a:noFill/>
          </a:ln>
        </p:spPr>
        <p:txBody>
          <a:bodyPr vert="horz" lIns="91425" tIns="91425" rIns="91425" bIns="91425" anchor="ctr"/>
          <a:lstStyle>
            <a:lvl1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1pPr>
            <a:lvl2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2pPr>
            <a:lvl3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3pPr>
            <a:lvl4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4pPr>
            <a:lvl5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5pPr>
          </a:lstStyle>
          <a:p>
            <a:pPr marL="0" lvl="0" indent="0" algn="r" eaLnBrk="1" fontAlgn="base" latinLnBrk="1" hangingPunct="1">
              <a:lnSpc>
                <a:spcPct val="100000"/>
              </a:lnSpc>
              <a:spcBef>
                <a:spcPct val="0"/>
              </a:spcBef>
              <a:spcAft>
                <a:spcPct val="0"/>
              </a:spcAft>
              <a:buClr>
                <a:srgbClr val="000000"/>
              </a:buClr>
              <a:buFontTx/>
              <a:buNone/>
            </a:pPr>
            <a:fld id="{566ABCEB-ACFC-4714-9973-3DA970169C29}" type="slidenum">
              <a:rPr lang="en-US" altLang="en-US" sz="1000" b="0" i="0" u="none" baseline="0">
                <a:solidFill>
                  <a:srgbClr val="666666"/>
                </a:solidFill>
                <a:latin typeface="Roboto"/>
                <a:ea typeface="Arial" pitchFamily="34" charset="0"/>
                <a:sym typeface="Roboto"/>
              </a:rPr>
              <a:pPr marL="0" lvl="0" indent="0" algn="r" eaLnBrk="1" fontAlgn="base" latinLnBrk="1" hangingPunct="1">
                <a:lnSpc>
                  <a:spcPct val="100000"/>
                </a:lnSpc>
                <a:spcBef>
                  <a:spcPct val="0"/>
                </a:spcBef>
                <a:spcAft>
                  <a:spcPct val="0"/>
                </a:spcAft>
                <a:buClr>
                  <a:srgbClr val="000000"/>
                </a:buClr>
                <a:buFontTx/>
                <a:buNone/>
              </a:pPr>
              <a:t>‹#›</a:t>
            </a:fld>
            <a:endParaRPr lang="en-US" altLang="en-US" sz="1000" b="0" i="0" u="none" baseline="0">
              <a:solidFill>
                <a:srgbClr val="666666"/>
              </a:solidFill>
              <a:latin typeface="Roboto"/>
              <a:ea typeface="Arial" pitchFamily="34" charset="0"/>
              <a:sym typeface="Roboto"/>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892" name="Title 1"/>
          <p:cNvSpPr>
            <a:spLocks noGrp="1"/>
          </p:cNvSpPr>
          <p:nvPr>
            <p:ph type="title"/>
          </p:nvPr>
        </p:nvSpPr>
        <p:spPr>
          <a:xfrm>
            <a:off x="629841" y="342900"/>
            <a:ext cx="2949177" cy="1200150"/>
          </a:xfrm>
        </p:spPr>
        <p:txBody>
          <a:bodyPr anchor="b"/>
          <a:lstStyle>
            <a:lvl1pPr>
              <a:defRPr sz="3200"/>
            </a:lvl1pPr>
          </a:lstStyle>
          <a:p>
            <a:r>
              <a:rPr lang="en-US" altLang="zh-CN"/>
              <a:t>Click to edit Master title style</a:t>
            </a:r>
            <a:endParaRPr lang="zh-CN" altLang="en-US"/>
          </a:p>
        </p:txBody>
      </p:sp>
      <p:sp>
        <p:nvSpPr>
          <p:cNvPr id="1048893" name="Text Placeholder 3"/>
          <p:cNvSpPr>
            <a:spLocks noGrp="1"/>
          </p:cNvSpPr>
          <p:nvPr>
            <p:ph type="body" sz="half" idx="2"/>
          </p:nvPr>
        </p:nvSpPr>
        <p:spPr>
          <a:xfrm>
            <a:off x="629841" y="1543050"/>
            <a:ext cx="2949177" cy="28586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1048894" name="Content Placeholder 2"/>
          <p:cNvSpPr>
            <a:spLocks noGrp="1"/>
          </p:cNvSpPr>
          <p:nvPr>
            <p:ph idx="1"/>
          </p:nvPr>
        </p:nvSpPr>
        <p:spPr>
          <a:xfrm>
            <a:off x="3887391" y="740568"/>
            <a:ext cx="4629150" cy="365521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48581" name="Google Shape;8;p1"/>
          <p:cNvSpPr>
            <a:spLocks noGrp="1"/>
          </p:cNvSpPr>
          <p:nvPr>
            <p:ph type="sldNum" idx="12"/>
          </p:nvPr>
        </p:nvSpPr>
        <p:spPr>
          <a:xfrm>
            <a:off x="8472488" y="4662487"/>
            <a:ext cx="549275" cy="393700"/>
          </a:xfrm>
          <a:prstGeom prst="rect">
            <a:avLst/>
          </a:prstGeom>
          <a:noFill/>
          <a:ln>
            <a:noFill/>
          </a:ln>
        </p:spPr>
        <p:txBody>
          <a:bodyPr vert="horz" lIns="91425" tIns="91425" rIns="91425" bIns="91425" anchor="ctr"/>
          <a:lstStyle>
            <a:lvl1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1pPr>
            <a:lvl2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2pPr>
            <a:lvl3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3pPr>
            <a:lvl4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4pPr>
            <a:lvl5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5pPr>
          </a:lstStyle>
          <a:p>
            <a:pPr marL="0" lvl="0" indent="0" algn="r" eaLnBrk="1" fontAlgn="base" latinLnBrk="1" hangingPunct="1">
              <a:lnSpc>
                <a:spcPct val="100000"/>
              </a:lnSpc>
              <a:spcBef>
                <a:spcPct val="0"/>
              </a:spcBef>
              <a:spcAft>
                <a:spcPct val="0"/>
              </a:spcAft>
              <a:buClr>
                <a:srgbClr val="000000"/>
              </a:buClr>
              <a:buFontTx/>
              <a:buNone/>
            </a:pPr>
            <a:fld id="{566ABCEB-ACFC-4714-9973-3DA970169C29}" type="slidenum">
              <a:rPr lang="en-US" altLang="en-US" sz="1000" b="0" i="0" u="none" baseline="0">
                <a:solidFill>
                  <a:srgbClr val="666666"/>
                </a:solidFill>
                <a:latin typeface="Roboto"/>
                <a:ea typeface="Arial" pitchFamily="34" charset="0"/>
                <a:sym typeface="Roboto"/>
              </a:rPr>
              <a:pPr marL="0" lvl="0" indent="0" algn="r" eaLnBrk="1" fontAlgn="base" latinLnBrk="1" hangingPunct="1">
                <a:lnSpc>
                  <a:spcPct val="100000"/>
                </a:lnSpc>
                <a:spcBef>
                  <a:spcPct val="0"/>
                </a:spcBef>
                <a:spcAft>
                  <a:spcPct val="0"/>
                </a:spcAft>
                <a:buClr>
                  <a:srgbClr val="000000"/>
                </a:buClr>
                <a:buFontTx/>
                <a:buNone/>
              </a:pPr>
              <a:t>‹#›</a:t>
            </a:fld>
            <a:endParaRPr lang="en-US" altLang="en-US" sz="1000" b="0" i="0" u="none" baseline="0">
              <a:solidFill>
                <a:srgbClr val="666666"/>
              </a:solidFill>
              <a:latin typeface="Roboto"/>
              <a:ea typeface="Arial" pitchFamily="34" charset="0"/>
              <a:sym typeface="Roboto"/>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895" name="Title 1"/>
          <p:cNvSpPr>
            <a:spLocks noGrp="1"/>
          </p:cNvSpPr>
          <p:nvPr>
            <p:ph type="title"/>
          </p:nvPr>
        </p:nvSpPr>
        <p:spPr>
          <a:xfrm>
            <a:off x="629841" y="342900"/>
            <a:ext cx="2949177" cy="1200150"/>
          </a:xfrm>
        </p:spPr>
        <p:txBody>
          <a:bodyPr anchor="b"/>
          <a:lstStyle>
            <a:lvl1pPr>
              <a:defRPr sz="3200"/>
            </a:lvl1pPr>
          </a:lstStyle>
          <a:p>
            <a:r>
              <a:rPr lang="en-US" altLang="zh-CN"/>
              <a:t>Click to edit Master title style</a:t>
            </a:r>
            <a:endParaRPr lang="zh-CN" altLang="en-US"/>
          </a:p>
        </p:txBody>
      </p:sp>
      <p:sp>
        <p:nvSpPr>
          <p:cNvPr id="1048896" name="Text Placeholder 3"/>
          <p:cNvSpPr>
            <a:spLocks noGrp="1"/>
          </p:cNvSpPr>
          <p:nvPr>
            <p:ph type="body" sz="half" idx="2"/>
          </p:nvPr>
        </p:nvSpPr>
        <p:spPr>
          <a:xfrm>
            <a:off x="629841" y="1543050"/>
            <a:ext cx="2949177" cy="28586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1048897" name="Picture Placeholder 2"/>
          <p:cNvSpPr>
            <a:spLocks noGrp="1"/>
          </p:cNvSpPr>
          <p:nvPr>
            <p:ph type="pic" idx="1"/>
          </p:nvPr>
        </p:nvSpPr>
        <p:spPr>
          <a:xfrm>
            <a:off x="3887391" y="740568"/>
            <a:ext cx="4629150" cy="3655218"/>
          </a:xfrm>
        </p:spPr>
        <p:txBody>
          <a:bodyPr/>
          <a:lstStyle>
            <a:lvl1pPr marL="0" indent="0">
              <a:buNone/>
              <a:defRPr sz="3200"/>
            </a:lvl1pPr>
            <a:lvl2pPr marL="457200" indent="0">
              <a:buNone/>
              <a:defRPr sz="28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1048581" name="Google Shape;8;p1"/>
          <p:cNvSpPr>
            <a:spLocks noGrp="1"/>
          </p:cNvSpPr>
          <p:nvPr>
            <p:ph type="sldNum" idx="12"/>
          </p:nvPr>
        </p:nvSpPr>
        <p:spPr>
          <a:xfrm>
            <a:off x="8472488" y="4662487"/>
            <a:ext cx="549275" cy="393700"/>
          </a:xfrm>
          <a:prstGeom prst="rect">
            <a:avLst/>
          </a:prstGeom>
          <a:noFill/>
          <a:ln>
            <a:noFill/>
          </a:ln>
        </p:spPr>
        <p:txBody>
          <a:bodyPr vert="horz" lIns="91425" tIns="91425" rIns="91425" bIns="91425" anchor="ctr"/>
          <a:lstStyle>
            <a:lvl1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1pPr>
            <a:lvl2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2pPr>
            <a:lvl3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3pPr>
            <a:lvl4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4pPr>
            <a:lvl5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5pPr>
          </a:lstStyle>
          <a:p>
            <a:pPr marL="0" lvl="0" indent="0" algn="r" eaLnBrk="1" fontAlgn="base" latinLnBrk="1" hangingPunct="1">
              <a:lnSpc>
                <a:spcPct val="100000"/>
              </a:lnSpc>
              <a:spcBef>
                <a:spcPct val="0"/>
              </a:spcBef>
              <a:spcAft>
                <a:spcPct val="0"/>
              </a:spcAft>
              <a:buClr>
                <a:srgbClr val="000000"/>
              </a:buClr>
              <a:buFontTx/>
              <a:buNone/>
            </a:pPr>
            <a:fld id="{566ABCEB-ACFC-4714-9973-3DA970169C29}" type="slidenum">
              <a:rPr lang="en-US" altLang="en-US" sz="1000" b="0" i="0" u="none" baseline="0">
                <a:solidFill>
                  <a:srgbClr val="666666"/>
                </a:solidFill>
                <a:latin typeface="Roboto"/>
                <a:ea typeface="Arial" pitchFamily="34" charset="0"/>
                <a:sym typeface="Roboto"/>
              </a:rPr>
              <a:pPr marL="0" lvl="0" indent="0" algn="r" eaLnBrk="1" fontAlgn="base" latinLnBrk="1" hangingPunct="1">
                <a:lnSpc>
                  <a:spcPct val="100000"/>
                </a:lnSpc>
                <a:spcBef>
                  <a:spcPct val="0"/>
                </a:spcBef>
                <a:spcAft>
                  <a:spcPct val="0"/>
                </a:spcAft>
                <a:buClr>
                  <a:srgbClr val="000000"/>
                </a:buClr>
                <a:buFontTx/>
                <a:buNone/>
              </a:pPr>
              <a:t>‹#›</a:t>
            </a:fld>
            <a:endParaRPr lang="en-US" altLang="en-US" sz="1000" b="0" i="0" u="none" baseline="0">
              <a:solidFill>
                <a:srgbClr val="666666"/>
              </a:solidFill>
              <a:latin typeface="Roboto"/>
              <a:ea typeface="Arial" pitchFamily="34" charset="0"/>
              <a:sym typeface="Roboto"/>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898" name="Title 1"/>
          <p:cNvSpPr>
            <a:spLocks noGrp="1"/>
          </p:cNvSpPr>
          <p:nvPr>
            <p:ph type="title"/>
          </p:nvPr>
        </p:nvSpPr>
        <p:spPr/>
        <p:txBody>
          <a:bodyPr/>
          <a:lstStyle/>
          <a:p>
            <a:r>
              <a:rPr lang="en-US" altLang="zh-CN"/>
              <a:t>Click to edit Master title style</a:t>
            </a:r>
            <a:endParaRPr lang="zh-CN" altLang="en-US"/>
          </a:p>
        </p:txBody>
      </p:sp>
      <p:sp>
        <p:nvSpPr>
          <p:cNvPr id="1048899" name="Vertical Text Placeholder 2"/>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48581" name="Google Shape;8;p1"/>
          <p:cNvSpPr>
            <a:spLocks noGrp="1"/>
          </p:cNvSpPr>
          <p:nvPr>
            <p:ph type="sldNum" idx="12"/>
          </p:nvPr>
        </p:nvSpPr>
        <p:spPr>
          <a:xfrm>
            <a:off x="8472488" y="4662487"/>
            <a:ext cx="549275" cy="393700"/>
          </a:xfrm>
          <a:prstGeom prst="rect">
            <a:avLst/>
          </a:prstGeom>
          <a:noFill/>
          <a:ln>
            <a:noFill/>
          </a:ln>
        </p:spPr>
        <p:txBody>
          <a:bodyPr vert="horz" lIns="91425" tIns="91425" rIns="91425" bIns="91425" anchor="ctr"/>
          <a:lstStyle>
            <a:lvl1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1pPr>
            <a:lvl2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2pPr>
            <a:lvl3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3pPr>
            <a:lvl4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4pPr>
            <a:lvl5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5pPr>
          </a:lstStyle>
          <a:p>
            <a:pPr marL="0" lvl="0" indent="0" algn="r" eaLnBrk="1" fontAlgn="base" latinLnBrk="1" hangingPunct="1">
              <a:lnSpc>
                <a:spcPct val="100000"/>
              </a:lnSpc>
              <a:spcBef>
                <a:spcPct val="0"/>
              </a:spcBef>
              <a:spcAft>
                <a:spcPct val="0"/>
              </a:spcAft>
              <a:buClr>
                <a:srgbClr val="000000"/>
              </a:buClr>
              <a:buFontTx/>
              <a:buNone/>
            </a:pPr>
            <a:fld id="{566ABCEB-ACFC-4714-9973-3DA970169C29}" type="slidenum">
              <a:rPr lang="en-US" altLang="en-US" sz="1000" b="0" i="0" u="none" baseline="0">
                <a:solidFill>
                  <a:srgbClr val="666666"/>
                </a:solidFill>
                <a:latin typeface="Roboto"/>
                <a:ea typeface="Arial" pitchFamily="34" charset="0"/>
                <a:sym typeface="Roboto"/>
              </a:rPr>
              <a:pPr marL="0" lvl="0" indent="0" algn="r" eaLnBrk="1" fontAlgn="base" latinLnBrk="1" hangingPunct="1">
                <a:lnSpc>
                  <a:spcPct val="100000"/>
                </a:lnSpc>
                <a:spcBef>
                  <a:spcPct val="0"/>
                </a:spcBef>
                <a:spcAft>
                  <a:spcPct val="0"/>
                </a:spcAft>
                <a:buClr>
                  <a:srgbClr val="000000"/>
                </a:buClr>
                <a:buFontTx/>
                <a:buNone/>
              </a:pPr>
              <a:t>‹#›</a:t>
            </a:fld>
            <a:endParaRPr lang="en-US" altLang="en-US" sz="1000" b="0" i="0" u="none" baseline="0">
              <a:solidFill>
                <a:srgbClr val="666666"/>
              </a:solidFill>
              <a:latin typeface="Roboto"/>
              <a:ea typeface="Arial" pitchFamily="34" charset="0"/>
              <a:sym typeface="Roboto"/>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900" name="Vertical Title 1"/>
          <p:cNvSpPr>
            <a:spLocks noGrp="1"/>
          </p:cNvSpPr>
          <p:nvPr>
            <p:ph type="title" orient="vert"/>
          </p:nvPr>
        </p:nvSpPr>
        <p:spPr>
          <a:xfrm>
            <a:off x="6543675" y="273843"/>
            <a:ext cx="1971675" cy="4358878"/>
          </a:xfrm>
        </p:spPr>
        <p:txBody>
          <a:bodyPr vert="eaVert"/>
          <a:lstStyle/>
          <a:p>
            <a:r>
              <a:rPr lang="en-US" altLang="zh-CN"/>
              <a:t>Click to edit Master title style</a:t>
            </a:r>
            <a:endParaRPr lang="zh-CN" altLang="en-US"/>
          </a:p>
        </p:txBody>
      </p:sp>
      <p:sp>
        <p:nvSpPr>
          <p:cNvPr id="1048901" name="Vertical Text Placeholder 2"/>
          <p:cNvSpPr>
            <a:spLocks noGrp="1"/>
          </p:cNvSpPr>
          <p:nvPr>
            <p:ph type="body" orient="vert" idx="1"/>
          </p:nvPr>
        </p:nvSpPr>
        <p:spPr>
          <a:xfrm>
            <a:off x="628650" y="273843"/>
            <a:ext cx="5800725" cy="4358878"/>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48581" name="Google Shape;8;p1"/>
          <p:cNvSpPr>
            <a:spLocks noGrp="1"/>
          </p:cNvSpPr>
          <p:nvPr>
            <p:ph type="sldNum" idx="12"/>
          </p:nvPr>
        </p:nvSpPr>
        <p:spPr>
          <a:xfrm>
            <a:off x="8472488" y="4662487"/>
            <a:ext cx="549275" cy="393700"/>
          </a:xfrm>
          <a:prstGeom prst="rect">
            <a:avLst/>
          </a:prstGeom>
          <a:noFill/>
          <a:ln>
            <a:noFill/>
          </a:ln>
        </p:spPr>
        <p:txBody>
          <a:bodyPr vert="horz" lIns="91425" tIns="91425" rIns="91425" bIns="91425" anchor="ctr"/>
          <a:lstStyle>
            <a:lvl1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1pPr>
            <a:lvl2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2pPr>
            <a:lvl3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3pPr>
            <a:lvl4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4pPr>
            <a:lvl5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5pPr>
          </a:lstStyle>
          <a:p>
            <a:pPr marL="0" lvl="0" indent="0" algn="r" eaLnBrk="1" fontAlgn="base" latinLnBrk="1" hangingPunct="1">
              <a:lnSpc>
                <a:spcPct val="100000"/>
              </a:lnSpc>
              <a:spcBef>
                <a:spcPct val="0"/>
              </a:spcBef>
              <a:spcAft>
                <a:spcPct val="0"/>
              </a:spcAft>
              <a:buClr>
                <a:srgbClr val="000000"/>
              </a:buClr>
              <a:buFontTx/>
              <a:buNone/>
            </a:pPr>
            <a:fld id="{566ABCEB-ACFC-4714-9973-3DA970169C29}" type="slidenum">
              <a:rPr lang="en-US" altLang="en-US" sz="1000" b="0" i="0" u="none" baseline="0">
                <a:solidFill>
                  <a:srgbClr val="666666"/>
                </a:solidFill>
                <a:latin typeface="Roboto"/>
                <a:ea typeface="Arial" pitchFamily="34" charset="0"/>
                <a:sym typeface="Roboto"/>
              </a:rPr>
              <a:pPr marL="0" lvl="0" indent="0" algn="r" eaLnBrk="1" fontAlgn="base" latinLnBrk="1" hangingPunct="1">
                <a:lnSpc>
                  <a:spcPct val="100000"/>
                </a:lnSpc>
                <a:spcBef>
                  <a:spcPct val="0"/>
                </a:spcBef>
                <a:spcAft>
                  <a:spcPct val="0"/>
                </a:spcAft>
                <a:buClr>
                  <a:srgbClr val="000000"/>
                </a:buClr>
                <a:buFontTx/>
                <a:buNone/>
              </a:pPr>
              <a:t>‹#›</a:t>
            </a:fld>
            <a:endParaRPr lang="en-US" altLang="en-US" sz="1000" b="0" i="0" u="none" baseline="0">
              <a:solidFill>
                <a:srgbClr val="666666"/>
              </a:solidFill>
              <a:latin typeface="Roboto"/>
              <a:ea typeface="Arial" pitchFamily="34" charset="0"/>
              <a:sym typeface="Roboto"/>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906" name="Title 1"/>
          <p:cNvSpPr>
            <a:spLocks noGrp="1"/>
          </p:cNvSpPr>
          <p:nvPr>
            <p:ph type="ctrTitle"/>
          </p:nvPr>
        </p:nvSpPr>
        <p:spPr>
          <a:xfrm>
            <a:off x="1143000" y="841772"/>
            <a:ext cx="6858000" cy="1790699"/>
          </a:xfrm>
        </p:spPr>
        <p:txBody>
          <a:bodyPr anchor="b"/>
          <a:lstStyle>
            <a:lvl1pPr>
              <a:defRPr sz="6000"/>
            </a:lvl1pPr>
          </a:lstStyle>
          <a:p>
            <a:r>
              <a:rPr lang="en-US" altLang="zh-CN"/>
              <a:t>Click to edit Master title style</a:t>
            </a:r>
            <a:endParaRPr lang="zh-CN" altLang="en-US"/>
          </a:p>
        </p:txBody>
      </p:sp>
      <p:sp>
        <p:nvSpPr>
          <p:cNvPr id="1048907" name="Subtitle 2"/>
          <p:cNvSpPr>
            <a:spLocks noGrp="1"/>
          </p:cNvSpPr>
          <p:nvPr>
            <p:ph type="subTitle" idx="1"/>
          </p:nvPr>
        </p:nvSpPr>
        <p:spPr>
          <a:xfrm>
            <a:off x="1143000" y="2701528"/>
            <a:ext cx="6858000" cy="1241821"/>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zh-CN" altLang="en-US"/>
          </a:p>
        </p:txBody>
      </p:sp>
      <p:sp>
        <p:nvSpPr>
          <p:cNvPr id="1048905" name="Google Shape;8;p1"/>
          <p:cNvSpPr>
            <a:spLocks noGrp="1"/>
          </p:cNvSpPr>
          <p:nvPr>
            <p:ph type="sldNum" idx="12"/>
          </p:nvPr>
        </p:nvSpPr>
        <p:spPr>
          <a:xfrm>
            <a:off x="8472488" y="4662487"/>
            <a:ext cx="549275" cy="393700"/>
          </a:xfrm>
          <a:prstGeom prst="rect">
            <a:avLst/>
          </a:prstGeom>
          <a:noFill/>
          <a:ln>
            <a:noFill/>
          </a:ln>
        </p:spPr>
        <p:txBody>
          <a:bodyPr vert="horz" lIns="91425" tIns="91425" rIns="91425" bIns="91425" anchor="ctr"/>
          <a:lstStyle>
            <a:lvl1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1pPr>
            <a:lvl2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2pPr>
            <a:lvl3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3pPr>
            <a:lvl4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4pPr>
            <a:lvl5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5pPr>
          </a:lstStyle>
          <a:p>
            <a:pPr marL="0" lvl="0" indent="0" algn="r" eaLnBrk="1" fontAlgn="base" latinLnBrk="1" hangingPunct="1">
              <a:lnSpc>
                <a:spcPct val="100000"/>
              </a:lnSpc>
              <a:spcBef>
                <a:spcPct val="0"/>
              </a:spcBef>
              <a:spcAft>
                <a:spcPct val="0"/>
              </a:spcAft>
              <a:buClr>
                <a:srgbClr val="000000"/>
              </a:buClr>
              <a:buFontTx/>
              <a:buNone/>
            </a:pPr>
            <a:fld id="{566ABCEB-ACFC-4714-9973-3DA970169C29}" type="slidenum">
              <a:rPr lang="en-US" altLang="en-US" sz="1000" b="0" i="0" u="none" baseline="0">
                <a:solidFill>
                  <a:srgbClr val="666666"/>
                </a:solidFill>
                <a:latin typeface="Roboto"/>
                <a:ea typeface="Arial" pitchFamily="34" charset="0"/>
                <a:sym typeface="Roboto"/>
              </a:rPr>
              <a:pPr marL="0" lvl="0" indent="0" algn="r" eaLnBrk="1" fontAlgn="base" latinLnBrk="1" hangingPunct="1">
                <a:lnSpc>
                  <a:spcPct val="100000"/>
                </a:lnSpc>
                <a:spcBef>
                  <a:spcPct val="0"/>
                </a:spcBef>
                <a:spcAft>
                  <a:spcPct val="0"/>
                </a:spcAft>
                <a:buClr>
                  <a:srgbClr val="000000"/>
                </a:buClr>
                <a:buFontTx/>
                <a:buNone/>
              </a:pPr>
              <a:t>‹#›</a:t>
            </a:fld>
            <a:endParaRPr lang="en-US" altLang="en-US" sz="1000" b="0" i="0" u="none" baseline="0">
              <a:solidFill>
                <a:srgbClr val="666666"/>
              </a:solidFill>
              <a:latin typeface="Roboto"/>
              <a:ea typeface="Arial" pitchFamily="34" charset="0"/>
              <a:sym typeface="Roboto"/>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908" name="Title 1"/>
          <p:cNvSpPr>
            <a:spLocks noGrp="1"/>
          </p:cNvSpPr>
          <p:nvPr>
            <p:ph type="title"/>
          </p:nvPr>
        </p:nvSpPr>
        <p:spPr/>
        <p:txBody>
          <a:bodyPr/>
          <a:lstStyle/>
          <a:p>
            <a:r>
              <a:rPr lang="en-US" altLang="zh-CN"/>
              <a:t>Click to edit Master title style</a:t>
            </a:r>
            <a:endParaRPr lang="zh-CN" altLang="en-US"/>
          </a:p>
        </p:txBody>
      </p:sp>
      <p:sp>
        <p:nvSpPr>
          <p:cNvPr id="1048909" name="Content Placeholder 2"/>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48905" name="Google Shape;8;p1"/>
          <p:cNvSpPr>
            <a:spLocks noGrp="1"/>
          </p:cNvSpPr>
          <p:nvPr>
            <p:ph type="sldNum" idx="12"/>
          </p:nvPr>
        </p:nvSpPr>
        <p:spPr>
          <a:xfrm>
            <a:off x="8472488" y="4662487"/>
            <a:ext cx="549275" cy="393700"/>
          </a:xfrm>
          <a:prstGeom prst="rect">
            <a:avLst/>
          </a:prstGeom>
          <a:noFill/>
          <a:ln>
            <a:noFill/>
          </a:ln>
        </p:spPr>
        <p:txBody>
          <a:bodyPr vert="horz" lIns="91425" tIns="91425" rIns="91425" bIns="91425" anchor="ctr"/>
          <a:lstStyle>
            <a:lvl1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1pPr>
            <a:lvl2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2pPr>
            <a:lvl3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3pPr>
            <a:lvl4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4pPr>
            <a:lvl5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5pPr>
          </a:lstStyle>
          <a:p>
            <a:pPr marL="0" lvl="0" indent="0" algn="r" eaLnBrk="1" fontAlgn="base" latinLnBrk="1" hangingPunct="1">
              <a:lnSpc>
                <a:spcPct val="100000"/>
              </a:lnSpc>
              <a:spcBef>
                <a:spcPct val="0"/>
              </a:spcBef>
              <a:spcAft>
                <a:spcPct val="0"/>
              </a:spcAft>
              <a:buClr>
                <a:srgbClr val="000000"/>
              </a:buClr>
              <a:buFontTx/>
              <a:buNone/>
            </a:pPr>
            <a:fld id="{566ABCEB-ACFC-4714-9973-3DA970169C29}" type="slidenum">
              <a:rPr lang="en-US" altLang="en-US" sz="1000" b="0" i="0" u="none" baseline="0">
                <a:solidFill>
                  <a:srgbClr val="666666"/>
                </a:solidFill>
                <a:latin typeface="Roboto"/>
                <a:ea typeface="Arial" pitchFamily="34" charset="0"/>
                <a:sym typeface="Roboto"/>
              </a:rPr>
              <a:pPr marL="0" lvl="0" indent="0" algn="r" eaLnBrk="1" fontAlgn="base" latinLnBrk="1" hangingPunct="1">
                <a:lnSpc>
                  <a:spcPct val="100000"/>
                </a:lnSpc>
                <a:spcBef>
                  <a:spcPct val="0"/>
                </a:spcBef>
                <a:spcAft>
                  <a:spcPct val="0"/>
                </a:spcAft>
                <a:buClr>
                  <a:srgbClr val="000000"/>
                </a:buClr>
                <a:buFontTx/>
                <a:buNone/>
              </a:pPr>
              <a:t>‹#›</a:t>
            </a:fld>
            <a:endParaRPr lang="en-US" altLang="en-US" sz="1000" b="0" i="0" u="none" baseline="0">
              <a:solidFill>
                <a:srgbClr val="666666"/>
              </a:solidFill>
              <a:latin typeface="Roboto"/>
              <a:ea typeface="Arial" pitchFamily="34" charset="0"/>
              <a:sym typeface="Roboto"/>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910" name="Title 1"/>
          <p:cNvSpPr>
            <a:spLocks noGrp="1"/>
          </p:cNvSpPr>
          <p:nvPr>
            <p:ph type="title"/>
          </p:nvPr>
        </p:nvSpPr>
        <p:spPr>
          <a:xfrm>
            <a:off x="623887" y="1282303"/>
            <a:ext cx="7886700" cy="2139552"/>
          </a:xfrm>
        </p:spPr>
        <p:txBody>
          <a:bodyPr anchor="b"/>
          <a:lstStyle>
            <a:lvl1pPr>
              <a:defRPr sz="6000"/>
            </a:lvl1pPr>
          </a:lstStyle>
          <a:p>
            <a:r>
              <a:rPr lang="en-US" altLang="zh-CN"/>
              <a:t>Click to edit Master title style</a:t>
            </a:r>
            <a:endParaRPr lang="zh-CN" altLang="en-US"/>
          </a:p>
        </p:txBody>
      </p:sp>
      <p:sp>
        <p:nvSpPr>
          <p:cNvPr id="1048911" name="Text Placeholder 2"/>
          <p:cNvSpPr>
            <a:spLocks noGrp="1"/>
          </p:cNvSpPr>
          <p:nvPr>
            <p:ph type="body" idx="1"/>
          </p:nvPr>
        </p:nvSpPr>
        <p:spPr>
          <a:xfrm>
            <a:off x="623887" y="3442097"/>
            <a:ext cx="7886700" cy="1125140"/>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ltLang="zh-CN"/>
              <a:t>Click to edit Master text styles</a:t>
            </a:r>
          </a:p>
        </p:txBody>
      </p:sp>
      <p:sp>
        <p:nvSpPr>
          <p:cNvPr id="1048905" name="Google Shape;8;p1"/>
          <p:cNvSpPr>
            <a:spLocks noGrp="1"/>
          </p:cNvSpPr>
          <p:nvPr>
            <p:ph type="sldNum" idx="12"/>
          </p:nvPr>
        </p:nvSpPr>
        <p:spPr>
          <a:xfrm>
            <a:off x="8472488" y="4662487"/>
            <a:ext cx="549275" cy="393700"/>
          </a:xfrm>
          <a:prstGeom prst="rect">
            <a:avLst/>
          </a:prstGeom>
          <a:noFill/>
          <a:ln>
            <a:noFill/>
          </a:ln>
        </p:spPr>
        <p:txBody>
          <a:bodyPr vert="horz" lIns="91425" tIns="91425" rIns="91425" bIns="91425" anchor="ctr"/>
          <a:lstStyle>
            <a:lvl1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1pPr>
            <a:lvl2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2pPr>
            <a:lvl3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3pPr>
            <a:lvl4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4pPr>
            <a:lvl5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5pPr>
          </a:lstStyle>
          <a:p>
            <a:pPr marL="0" lvl="0" indent="0" algn="r" eaLnBrk="1" fontAlgn="base" latinLnBrk="1" hangingPunct="1">
              <a:lnSpc>
                <a:spcPct val="100000"/>
              </a:lnSpc>
              <a:spcBef>
                <a:spcPct val="0"/>
              </a:spcBef>
              <a:spcAft>
                <a:spcPct val="0"/>
              </a:spcAft>
              <a:buClr>
                <a:srgbClr val="000000"/>
              </a:buClr>
              <a:buFontTx/>
              <a:buNone/>
            </a:pPr>
            <a:fld id="{566ABCEB-ACFC-4714-9973-3DA970169C29}" type="slidenum">
              <a:rPr lang="en-US" altLang="en-US" sz="1000" b="0" i="0" u="none" baseline="0">
                <a:solidFill>
                  <a:srgbClr val="666666"/>
                </a:solidFill>
                <a:latin typeface="Roboto"/>
                <a:ea typeface="Arial" pitchFamily="34" charset="0"/>
                <a:sym typeface="Roboto"/>
              </a:rPr>
              <a:pPr marL="0" lvl="0" indent="0" algn="r" eaLnBrk="1" fontAlgn="base" latinLnBrk="1" hangingPunct="1">
                <a:lnSpc>
                  <a:spcPct val="100000"/>
                </a:lnSpc>
                <a:spcBef>
                  <a:spcPct val="0"/>
                </a:spcBef>
                <a:spcAft>
                  <a:spcPct val="0"/>
                </a:spcAft>
                <a:buClr>
                  <a:srgbClr val="000000"/>
                </a:buClr>
                <a:buFontTx/>
                <a:buNone/>
              </a:pPr>
              <a:t>‹#›</a:t>
            </a:fld>
            <a:endParaRPr lang="en-US" altLang="en-US" sz="1000" b="0" i="0" u="none" baseline="0">
              <a:solidFill>
                <a:srgbClr val="666666"/>
              </a:solidFill>
              <a:latin typeface="Roboto"/>
              <a:ea typeface="Arial" pitchFamily="34" charset="0"/>
              <a:sym typeface="Roboto"/>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912" name="Title 1"/>
          <p:cNvSpPr>
            <a:spLocks noGrp="1"/>
          </p:cNvSpPr>
          <p:nvPr>
            <p:ph type="title"/>
          </p:nvPr>
        </p:nvSpPr>
        <p:spPr/>
        <p:txBody>
          <a:bodyPr/>
          <a:lstStyle/>
          <a:p>
            <a:r>
              <a:rPr lang="en-US" altLang="zh-CN"/>
              <a:t>Click to edit Master title style</a:t>
            </a:r>
            <a:endParaRPr lang="zh-CN" altLang="en-US"/>
          </a:p>
        </p:txBody>
      </p:sp>
      <p:sp>
        <p:nvSpPr>
          <p:cNvPr id="1048913" name="Content Placeholder 2"/>
          <p:cNvSpPr>
            <a:spLocks noGrp="1"/>
          </p:cNvSpPr>
          <p:nvPr>
            <p:ph sz="half" idx="1"/>
          </p:nvPr>
        </p:nvSpPr>
        <p:spPr>
          <a:xfrm>
            <a:off x="628650" y="1369218"/>
            <a:ext cx="3886200" cy="3263503"/>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48914" name="Content Placeholder 3"/>
          <p:cNvSpPr>
            <a:spLocks noGrp="1"/>
          </p:cNvSpPr>
          <p:nvPr>
            <p:ph sz="half" idx="2"/>
          </p:nvPr>
        </p:nvSpPr>
        <p:spPr>
          <a:xfrm>
            <a:off x="4629150" y="1369218"/>
            <a:ext cx="3886200" cy="3263503"/>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48905" name="Google Shape;8;p1"/>
          <p:cNvSpPr>
            <a:spLocks noGrp="1"/>
          </p:cNvSpPr>
          <p:nvPr>
            <p:ph type="sldNum" idx="12"/>
          </p:nvPr>
        </p:nvSpPr>
        <p:spPr>
          <a:xfrm>
            <a:off x="8472488" y="4662487"/>
            <a:ext cx="549275" cy="393700"/>
          </a:xfrm>
          <a:prstGeom prst="rect">
            <a:avLst/>
          </a:prstGeom>
          <a:noFill/>
          <a:ln>
            <a:noFill/>
          </a:ln>
        </p:spPr>
        <p:txBody>
          <a:bodyPr vert="horz" lIns="91425" tIns="91425" rIns="91425" bIns="91425" anchor="ctr"/>
          <a:lstStyle>
            <a:lvl1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1pPr>
            <a:lvl2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2pPr>
            <a:lvl3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3pPr>
            <a:lvl4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4pPr>
            <a:lvl5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5pPr>
          </a:lstStyle>
          <a:p>
            <a:pPr marL="0" lvl="0" indent="0" algn="r" eaLnBrk="1" fontAlgn="base" latinLnBrk="1" hangingPunct="1">
              <a:lnSpc>
                <a:spcPct val="100000"/>
              </a:lnSpc>
              <a:spcBef>
                <a:spcPct val="0"/>
              </a:spcBef>
              <a:spcAft>
                <a:spcPct val="0"/>
              </a:spcAft>
              <a:buClr>
                <a:srgbClr val="000000"/>
              </a:buClr>
              <a:buFontTx/>
              <a:buNone/>
            </a:pPr>
            <a:fld id="{566ABCEB-ACFC-4714-9973-3DA970169C29}" type="slidenum">
              <a:rPr lang="en-US" altLang="en-US" sz="1000" b="0" i="0" u="none" baseline="0">
                <a:solidFill>
                  <a:srgbClr val="666666"/>
                </a:solidFill>
                <a:latin typeface="Roboto"/>
                <a:ea typeface="Arial" pitchFamily="34" charset="0"/>
                <a:sym typeface="Roboto"/>
              </a:rPr>
              <a:pPr marL="0" lvl="0" indent="0" algn="r" eaLnBrk="1" fontAlgn="base" latinLnBrk="1" hangingPunct="1">
                <a:lnSpc>
                  <a:spcPct val="100000"/>
                </a:lnSpc>
                <a:spcBef>
                  <a:spcPct val="0"/>
                </a:spcBef>
                <a:spcAft>
                  <a:spcPct val="0"/>
                </a:spcAft>
                <a:buClr>
                  <a:srgbClr val="000000"/>
                </a:buClr>
                <a:buFontTx/>
                <a:buNone/>
              </a:pPr>
              <a:t>‹#›</a:t>
            </a:fld>
            <a:endParaRPr lang="en-US" altLang="en-US" sz="1000" b="0" i="0" u="none" baseline="0">
              <a:solidFill>
                <a:srgbClr val="666666"/>
              </a:solidFill>
              <a:latin typeface="Roboto"/>
              <a:ea typeface="Arial" pitchFamily="34" charset="0"/>
              <a:sym typeface="Roboto"/>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915" name="Title 1"/>
          <p:cNvSpPr>
            <a:spLocks noGrp="1"/>
          </p:cNvSpPr>
          <p:nvPr>
            <p:ph type="title"/>
          </p:nvPr>
        </p:nvSpPr>
        <p:spPr>
          <a:xfrm>
            <a:off x="629841" y="273843"/>
            <a:ext cx="7886700" cy="994172"/>
          </a:xfrm>
        </p:spPr>
        <p:txBody>
          <a:bodyPr/>
          <a:lstStyle/>
          <a:p>
            <a:r>
              <a:rPr lang="en-US" altLang="zh-CN"/>
              <a:t>Click to edit Master title style</a:t>
            </a:r>
            <a:endParaRPr lang="zh-CN" altLang="en-US"/>
          </a:p>
        </p:txBody>
      </p:sp>
      <p:sp>
        <p:nvSpPr>
          <p:cNvPr id="1048916" name="Text Placeholder 2"/>
          <p:cNvSpPr>
            <a:spLocks noGrp="1"/>
          </p:cNvSpPr>
          <p:nvPr>
            <p:ph type="body" idx="1"/>
          </p:nvPr>
        </p:nvSpPr>
        <p:spPr>
          <a:xfrm>
            <a:off x="629841" y="1260872"/>
            <a:ext cx="3868340" cy="617934"/>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1048917" name="Content Placeholder 3"/>
          <p:cNvSpPr>
            <a:spLocks noGrp="1"/>
          </p:cNvSpPr>
          <p:nvPr>
            <p:ph sz="half" idx="2"/>
          </p:nvPr>
        </p:nvSpPr>
        <p:spPr>
          <a:xfrm>
            <a:off x="629841" y="1878806"/>
            <a:ext cx="3868340" cy="2763440"/>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48918" name="Text Placeholder 4"/>
          <p:cNvSpPr>
            <a:spLocks noGrp="1"/>
          </p:cNvSpPr>
          <p:nvPr>
            <p:ph type="body" sz="quarter" idx="3"/>
          </p:nvPr>
        </p:nvSpPr>
        <p:spPr>
          <a:xfrm>
            <a:off x="4629150" y="1260872"/>
            <a:ext cx="3887391" cy="617934"/>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1048919" name="Content Placeholder 5"/>
          <p:cNvSpPr>
            <a:spLocks noGrp="1"/>
          </p:cNvSpPr>
          <p:nvPr>
            <p:ph sz="quarter" idx="4"/>
          </p:nvPr>
        </p:nvSpPr>
        <p:spPr>
          <a:xfrm>
            <a:off x="4629150" y="1878806"/>
            <a:ext cx="3887391" cy="2763440"/>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48905" name="Google Shape;8;p1"/>
          <p:cNvSpPr>
            <a:spLocks noGrp="1"/>
          </p:cNvSpPr>
          <p:nvPr>
            <p:ph type="sldNum" idx="12"/>
          </p:nvPr>
        </p:nvSpPr>
        <p:spPr>
          <a:xfrm>
            <a:off x="8472488" y="4662487"/>
            <a:ext cx="549275" cy="393700"/>
          </a:xfrm>
          <a:prstGeom prst="rect">
            <a:avLst/>
          </a:prstGeom>
          <a:noFill/>
          <a:ln>
            <a:noFill/>
          </a:ln>
        </p:spPr>
        <p:txBody>
          <a:bodyPr vert="horz" lIns="91425" tIns="91425" rIns="91425" bIns="91425" anchor="ctr"/>
          <a:lstStyle>
            <a:lvl1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1pPr>
            <a:lvl2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2pPr>
            <a:lvl3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3pPr>
            <a:lvl4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4pPr>
            <a:lvl5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5pPr>
          </a:lstStyle>
          <a:p>
            <a:pPr marL="0" lvl="0" indent="0" algn="r" eaLnBrk="1" fontAlgn="base" latinLnBrk="1" hangingPunct="1">
              <a:lnSpc>
                <a:spcPct val="100000"/>
              </a:lnSpc>
              <a:spcBef>
                <a:spcPct val="0"/>
              </a:spcBef>
              <a:spcAft>
                <a:spcPct val="0"/>
              </a:spcAft>
              <a:buClr>
                <a:srgbClr val="000000"/>
              </a:buClr>
              <a:buFontTx/>
              <a:buNone/>
            </a:pPr>
            <a:fld id="{566ABCEB-ACFC-4714-9973-3DA970169C29}" type="slidenum">
              <a:rPr lang="en-US" altLang="en-US" sz="1000" b="0" i="0" u="none" baseline="0">
                <a:solidFill>
                  <a:srgbClr val="666666"/>
                </a:solidFill>
                <a:latin typeface="Roboto"/>
                <a:ea typeface="Arial" pitchFamily="34" charset="0"/>
                <a:sym typeface="Roboto"/>
              </a:rPr>
              <a:pPr marL="0" lvl="0" indent="0" algn="r" eaLnBrk="1" fontAlgn="base" latinLnBrk="1" hangingPunct="1">
                <a:lnSpc>
                  <a:spcPct val="100000"/>
                </a:lnSpc>
                <a:spcBef>
                  <a:spcPct val="0"/>
                </a:spcBef>
                <a:spcAft>
                  <a:spcPct val="0"/>
                </a:spcAft>
                <a:buClr>
                  <a:srgbClr val="000000"/>
                </a:buClr>
                <a:buFontTx/>
                <a:buNone/>
              </a:pPr>
              <a:t>‹#›</a:t>
            </a:fld>
            <a:endParaRPr lang="en-US" altLang="en-US" sz="1000" b="0" i="0" u="none" baseline="0">
              <a:solidFill>
                <a:srgbClr val="666666"/>
              </a:solidFill>
              <a:latin typeface="Roboto"/>
              <a:ea typeface="Arial" pitchFamily="34" charset="0"/>
              <a:sym typeface="Roboto"/>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806" name="Title 1"/>
          <p:cNvSpPr>
            <a:spLocks noGrp="1"/>
          </p:cNvSpPr>
          <p:nvPr>
            <p:ph type="title"/>
          </p:nvPr>
        </p:nvSpPr>
        <p:spPr>
          <a:xfrm>
            <a:off x="629841" y="273843"/>
            <a:ext cx="7886700" cy="994172"/>
          </a:xfrm>
        </p:spPr>
        <p:txBody>
          <a:bodyPr/>
          <a:lstStyle/>
          <a:p>
            <a:r>
              <a:rPr lang="en-US" altLang="zh-CN"/>
              <a:t>Click to edit Master title style</a:t>
            </a:r>
            <a:endParaRPr lang="zh-CN" altLang="en-US"/>
          </a:p>
        </p:txBody>
      </p:sp>
      <p:sp>
        <p:nvSpPr>
          <p:cNvPr id="1048807" name="Text Placeholder 2"/>
          <p:cNvSpPr>
            <a:spLocks noGrp="1"/>
          </p:cNvSpPr>
          <p:nvPr>
            <p:ph type="body" idx="1"/>
          </p:nvPr>
        </p:nvSpPr>
        <p:spPr>
          <a:xfrm>
            <a:off x="629841" y="1260872"/>
            <a:ext cx="3868340" cy="617934"/>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1048808" name="Content Placeholder 3"/>
          <p:cNvSpPr>
            <a:spLocks noGrp="1"/>
          </p:cNvSpPr>
          <p:nvPr>
            <p:ph sz="half" idx="2"/>
          </p:nvPr>
        </p:nvSpPr>
        <p:spPr>
          <a:xfrm>
            <a:off x="629841" y="1878806"/>
            <a:ext cx="3868340" cy="2763440"/>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48809" name="Text Placeholder 4"/>
          <p:cNvSpPr>
            <a:spLocks noGrp="1"/>
          </p:cNvSpPr>
          <p:nvPr>
            <p:ph type="body" sz="quarter" idx="3"/>
          </p:nvPr>
        </p:nvSpPr>
        <p:spPr>
          <a:xfrm>
            <a:off x="4629150" y="1260872"/>
            <a:ext cx="3887391" cy="617934"/>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1048810" name="Content Placeholder 5"/>
          <p:cNvSpPr>
            <a:spLocks noGrp="1"/>
          </p:cNvSpPr>
          <p:nvPr>
            <p:ph sz="quarter" idx="4"/>
          </p:nvPr>
        </p:nvSpPr>
        <p:spPr>
          <a:xfrm>
            <a:off x="4629150" y="1878806"/>
            <a:ext cx="3887391" cy="2763440"/>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48623" name="Google Shape;8;p1"/>
          <p:cNvSpPr>
            <a:spLocks noGrp="1"/>
          </p:cNvSpPr>
          <p:nvPr>
            <p:ph type="sldNum" idx="12"/>
          </p:nvPr>
        </p:nvSpPr>
        <p:spPr>
          <a:xfrm>
            <a:off x="8472488" y="4662487"/>
            <a:ext cx="549275" cy="393700"/>
          </a:xfrm>
          <a:prstGeom prst="rect">
            <a:avLst/>
          </a:prstGeom>
          <a:noFill/>
          <a:ln>
            <a:noFill/>
          </a:ln>
        </p:spPr>
        <p:txBody>
          <a:bodyPr vert="horz" lIns="91425" tIns="91425" rIns="91425" bIns="91425" anchor="ctr"/>
          <a:lstStyle>
            <a:lvl1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1pPr>
            <a:lvl2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2pPr>
            <a:lvl3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3pPr>
            <a:lvl4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4pPr>
            <a:lvl5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5pPr>
          </a:lstStyle>
          <a:p>
            <a:pPr marL="0" lvl="0" indent="0" algn="r" eaLnBrk="1" fontAlgn="base" latinLnBrk="1" hangingPunct="1">
              <a:lnSpc>
                <a:spcPct val="100000"/>
              </a:lnSpc>
              <a:spcBef>
                <a:spcPct val="0"/>
              </a:spcBef>
              <a:spcAft>
                <a:spcPct val="0"/>
              </a:spcAft>
              <a:buClr>
                <a:srgbClr val="000000"/>
              </a:buClr>
              <a:buFontTx/>
              <a:buNone/>
            </a:pPr>
            <a:fld id="{566ABCEB-ACFC-4714-9973-3DA970169C29}" type="slidenum">
              <a:rPr lang="en-US" altLang="en-US" sz="1000" b="0" i="0" u="none" baseline="0">
                <a:solidFill>
                  <a:srgbClr val="666666"/>
                </a:solidFill>
                <a:latin typeface="Roboto"/>
                <a:ea typeface="Arial" pitchFamily="34" charset="0"/>
                <a:sym typeface="Roboto"/>
              </a:rPr>
              <a:pPr marL="0" lvl="0" indent="0" algn="r" eaLnBrk="1" fontAlgn="base" latinLnBrk="1" hangingPunct="1">
                <a:lnSpc>
                  <a:spcPct val="100000"/>
                </a:lnSpc>
                <a:spcBef>
                  <a:spcPct val="0"/>
                </a:spcBef>
                <a:spcAft>
                  <a:spcPct val="0"/>
                </a:spcAft>
                <a:buClr>
                  <a:srgbClr val="000000"/>
                </a:buClr>
                <a:buFontTx/>
                <a:buNone/>
              </a:pPr>
              <a:t>‹#›</a:t>
            </a:fld>
            <a:endParaRPr lang="en-US" altLang="en-US" sz="1000" b="0" i="0" u="none" baseline="0">
              <a:solidFill>
                <a:srgbClr val="666666"/>
              </a:solidFill>
              <a:latin typeface="Roboto"/>
              <a:ea typeface="Arial" pitchFamily="34" charset="0"/>
              <a:sym typeface="Roboto"/>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920" name="Title 1"/>
          <p:cNvSpPr>
            <a:spLocks noGrp="1"/>
          </p:cNvSpPr>
          <p:nvPr>
            <p:ph type="title"/>
          </p:nvPr>
        </p:nvSpPr>
        <p:spPr/>
        <p:txBody>
          <a:bodyPr/>
          <a:lstStyle/>
          <a:p>
            <a:r>
              <a:rPr lang="en-US" altLang="zh-CN"/>
              <a:t>Click to edit Master title style</a:t>
            </a:r>
            <a:endParaRPr lang="zh-CN" altLang="en-US"/>
          </a:p>
        </p:txBody>
      </p:sp>
      <p:sp>
        <p:nvSpPr>
          <p:cNvPr id="1048905" name="Google Shape;8;p1"/>
          <p:cNvSpPr>
            <a:spLocks noGrp="1"/>
          </p:cNvSpPr>
          <p:nvPr>
            <p:ph type="sldNum" idx="12"/>
          </p:nvPr>
        </p:nvSpPr>
        <p:spPr>
          <a:xfrm>
            <a:off x="8472488" y="4662487"/>
            <a:ext cx="549275" cy="393700"/>
          </a:xfrm>
          <a:prstGeom prst="rect">
            <a:avLst/>
          </a:prstGeom>
          <a:noFill/>
          <a:ln>
            <a:noFill/>
          </a:ln>
        </p:spPr>
        <p:txBody>
          <a:bodyPr vert="horz" lIns="91425" tIns="91425" rIns="91425" bIns="91425" anchor="ctr"/>
          <a:lstStyle>
            <a:lvl1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1pPr>
            <a:lvl2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2pPr>
            <a:lvl3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3pPr>
            <a:lvl4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4pPr>
            <a:lvl5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5pPr>
          </a:lstStyle>
          <a:p>
            <a:pPr marL="0" lvl="0" indent="0" algn="r" eaLnBrk="1" fontAlgn="base" latinLnBrk="1" hangingPunct="1">
              <a:lnSpc>
                <a:spcPct val="100000"/>
              </a:lnSpc>
              <a:spcBef>
                <a:spcPct val="0"/>
              </a:spcBef>
              <a:spcAft>
                <a:spcPct val="0"/>
              </a:spcAft>
              <a:buClr>
                <a:srgbClr val="000000"/>
              </a:buClr>
              <a:buFontTx/>
              <a:buNone/>
            </a:pPr>
            <a:fld id="{566ABCEB-ACFC-4714-9973-3DA970169C29}" type="slidenum">
              <a:rPr lang="en-US" altLang="en-US" sz="1000" b="0" i="0" u="none" baseline="0">
                <a:solidFill>
                  <a:srgbClr val="666666"/>
                </a:solidFill>
                <a:latin typeface="Roboto"/>
                <a:ea typeface="Arial" pitchFamily="34" charset="0"/>
                <a:sym typeface="Roboto"/>
              </a:rPr>
              <a:pPr marL="0" lvl="0" indent="0" algn="r" eaLnBrk="1" fontAlgn="base" latinLnBrk="1" hangingPunct="1">
                <a:lnSpc>
                  <a:spcPct val="100000"/>
                </a:lnSpc>
                <a:spcBef>
                  <a:spcPct val="0"/>
                </a:spcBef>
                <a:spcAft>
                  <a:spcPct val="0"/>
                </a:spcAft>
                <a:buClr>
                  <a:srgbClr val="000000"/>
                </a:buClr>
                <a:buFontTx/>
                <a:buNone/>
              </a:pPr>
              <a:t>‹#›</a:t>
            </a:fld>
            <a:endParaRPr lang="en-US" altLang="en-US" sz="1000" b="0" i="0" u="none" baseline="0">
              <a:solidFill>
                <a:srgbClr val="666666"/>
              </a:solidFill>
              <a:latin typeface="Roboto"/>
              <a:ea typeface="Arial" pitchFamily="34" charset="0"/>
              <a:sym typeface="Roboto"/>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905" name="Google Shape;8;p1"/>
          <p:cNvSpPr>
            <a:spLocks noGrp="1"/>
          </p:cNvSpPr>
          <p:nvPr>
            <p:ph type="sldNum" idx="12"/>
          </p:nvPr>
        </p:nvSpPr>
        <p:spPr>
          <a:xfrm>
            <a:off x="8472488" y="4662487"/>
            <a:ext cx="549275" cy="393700"/>
          </a:xfrm>
          <a:prstGeom prst="rect">
            <a:avLst/>
          </a:prstGeom>
          <a:noFill/>
          <a:ln>
            <a:noFill/>
          </a:ln>
        </p:spPr>
        <p:txBody>
          <a:bodyPr vert="horz" lIns="91425" tIns="91425" rIns="91425" bIns="91425" anchor="ctr"/>
          <a:lstStyle>
            <a:lvl1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1pPr>
            <a:lvl2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2pPr>
            <a:lvl3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3pPr>
            <a:lvl4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4pPr>
            <a:lvl5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5pPr>
          </a:lstStyle>
          <a:p>
            <a:pPr marL="0" lvl="0" indent="0" algn="r" eaLnBrk="1" fontAlgn="base" latinLnBrk="1" hangingPunct="1">
              <a:lnSpc>
                <a:spcPct val="100000"/>
              </a:lnSpc>
              <a:spcBef>
                <a:spcPct val="0"/>
              </a:spcBef>
              <a:spcAft>
                <a:spcPct val="0"/>
              </a:spcAft>
              <a:buClr>
                <a:srgbClr val="000000"/>
              </a:buClr>
              <a:buFontTx/>
              <a:buNone/>
            </a:pPr>
            <a:fld id="{566ABCEB-ACFC-4714-9973-3DA970169C29}" type="slidenum">
              <a:rPr lang="en-US" altLang="en-US" sz="1000" b="0" i="0" u="none" baseline="0">
                <a:solidFill>
                  <a:srgbClr val="666666"/>
                </a:solidFill>
                <a:latin typeface="Roboto"/>
                <a:ea typeface="Arial" pitchFamily="34" charset="0"/>
                <a:sym typeface="Roboto"/>
              </a:rPr>
              <a:pPr marL="0" lvl="0" indent="0" algn="r" eaLnBrk="1" fontAlgn="base" latinLnBrk="1" hangingPunct="1">
                <a:lnSpc>
                  <a:spcPct val="100000"/>
                </a:lnSpc>
                <a:spcBef>
                  <a:spcPct val="0"/>
                </a:spcBef>
                <a:spcAft>
                  <a:spcPct val="0"/>
                </a:spcAft>
                <a:buClr>
                  <a:srgbClr val="000000"/>
                </a:buClr>
                <a:buFontTx/>
                <a:buNone/>
              </a:pPr>
              <a:t>‹#›</a:t>
            </a:fld>
            <a:endParaRPr lang="en-US" altLang="en-US" sz="1000" b="0" i="0" u="none" baseline="0">
              <a:solidFill>
                <a:srgbClr val="666666"/>
              </a:solidFill>
              <a:latin typeface="Roboto"/>
              <a:ea typeface="Arial" pitchFamily="34" charset="0"/>
              <a:sym typeface="Roboto"/>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921" name="Title 1"/>
          <p:cNvSpPr>
            <a:spLocks noGrp="1"/>
          </p:cNvSpPr>
          <p:nvPr>
            <p:ph type="title"/>
          </p:nvPr>
        </p:nvSpPr>
        <p:spPr>
          <a:xfrm>
            <a:off x="629841" y="342900"/>
            <a:ext cx="2949177" cy="1200150"/>
          </a:xfrm>
        </p:spPr>
        <p:txBody>
          <a:bodyPr anchor="b"/>
          <a:lstStyle>
            <a:lvl1pPr>
              <a:defRPr sz="3200"/>
            </a:lvl1pPr>
          </a:lstStyle>
          <a:p>
            <a:r>
              <a:rPr lang="en-US" altLang="zh-CN"/>
              <a:t>Click to edit Master title style</a:t>
            </a:r>
            <a:endParaRPr lang="zh-CN" altLang="en-US"/>
          </a:p>
        </p:txBody>
      </p:sp>
      <p:sp>
        <p:nvSpPr>
          <p:cNvPr id="1048922" name="Text Placeholder 3"/>
          <p:cNvSpPr>
            <a:spLocks noGrp="1"/>
          </p:cNvSpPr>
          <p:nvPr>
            <p:ph type="body" sz="half" idx="2"/>
          </p:nvPr>
        </p:nvSpPr>
        <p:spPr>
          <a:xfrm>
            <a:off x="629841" y="1543050"/>
            <a:ext cx="2949177" cy="28586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1048923" name="Content Placeholder 2"/>
          <p:cNvSpPr>
            <a:spLocks noGrp="1"/>
          </p:cNvSpPr>
          <p:nvPr>
            <p:ph idx="1"/>
          </p:nvPr>
        </p:nvSpPr>
        <p:spPr>
          <a:xfrm>
            <a:off x="3887391" y="740568"/>
            <a:ext cx="4629150" cy="365521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48905" name="Google Shape;8;p1"/>
          <p:cNvSpPr>
            <a:spLocks noGrp="1"/>
          </p:cNvSpPr>
          <p:nvPr>
            <p:ph type="sldNum" idx="12"/>
          </p:nvPr>
        </p:nvSpPr>
        <p:spPr>
          <a:xfrm>
            <a:off x="8472488" y="4662487"/>
            <a:ext cx="549275" cy="393700"/>
          </a:xfrm>
          <a:prstGeom prst="rect">
            <a:avLst/>
          </a:prstGeom>
          <a:noFill/>
          <a:ln>
            <a:noFill/>
          </a:ln>
        </p:spPr>
        <p:txBody>
          <a:bodyPr vert="horz" lIns="91425" tIns="91425" rIns="91425" bIns="91425" anchor="ctr"/>
          <a:lstStyle>
            <a:lvl1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1pPr>
            <a:lvl2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2pPr>
            <a:lvl3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3pPr>
            <a:lvl4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4pPr>
            <a:lvl5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5pPr>
          </a:lstStyle>
          <a:p>
            <a:pPr marL="0" lvl="0" indent="0" algn="r" eaLnBrk="1" fontAlgn="base" latinLnBrk="1" hangingPunct="1">
              <a:lnSpc>
                <a:spcPct val="100000"/>
              </a:lnSpc>
              <a:spcBef>
                <a:spcPct val="0"/>
              </a:spcBef>
              <a:spcAft>
                <a:spcPct val="0"/>
              </a:spcAft>
              <a:buClr>
                <a:srgbClr val="000000"/>
              </a:buClr>
              <a:buFontTx/>
              <a:buNone/>
            </a:pPr>
            <a:fld id="{566ABCEB-ACFC-4714-9973-3DA970169C29}" type="slidenum">
              <a:rPr lang="en-US" altLang="en-US" sz="1000" b="0" i="0" u="none" baseline="0">
                <a:solidFill>
                  <a:srgbClr val="666666"/>
                </a:solidFill>
                <a:latin typeface="Roboto"/>
                <a:ea typeface="Arial" pitchFamily="34" charset="0"/>
                <a:sym typeface="Roboto"/>
              </a:rPr>
              <a:pPr marL="0" lvl="0" indent="0" algn="r" eaLnBrk="1" fontAlgn="base" latinLnBrk="1" hangingPunct="1">
                <a:lnSpc>
                  <a:spcPct val="100000"/>
                </a:lnSpc>
                <a:spcBef>
                  <a:spcPct val="0"/>
                </a:spcBef>
                <a:spcAft>
                  <a:spcPct val="0"/>
                </a:spcAft>
                <a:buClr>
                  <a:srgbClr val="000000"/>
                </a:buClr>
                <a:buFontTx/>
                <a:buNone/>
              </a:pPr>
              <a:t>‹#›</a:t>
            </a:fld>
            <a:endParaRPr lang="en-US" altLang="en-US" sz="1000" b="0" i="0" u="none" baseline="0">
              <a:solidFill>
                <a:srgbClr val="666666"/>
              </a:solidFill>
              <a:latin typeface="Roboto"/>
              <a:ea typeface="Arial" pitchFamily="34" charset="0"/>
              <a:sym typeface="Roboto"/>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924" name="Title 1"/>
          <p:cNvSpPr>
            <a:spLocks noGrp="1"/>
          </p:cNvSpPr>
          <p:nvPr>
            <p:ph type="title"/>
          </p:nvPr>
        </p:nvSpPr>
        <p:spPr>
          <a:xfrm>
            <a:off x="629841" y="342900"/>
            <a:ext cx="2949177" cy="1200150"/>
          </a:xfrm>
        </p:spPr>
        <p:txBody>
          <a:bodyPr anchor="b"/>
          <a:lstStyle>
            <a:lvl1pPr>
              <a:defRPr sz="3200"/>
            </a:lvl1pPr>
          </a:lstStyle>
          <a:p>
            <a:r>
              <a:rPr lang="en-US" altLang="zh-CN"/>
              <a:t>Click to edit Master title style</a:t>
            </a:r>
            <a:endParaRPr lang="zh-CN" altLang="en-US"/>
          </a:p>
        </p:txBody>
      </p:sp>
      <p:sp>
        <p:nvSpPr>
          <p:cNvPr id="1048925" name="Text Placeholder 3"/>
          <p:cNvSpPr>
            <a:spLocks noGrp="1"/>
          </p:cNvSpPr>
          <p:nvPr>
            <p:ph type="body" sz="half" idx="2"/>
          </p:nvPr>
        </p:nvSpPr>
        <p:spPr>
          <a:xfrm>
            <a:off x="629841" y="1543050"/>
            <a:ext cx="2949177" cy="28586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1048926" name="Picture Placeholder 2"/>
          <p:cNvSpPr>
            <a:spLocks noGrp="1"/>
          </p:cNvSpPr>
          <p:nvPr>
            <p:ph type="pic" idx="1"/>
          </p:nvPr>
        </p:nvSpPr>
        <p:spPr>
          <a:xfrm>
            <a:off x="3887391" y="740568"/>
            <a:ext cx="4629150" cy="3655218"/>
          </a:xfrm>
        </p:spPr>
        <p:txBody>
          <a:bodyPr/>
          <a:lstStyle>
            <a:lvl1pPr marL="0" indent="0">
              <a:buNone/>
              <a:defRPr sz="3200"/>
            </a:lvl1pPr>
            <a:lvl2pPr marL="457200" indent="0">
              <a:buNone/>
              <a:defRPr sz="28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1048905" name="Google Shape;8;p1"/>
          <p:cNvSpPr>
            <a:spLocks noGrp="1"/>
          </p:cNvSpPr>
          <p:nvPr>
            <p:ph type="sldNum" idx="12"/>
          </p:nvPr>
        </p:nvSpPr>
        <p:spPr>
          <a:xfrm>
            <a:off x="8472488" y="4662487"/>
            <a:ext cx="549275" cy="393700"/>
          </a:xfrm>
          <a:prstGeom prst="rect">
            <a:avLst/>
          </a:prstGeom>
          <a:noFill/>
          <a:ln>
            <a:noFill/>
          </a:ln>
        </p:spPr>
        <p:txBody>
          <a:bodyPr vert="horz" lIns="91425" tIns="91425" rIns="91425" bIns="91425" anchor="ctr"/>
          <a:lstStyle>
            <a:lvl1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1pPr>
            <a:lvl2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2pPr>
            <a:lvl3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3pPr>
            <a:lvl4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4pPr>
            <a:lvl5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5pPr>
          </a:lstStyle>
          <a:p>
            <a:pPr marL="0" lvl="0" indent="0" algn="r" eaLnBrk="1" fontAlgn="base" latinLnBrk="1" hangingPunct="1">
              <a:lnSpc>
                <a:spcPct val="100000"/>
              </a:lnSpc>
              <a:spcBef>
                <a:spcPct val="0"/>
              </a:spcBef>
              <a:spcAft>
                <a:spcPct val="0"/>
              </a:spcAft>
              <a:buClr>
                <a:srgbClr val="000000"/>
              </a:buClr>
              <a:buFontTx/>
              <a:buNone/>
            </a:pPr>
            <a:fld id="{566ABCEB-ACFC-4714-9973-3DA970169C29}" type="slidenum">
              <a:rPr lang="en-US" altLang="en-US" sz="1000" b="0" i="0" u="none" baseline="0">
                <a:solidFill>
                  <a:srgbClr val="666666"/>
                </a:solidFill>
                <a:latin typeface="Roboto"/>
                <a:ea typeface="Arial" pitchFamily="34" charset="0"/>
                <a:sym typeface="Roboto"/>
              </a:rPr>
              <a:pPr marL="0" lvl="0" indent="0" algn="r" eaLnBrk="1" fontAlgn="base" latinLnBrk="1" hangingPunct="1">
                <a:lnSpc>
                  <a:spcPct val="100000"/>
                </a:lnSpc>
                <a:spcBef>
                  <a:spcPct val="0"/>
                </a:spcBef>
                <a:spcAft>
                  <a:spcPct val="0"/>
                </a:spcAft>
                <a:buClr>
                  <a:srgbClr val="000000"/>
                </a:buClr>
                <a:buFontTx/>
                <a:buNone/>
              </a:pPr>
              <a:t>‹#›</a:t>
            </a:fld>
            <a:endParaRPr lang="en-US" altLang="en-US" sz="1000" b="0" i="0" u="none" baseline="0">
              <a:solidFill>
                <a:srgbClr val="666666"/>
              </a:solidFill>
              <a:latin typeface="Roboto"/>
              <a:ea typeface="Arial" pitchFamily="34" charset="0"/>
              <a:sym typeface="Roboto"/>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927" name="Title 1"/>
          <p:cNvSpPr>
            <a:spLocks noGrp="1"/>
          </p:cNvSpPr>
          <p:nvPr>
            <p:ph type="title"/>
          </p:nvPr>
        </p:nvSpPr>
        <p:spPr/>
        <p:txBody>
          <a:bodyPr/>
          <a:lstStyle/>
          <a:p>
            <a:r>
              <a:rPr lang="en-US" altLang="zh-CN"/>
              <a:t>Click to edit Master title style</a:t>
            </a:r>
            <a:endParaRPr lang="zh-CN" altLang="en-US"/>
          </a:p>
        </p:txBody>
      </p:sp>
      <p:sp>
        <p:nvSpPr>
          <p:cNvPr id="1048928" name="Vertical Text Placeholder 2"/>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48905" name="Google Shape;8;p1"/>
          <p:cNvSpPr>
            <a:spLocks noGrp="1"/>
          </p:cNvSpPr>
          <p:nvPr>
            <p:ph type="sldNum" idx="12"/>
          </p:nvPr>
        </p:nvSpPr>
        <p:spPr>
          <a:xfrm>
            <a:off x="8472488" y="4662487"/>
            <a:ext cx="549275" cy="393700"/>
          </a:xfrm>
          <a:prstGeom prst="rect">
            <a:avLst/>
          </a:prstGeom>
          <a:noFill/>
          <a:ln>
            <a:noFill/>
          </a:ln>
        </p:spPr>
        <p:txBody>
          <a:bodyPr vert="horz" lIns="91425" tIns="91425" rIns="91425" bIns="91425" anchor="ctr"/>
          <a:lstStyle>
            <a:lvl1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1pPr>
            <a:lvl2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2pPr>
            <a:lvl3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3pPr>
            <a:lvl4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4pPr>
            <a:lvl5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5pPr>
          </a:lstStyle>
          <a:p>
            <a:pPr marL="0" lvl="0" indent="0" algn="r" eaLnBrk="1" fontAlgn="base" latinLnBrk="1" hangingPunct="1">
              <a:lnSpc>
                <a:spcPct val="100000"/>
              </a:lnSpc>
              <a:spcBef>
                <a:spcPct val="0"/>
              </a:spcBef>
              <a:spcAft>
                <a:spcPct val="0"/>
              </a:spcAft>
              <a:buClr>
                <a:srgbClr val="000000"/>
              </a:buClr>
              <a:buFontTx/>
              <a:buNone/>
            </a:pPr>
            <a:fld id="{566ABCEB-ACFC-4714-9973-3DA970169C29}" type="slidenum">
              <a:rPr lang="en-US" altLang="en-US" sz="1000" b="0" i="0" u="none" baseline="0">
                <a:solidFill>
                  <a:srgbClr val="666666"/>
                </a:solidFill>
                <a:latin typeface="Roboto"/>
                <a:ea typeface="Arial" pitchFamily="34" charset="0"/>
                <a:sym typeface="Roboto"/>
              </a:rPr>
              <a:pPr marL="0" lvl="0" indent="0" algn="r" eaLnBrk="1" fontAlgn="base" latinLnBrk="1" hangingPunct="1">
                <a:lnSpc>
                  <a:spcPct val="100000"/>
                </a:lnSpc>
                <a:spcBef>
                  <a:spcPct val="0"/>
                </a:spcBef>
                <a:spcAft>
                  <a:spcPct val="0"/>
                </a:spcAft>
                <a:buClr>
                  <a:srgbClr val="000000"/>
                </a:buClr>
                <a:buFontTx/>
                <a:buNone/>
              </a:pPr>
              <a:t>‹#›</a:t>
            </a:fld>
            <a:endParaRPr lang="en-US" altLang="en-US" sz="1000" b="0" i="0" u="none" baseline="0">
              <a:solidFill>
                <a:srgbClr val="666666"/>
              </a:solidFill>
              <a:latin typeface="Roboto"/>
              <a:ea typeface="Arial" pitchFamily="34" charset="0"/>
              <a:sym typeface="Roboto"/>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929" name="Vertical Title 1"/>
          <p:cNvSpPr>
            <a:spLocks noGrp="1"/>
          </p:cNvSpPr>
          <p:nvPr>
            <p:ph type="title" orient="vert"/>
          </p:nvPr>
        </p:nvSpPr>
        <p:spPr>
          <a:xfrm>
            <a:off x="6543675" y="273843"/>
            <a:ext cx="1971675" cy="4358878"/>
          </a:xfrm>
        </p:spPr>
        <p:txBody>
          <a:bodyPr vert="eaVert"/>
          <a:lstStyle/>
          <a:p>
            <a:r>
              <a:rPr lang="en-US" altLang="zh-CN"/>
              <a:t>Click to edit Master title style</a:t>
            </a:r>
            <a:endParaRPr lang="zh-CN" altLang="en-US"/>
          </a:p>
        </p:txBody>
      </p:sp>
      <p:sp>
        <p:nvSpPr>
          <p:cNvPr id="1048930" name="Vertical Text Placeholder 2"/>
          <p:cNvSpPr>
            <a:spLocks noGrp="1"/>
          </p:cNvSpPr>
          <p:nvPr>
            <p:ph type="body" orient="vert" idx="1"/>
          </p:nvPr>
        </p:nvSpPr>
        <p:spPr>
          <a:xfrm>
            <a:off x="628650" y="273843"/>
            <a:ext cx="5800725" cy="4358878"/>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48905" name="Google Shape;8;p1"/>
          <p:cNvSpPr>
            <a:spLocks noGrp="1"/>
          </p:cNvSpPr>
          <p:nvPr>
            <p:ph type="sldNum" idx="12"/>
          </p:nvPr>
        </p:nvSpPr>
        <p:spPr>
          <a:xfrm>
            <a:off x="8472488" y="4662487"/>
            <a:ext cx="549275" cy="393700"/>
          </a:xfrm>
          <a:prstGeom prst="rect">
            <a:avLst/>
          </a:prstGeom>
          <a:noFill/>
          <a:ln>
            <a:noFill/>
          </a:ln>
        </p:spPr>
        <p:txBody>
          <a:bodyPr vert="horz" lIns="91425" tIns="91425" rIns="91425" bIns="91425" anchor="ctr"/>
          <a:lstStyle>
            <a:lvl1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1pPr>
            <a:lvl2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2pPr>
            <a:lvl3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3pPr>
            <a:lvl4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4pPr>
            <a:lvl5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5pPr>
          </a:lstStyle>
          <a:p>
            <a:pPr marL="0" lvl="0" indent="0" algn="r" eaLnBrk="1" fontAlgn="base" latinLnBrk="1" hangingPunct="1">
              <a:lnSpc>
                <a:spcPct val="100000"/>
              </a:lnSpc>
              <a:spcBef>
                <a:spcPct val="0"/>
              </a:spcBef>
              <a:spcAft>
                <a:spcPct val="0"/>
              </a:spcAft>
              <a:buClr>
                <a:srgbClr val="000000"/>
              </a:buClr>
              <a:buFontTx/>
              <a:buNone/>
            </a:pPr>
            <a:fld id="{566ABCEB-ACFC-4714-9973-3DA970169C29}" type="slidenum">
              <a:rPr lang="en-US" altLang="en-US" sz="1000" b="0" i="0" u="none" baseline="0">
                <a:solidFill>
                  <a:srgbClr val="666666"/>
                </a:solidFill>
                <a:latin typeface="Roboto"/>
                <a:ea typeface="Arial" pitchFamily="34" charset="0"/>
                <a:sym typeface="Roboto"/>
              </a:rPr>
              <a:pPr marL="0" lvl="0" indent="0" algn="r" eaLnBrk="1" fontAlgn="base" latinLnBrk="1" hangingPunct="1">
                <a:lnSpc>
                  <a:spcPct val="100000"/>
                </a:lnSpc>
                <a:spcBef>
                  <a:spcPct val="0"/>
                </a:spcBef>
                <a:spcAft>
                  <a:spcPct val="0"/>
                </a:spcAft>
                <a:buClr>
                  <a:srgbClr val="000000"/>
                </a:buClr>
                <a:buFontTx/>
                <a:buNone/>
              </a:pPr>
              <a:t>‹#›</a:t>
            </a:fld>
            <a:endParaRPr lang="en-US" altLang="en-US" sz="1000" b="0" i="0" u="none" baseline="0">
              <a:solidFill>
                <a:srgbClr val="666666"/>
              </a:solidFill>
              <a:latin typeface="Roboto"/>
              <a:ea typeface="Arial" pitchFamily="34" charset="0"/>
              <a:sym typeface="Roboto"/>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629" name="Title 1"/>
          <p:cNvSpPr>
            <a:spLocks noGrp="1"/>
          </p:cNvSpPr>
          <p:nvPr>
            <p:ph type="ctrTitle"/>
          </p:nvPr>
        </p:nvSpPr>
        <p:spPr>
          <a:xfrm>
            <a:off x="1143000" y="841772"/>
            <a:ext cx="6858000" cy="1790699"/>
          </a:xfrm>
        </p:spPr>
        <p:txBody>
          <a:bodyPr anchor="b"/>
          <a:lstStyle>
            <a:lvl1pPr>
              <a:defRPr sz="6000"/>
            </a:lvl1pPr>
          </a:lstStyle>
          <a:p>
            <a:r>
              <a:rPr lang="en-US" altLang="zh-CN"/>
              <a:t>Click to edit Master title style</a:t>
            </a:r>
            <a:endParaRPr lang="zh-CN" altLang="en-US"/>
          </a:p>
        </p:txBody>
      </p:sp>
      <p:sp>
        <p:nvSpPr>
          <p:cNvPr id="1048630" name="Subtitle 2"/>
          <p:cNvSpPr>
            <a:spLocks noGrp="1"/>
          </p:cNvSpPr>
          <p:nvPr>
            <p:ph type="subTitle" idx="1"/>
          </p:nvPr>
        </p:nvSpPr>
        <p:spPr>
          <a:xfrm>
            <a:off x="1143000" y="2701528"/>
            <a:ext cx="6858000" cy="1241821"/>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zh-CN" altLang="en-US"/>
          </a:p>
        </p:txBody>
      </p:sp>
      <p:sp>
        <p:nvSpPr>
          <p:cNvPr id="1048616" name="Google Shape;8;p1"/>
          <p:cNvSpPr>
            <a:spLocks noGrp="1"/>
          </p:cNvSpPr>
          <p:nvPr>
            <p:ph type="sldNum" idx="12"/>
          </p:nvPr>
        </p:nvSpPr>
        <p:spPr>
          <a:xfrm>
            <a:off x="8472488" y="4662487"/>
            <a:ext cx="549275" cy="393700"/>
          </a:xfrm>
          <a:prstGeom prst="rect">
            <a:avLst/>
          </a:prstGeom>
          <a:noFill/>
          <a:ln>
            <a:noFill/>
          </a:ln>
        </p:spPr>
        <p:txBody>
          <a:bodyPr vert="horz" lIns="91425" tIns="91425" rIns="91425" bIns="91425" anchor="ctr"/>
          <a:lstStyle>
            <a:lvl1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1pPr>
            <a:lvl2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2pPr>
            <a:lvl3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3pPr>
            <a:lvl4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4pPr>
            <a:lvl5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5pPr>
          </a:lstStyle>
          <a:p>
            <a:pPr marL="0" lvl="0" indent="0" algn="r" eaLnBrk="1" fontAlgn="base" latinLnBrk="1" hangingPunct="1">
              <a:lnSpc>
                <a:spcPct val="100000"/>
              </a:lnSpc>
              <a:spcBef>
                <a:spcPct val="0"/>
              </a:spcBef>
              <a:spcAft>
                <a:spcPct val="0"/>
              </a:spcAft>
              <a:buClr>
                <a:srgbClr val="000000"/>
              </a:buClr>
              <a:buFontTx/>
              <a:buNone/>
            </a:pPr>
            <a:fld id="{566ABCEB-ACFC-4714-9973-3DA970169C29}" type="slidenum">
              <a:rPr lang="en-US" altLang="en-US" sz="1000" b="0" i="0" u="none" baseline="0">
                <a:solidFill>
                  <a:srgbClr val="666666"/>
                </a:solidFill>
                <a:latin typeface="Roboto"/>
                <a:ea typeface="Arial" pitchFamily="34" charset="0"/>
                <a:sym typeface="Roboto"/>
              </a:rPr>
              <a:pPr marL="0" lvl="0" indent="0" algn="r" eaLnBrk="1" fontAlgn="base" latinLnBrk="1" hangingPunct="1">
                <a:lnSpc>
                  <a:spcPct val="100000"/>
                </a:lnSpc>
                <a:spcBef>
                  <a:spcPct val="0"/>
                </a:spcBef>
                <a:spcAft>
                  <a:spcPct val="0"/>
                </a:spcAft>
                <a:buClr>
                  <a:srgbClr val="000000"/>
                </a:buClr>
                <a:buFontTx/>
                <a:buNone/>
              </a:pPr>
              <a:t>‹#›</a:t>
            </a:fld>
            <a:endParaRPr lang="en-US" altLang="en-US" sz="1000" b="0" i="0" u="none" baseline="0">
              <a:solidFill>
                <a:srgbClr val="666666"/>
              </a:solidFill>
              <a:latin typeface="Roboto"/>
              <a:ea typeface="Arial" pitchFamily="34" charset="0"/>
              <a:sym typeface="Roboto"/>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631" name="Title 1"/>
          <p:cNvSpPr>
            <a:spLocks noGrp="1"/>
          </p:cNvSpPr>
          <p:nvPr>
            <p:ph type="title"/>
          </p:nvPr>
        </p:nvSpPr>
        <p:spPr/>
        <p:txBody>
          <a:bodyPr/>
          <a:lstStyle/>
          <a:p>
            <a:r>
              <a:rPr lang="en-US" altLang="zh-CN"/>
              <a:t>Click to edit Master title style</a:t>
            </a:r>
            <a:endParaRPr lang="zh-CN" altLang="en-US"/>
          </a:p>
        </p:txBody>
      </p:sp>
      <p:sp>
        <p:nvSpPr>
          <p:cNvPr id="1048632" name="Content Placeholder 2"/>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48616" name="Google Shape;8;p1"/>
          <p:cNvSpPr>
            <a:spLocks noGrp="1"/>
          </p:cNvSpPr>
          <p:nvPr>
            <p:ph type="sldNum" idx="12"/>
          </p:nvPr>
        </p:nvSpPr>
        <p:spPr>
          <a:xfrm>
            <a:off x="8472488" y="4662487"/>
            <a:ext cx="549275" cy="393700"/>
          </a:xfrm>
          <a:prstGeom prst="rect">
            <a:avLst/>
          </a:prstGeom>
          <a:noFill/>
          <a:ln>
            <a:noFill/>
          </a:ln>
        </p:spPr>
        <p:txBody>
          <a:bodyPr vert="horz" lIns="91425" tIns="91425" rIns="91425" bIns="91425" anchor="ctr"/>
          <a:lstStyle>
            <a:lvl1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1pPr>
            <a:lvl2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2pPr>
            <a:lvl3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3pPr>
            <a:lvl4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4pPr>
            <a:lvl5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5pPr>
          </a:lstStyle>
          <a:p>
            <a:pPr marL="0" lvl="0" indent="0" algn="r" eaLnBrk="1" fontAlgn="base" latinLnBrk="1" hangingPunct="1">
              <a:lnSpc>
                <a:spcPct val="100000"/>
              </a:lnSpc>
              <a:spcBef>
                <a:spcPct val="0"/>
              </a:spcBef>
              <a:spcAft>
                <a:spcPct val="0"/>
              </a:spcAft>
              <a:buClr>
                <a:srgbClr val="000000"/>
              </a:buClr>
              <a:buFontTx/>
              <a:buNone/>
            </a:pPr>
            <a:fld id="{566ABCEB-ACFC-4714-9973-3DA970169C29}" type="slidenum">
              <a:rPr lang="en-US" altLang="en-US" sz="1000" b="0" i="0" u="none" baseline="0">
                <a:solidFill>
                  <a:srgbClr val="666666"/>
                </a:solidFill>
                <a:latin typeface="Roboto"/>
                <a:ea typeface="Arial" pitchFamily="34" charset="0"/>
                <a:sym typeface="Roboto"/>
              </a:rPr>
              <a:pPr marL="0" lvl="0" indent="0" algn="r" eaLnBrk="1" fontAlgn="base" latinLnBrk="1" hangingPunct="1">
                <a:lnSpc>
                  <a:spcPct val="100000"/>
                </a:lnSpc>
                <a:spcBef>
                  <a:spcPct val="0"/>
                </a:spcBef>
                <a:spcAft>
                  <a:spcPct val="0"/>
                </a:spcAft>
                <a:buClr>
                  <a:srgbClr val="000000"/>
                </a:buClr>
                <a:buFontTx/>
                <a:buNone/>
              </a:pPr>
              <a:t>‹#›</a:t>
            </a:fld>
            <a:endParaRPr lang="en-US" altLang="en-US" sz="1000" b="0" i="0" u="none" baseline="0">
              <a:solidFill>
                <a:srgbClr val="666666"/>
              </a:solidFill>
              <a:latin typeface="Roboto"/>
              <a:ea typeface="Arial" pitchFamily="34" charset="0"/>
              <a:sym typeface="Roboto"/>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633" name="Title 1"/>
          <p:cNvSpPr>
            <a:spLocks noGrp="1"/>
          </p:cNvSpPr>
          <p:nvPr>
            <p:ph type="title"/>
          </p:nvPr>
        </p:nvSpPr>
        <p:spPr>
          <a:xfrm>
            <a:off x="623887" y="1282303"/>
            <a:ext cx="7886700" cy="2139552"/>
          </a:xfrm>
        </p:spPr>
        <p:txBody>
          <a:bodyPr anchor="b"/>
          <a:lstStyle>
            <a:lvl1pPr>
              <a:defRPr sz="6000"/>
            </a:lvl1pPr>
          </a:lstStyle>
          <a:p>
            <a:r>
              <a:rPr lang="en-US" altLang="zh-CN"/>
              <a:t>Click to edit Master title style</a:t>
            </a:r>
            <a:endParaRPr lang="zh-CN" altLang="en-US"/>
          </a:p>
        </p:txBody>
      </p:sp>
      <p:sp>
        <p:nvSpPr>
          <p:cNvPr id="1048634" name="Text Placeholder 2"/>
          <p:cNvSpPr>
            <a:spLocks noGrp="1"/>
          </p:cNvSpPr>
          <p:nvPr>
            <p:ph type="body" idx="1"/>
          </p:nvPr>
        </p:nvSpPr>
        <p:spPr>
          <a:xfrm>
            <a:off x="623887" y="3442097"/>
            <a:ext cx="7886700" cy="1125140"/>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ltLang="zh-CN"/>
              <a:t>Click to edit Master text styles</a:t>
            </a:r>
          </a:p>
        </p:txBody>
      </p:sp>
      <p:sp>
        <p:nvSpPr>
          <p:cNvPr id="1048616" name="Google Shape;8;p1"/>
          <p:cNvSpPr>
            <a:spLocks noGrp="1"/>
          </p:cNvSpPr>
          <p:nvPr>
            <p:ph type="sldNum" idx="12"/>
          </p:nvPr>
        </p:nvSpPr>
        <p:spPr>
          <a:xfrm>
            <a:off x="8472488" y="4662487"/>
            <a:ext cx="549275" cy="393700"/>
          </a:xfrm>
          <a:prstGeom prst="rect">
            <a:avLst/>
          </a:prstGeom>
          <a:noFill/>
          <a:ln>
            <a:noFill/>
          </a:ln>
        </p:spPr>
        <p:txBody>
          <a:bodyPr vert="horz" lIns="91425" tIns="91425" rIns="91425" bIns="91425" anchor="ctr"/>
          <a:lstStyle>
            <a:lvl1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1pPr>
            <a:lvl2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2pPr>
            <a:lvl3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3pPr>
            <a:lvl4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4pPr>
            <a:lvl5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5pPr>
          </a:lstStyle>
          <a:p>
            <a:pPr marL="0" lvl="0" indent="0" algn="r" eaLnBrk="1" fontAlgn="base" latinLnBrk="1" hangingPunct="1">
              <a:lnSpc>
                <a:spcPct val="100000"/>
              </a:lnSpc>
              <a:spcBef>
                <a:spcPct val="0"/>
              </a:spcBef>
              <a:spcAft>
                <a:spcPct val="0"/>
              </a:spcAft>
              <a:buClr>
                <a:srgbClr val="000000"/>
              </a:buClr>
              <a:buFontTx/>
              <a:buNone/>
            </a:pPr>
            <a:fld id="{566ABCEB-ACFC-4714-9973-3DA970169C29}" type="slidenum">
              <a:rPr lang="en-US" altLang="en-US" sz="1000" b="0" i="0" u="none" baseline="0">
                <a:solidFill>
                  <a:srgbClr val="666666"/>
                </a:solidFill>
                <a:latin typeface="Roboto"/>
                <a:ea typeface="Arial" pitchFamily="34" charset="0"/>
                <a:sym typeface="Roboto"/>
              </a:rPr>
              <a:pPr marL="0" lvl="0" indent="0" algn="r" eaLnBrk="1" fontAlgn="base" latinLnBrk="1" hangingPunct="1">
                <a:lnSpc>
                  <a:spcPct val="100000"/>
                </a:lnSpc>
                <a:spcBef>
                  <a:spcPct val="0"/>
                </a:spcBef>
                <a:spcAft>
                  <a:spcPct val="0"/>
                </a:spcAft>
                <a:buClr>
                  <a:srgbClr val="000000"/>
                </a:buClr>
                <a:buFontTx/>
                <a:buNone/>
              </a:pPr>
              <a:t>‹#›</a:t>
            </a:fld>
            <a:endParaRPr lang="en-US" altLang="en-US" sz="1000" b="0" i="0" u="none" baseline="0">
              <a:solidFill>
                <a:srgbClr val="666666"/>
              </a:solidFill>
              <a:latin typeface="Roboto"/>
              <a:ea typeface="Arial" pitchFamily="34" charset="0"/>
              <a:sym typeface="Roboto"/>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635" name="Title 1"/>
          <p:cNvSpPr>
            <a:spLocks noGrp="1"/>
          </p:cNvSpPr>
          <p:nvPr>
            <p:ph type="title"/>
          </p:nvPr>
        </p:nvSpPr>
        <p:spPr/>
        <p:txBody>
          <a:bodyPr/>
          <a:lstStyle/>
          <a:p>
            <a:r>
              <a:rPr lang="en-US" altLang="zh-CN"/>
              <a:t>Click to edit Master title style</a:t>
            </a:r>
            <a:endParaRPr lang="zh-CN" altLang="en-US"/>
          </a:p>
        </p:txBody>
      </p:sp>
      <p:sp>
        <p:nvSpPr>
          <p:cNvPr id="1048636" name="Content Placeholder 2"/>
          <p:cNvSpPr>
            <a:spLocks noGrp="1"/>
          </p:cNvSpPr>
          <p:nvPr>
            <p:ph sz="half" idx="1"/>
          </p:nvPr>
        </p:nvSpPr>
        <p:spPr>
          <a:xfrm>
            <a:off x="628650" y="1369218"/>
            <a:ext cx="3886200" cy="3263503"/>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48637" name="Content Placeholder 3"/>
          <p:cNvSpPr>
            <a:spLocks noGrp="1"/>
          </p:cNvSpPr>
          <p:nvPr>
            <p:ph sz="half" idx="2"/>
          </p:nvPr>
        </p:nvSpPr>
        <p:spPr>
          <a:xfrm>
            <a:off x="4629150" y="1369218"/>
            <a:ext cx="3886200" cy="3263503"/>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48616" name="Google Shape;8;p1"/>
          <p:cNvSpPr>
            <a:spLocks noGrp="1"/>
          </p:cNvSpPr>
          <p:nvPr>
            <p:ph type="sldNum" idx="12"/>
          </p:nvPr>
        </p:nvSpPr>
        <p:spPr>
          <a:xfrm>
            <a:off x="8472488" y="4662487"/>
            <a:ext cx="549275" cy="393700"/>
          </a:xfrm>
          <a:prstGeom prst="rect">
            <a:avLst/>
          </a:prstGeom>
          <a:noFill/>
          <a:ln>
            <a:noFill/>
          </a:ln>
        </p:spPr>
        <p:txBody>
          <a:bodyPr vert="horz" lIns="91425" tIns="91425" rIns="91425" bIns="91425" anchor="ctr"/>
          <a:lstStyle>
            <a:lvl1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1pPr>
            <a:lvl2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2pPr>
            <a:lvl3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3pPr>
            <a:lvl4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4pPr>
            <a:lvl5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5pPr>
          </a:lstStyle>
          <a:p>
            <a:pPr marL="0" lvl="0" indent="0" algn="r" eaLnBrk="1" fontAlgn="base" latinLnBrk="1" hangingPunct="1">
              <a:lnSpc>
                <a:spcPct val="100000"/>
              </a:lnSpc>
              <a:spcBef>
                <a:spcPct val="0"/>
              </a:spcBef>
              <a:spcAft>
                <a:spcPct val="0"/>
              </a:spcAft>
              <a:buClr>
                <a:srgbClr val="000000"/>
              </a:buClr>
              <a:buFontTx/>
              <a:buNone/>
            </a:pPr>
            <a:fld id="{566ABCEB-ACFC-4714-9973-3DA970169C29}" type="slidenum">
              <a:rPr lang="en-US" altLang="en-US" sz="1000" b="0" i="0" u="none" baseline="0">
                <a:solidFill>
                  <a:srgbClr val="666666"/>
                </a:solidFill>
                <a:latin typeface="Roboto"/>
                <a:ea typeface="Arial" pitchFamily="34" charset="0"/>
                <a:sym typeface="Roboto"/>
              </a:rPr>
              <a:pPr marL="0" lvl="0" indent="0" algn="r" eaLnBrk="1" fontAlgn="base" latinLnBrk="1" hangingPunct="1">
                <a:lnSpc>
                  <a:spcPct val="100000"/>
                </a:lnSpc>
                <a:spcBef>
                  <a:spcPct val="0"/>
                </a:spcBef>
                <a:spcAft>
                  <a:spcPct val="0"/>
                </a:spcAft>
                <a:buClr>
                  <a:srgbClr val="000000"/>
                </a:buClr>
                <a:buFontTx/>
                <a:buNone/>
              </a:pPr>
              <a:t>‹#›</a:t>
            </a:fld>
            <a:endParaRPr lang="en-US" altLang="en-US" sz="1000" b="0" i="0" u="none" baseline="0">
              <a:solidFill>
                <a:srgbClr val="666666"/>
              </a:solidFill>
              <a:latin typeface="Roboto"/>
              <a:ea typeface="Arial" pitchFamily="34" charset="0"/>
              <a:sym typeface="Roboto"/>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811" name="Title 1"/>
          <p:cNvSpPr>
            <a:spLocks noGrp="1"/>
          </p:cNvSpPr>
          <p:nvPr>
            <p:ph type="title"/>
          </p:nvPr>
        </p:nvSpPr>
        <p:spPr/>
        <p:txBody>
          <a:bodyPr/>
          <a:lstStyle/>
          <a:p>
            <a:r>
              <a:rPr lang="en-US" altLang="zh-CN"/>
              <a:t>Click to edit Master title style</a:t>
            </a:r>
            <a:endParaRPr lang="zh-CN" altLang="en-US"/>
          </a:p>
        </p:txBody>
      </p:sp>
      <p:sp>
        <p:nvSpPr>
          <p:cNvPr id="1048623" name="Google Shape;8;p1"/>
          <p:cNvSpPr>
            <a:spLocks noGrp="1"/>
          </p:cNvSpPr>
          <p:nvPr>
            <p:ph type="sldNum" idx="12"/>
          </p:nvPr>
        </p:nvSpPr>
        <p:spPr>
          <a:xfrm>
            <a:off x="8472488" y="4662487"/>
            <a:ext cx="549275" cy="393700"/>
          </a:xfrm>
          <a:prstGeom prst="rect">
            <a:avLst/>
          </a:prstGeom>
          <a:noFill/>
          <a:ln>
            <a:noFill/>
          </a:ln>
        </p:spPr>
        <p:txBody>
          <a:bodyPr vert="horz" lIns="91425" tIns="91425" rIns="91425" bIns="91425" anchor="ctr"/>
          <a:lstStyle>
            <a:lvl1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1pPr>
            <a:lvl2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2pPr>
            <a:lvl3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3pPr>
            <a:lvl4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4pPr>
            <a:lvl5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5pPr>
          </a:lstStyle>
          <a:p>
            <a:pPr marL="0" lvl="0" indent="0" algn="r" eaLnBrk="1" fontAlgn="base" latinLnBrk="1" hangingPunct="1">
              <a:lnSpc>
                <a:spcPct val="100000"/>
              </a:lnSpc>
              <a:spcBef>
                <a:spcPct val="0"/>
              </a:spcBef>
              <a:spcAft>
                <a:spcPct val="0"/>
              </a:spcAft>
              <a:buClr>
                <a:srgbClr val="000000"/>
              </a:buClr>
              <a:buFontTx/>
              <a:buNone/>
            </a:pPr>
            <a:fld id="{566ABCEB-ACFC-4714-9973-3DA970169C29}" type="slidenum">
              <a:rPr lang="en-US" altLang="en-US" sz="1000" b="0" i="0" u="none" baseline="0">
                <a:solidFill>
                  <a:srgbClr val="666666"/>
                </a:solidFill>
                <a:latin typeface="Roboto"/>
                <a:ea typeface="Arial" pitchFamily="34" charset="0"/>
                <a:sym typeface="Roboto"/>
              </a:rPr>
              <a:pPr marL="0" lvl="0" indent="0" algn="r" eaLnBrk="1" fontAlgn="base" latinLnBrk="1" hangingPunct="1">
                <a:lnSpc>
                  <a:spcPct val="100000"/>
                </a:lnSpc>
                <a:spcBef>
                  <a:spcPct val="0"/>
                </a:spcBef>
                <a:spcAft>
                  <a:spcPct val="0"/>
                </a:spcAft>
                <a:buClr>
                  <a:srgbClr val="000000"/>
                </a:buClr>
                <a:buFontTx/>
                <a:buNone/>
              </a:pPr>
              <a:t>‹#›</a:t>
            </a:fld>
            <a:endParaRPr lang="en-US" altLang="en-US" sz="1000" b="0" i="0" u="none" baseline="0">
              <a:solidFill>
                <a:srgbClr val="666666"/>
              </a:solidFill>
              <a:latin typeface="Roboto"/>
              <a:ea typeface="Arial" pitchFamily="34" charset="0"/>
              <a:sym typeface="Roboto"/>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638" name="Title 1"/>
          <p:cNvSpPr>
            <a:spLocks noGrp="1"/>
          </p:cNvSpPr>
          <p:nvPr>
            <p:ph type="title"/>
          </p:nvPr>
        </p:nvSpPr>
        <p:spPr>
          <a:xfrm>
            <a:off x="629841" y="273843"/>
            <a:ext cx="7886700" cy="994172"/>
          </a:xfrm>
        </p:spPr>
        <p:txBody>
          <a:bodyPr/>
          <a:lstStyle/>
          <a:p>
            <a:r>
              <a:rPr lang="en-US" altLang="zh-CN"/>
              <a:t>Click to edit Master title style</a:t>
            </a:r>
            <a:endParaRPr lang="zh-CN" altLang="en-US"/>
          </a:p>
        </p:txBody>
      </p:sp>
      <p:sp>
        <p:nvSpPr>
          <p:cNvPr id="1048639" name="Text Placeholder 2"/>
          <p:cNvSpPr>
            <a:spLocks noGrp="1"/>
          </p:cNvSpPr>
          <p:nvPr>
            <p:ph type="body" idx="1"/>
          </p:nvPr>
        </p:nvSpPr>
        <p:spPr>
          <a:xfrm>
            <a:off x="629841" y="1260872"/>
            <a:ext cx="3868340" cy="617934"/>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1048640" name="Content Placeholder 3"/>
          <p:cNvSpPr>
            <a:spLocks noGrp="1"/>
          </p:cNvSpPr>
          <p:nvPr>
            <p:ph sz="half" idx="2"/>
          </p:nvPr>
        </p:nvSpPr>
        <p:spPr>
          <a:xfrm>
            <a:off x="629841" y="1878806"/>
            <a:ext cx="3868340" cy="2763440"/>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48641" name="Text Placeholder 4"/>
          <p:cNvSpPr>
            <a:spLocks noGrp="1"/>
          </p:cNvSpPr>
          <p:nvPr>
            <p:ph type="body" sz="quarter" idx="3"/>
          </p:nvPr>
        </p:nvSpPr>
        <p:spPr>
          <a:xfrm>
            <a:off x="4629150" y="1260872"/>
            <a:ext cx="3887391" cy="617934"/>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1048642" name="Content Placeholder 5"/>
          <p:cNvSpPr>
            <a:spLocks noGrp="1"/>
          </p:cNvSpPr>
          <p:nvPr>
            <p:ph sz="quarter" idx="4"/>
          </p:nvPr>
        </p:nvSpPr>
        <p:spPr>
          <a:xfrm>
            <a:off x="4629150" y="1878806"/>
            <a:ext cx="3887391" cy="2763440"/>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48616" name="Google Shape;8;p1"/>
          <p:cNvSpPr>
            <a:spLocks noGrp="1"/>
          </p:cNvSpPr>
          <p:nvPr>
            <p:ph type="sldNum" idx="12"/>
          </p:nvPr>
        </p:nvSpPr>
        <p:spPr>
          <a:xfrm>
            <a:off x="8472488" y="4662487"/>
            <a:ext cx="549275" cy="393700"/>
          </a:xfrm>
          <a:prstGeom prst="rect">
            <a:avLst/>
          </a:prstGeom>
          <a:noFill/>
          <a:ln>
            <a:noFill/>
          </a:ln>
        </p:spPr>
        <p:txBody>
          <a:bodyPr vert="horz" lIns="91425" tIns="91425" rIns="91425" bIns="91425" anchor="ctr"/>
          <a:lstStyle>
            <a:lvl1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1pPr>
            <a:lvl2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2pPr>
            <a:lvl3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3pPr>
            <a:lvl4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4pPr>
            <a:lvl5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5pPr>
          </a:lstStyle>
          <a:p>
            <a:pPr marL="0" lvl="0" indent="0" algn="r" eaLnBrk="1" fontAlgn="base" latinLnBrk="1" hangingPunct="1">
              <a:lnSpc>
                <a:spcPct val="100000"/>
              </a:lnSpc>
              <a:spcBef>
                <a:spcPct val="0"/>
              </a:spcBef>
              <a:spcAft>
                <a:spcPct val="0"/>
              </a:spcAft>
              <a:buClr>
                <a:srgbClr val="000000"/>
              </a:buClr>
              <a:buFontTx/>
              <a:buNone/>
            </a:pPr>
            <a:fld id="{566ABCEB-ACFC-4714-9973-3DA970169C29}" type="slidenum">
              <a:rPr lang="en-US" altLang="en-US" sz="1000" b="0" i="0" u="none" baseline="0">
                <a:solidFill>
                  <a:srgbClr val="666666"/>
                </a:solidFill>
                <a:latin typeface="Roboto"/>
                <a:ea typeface="Arial" pitchFamily="34" charset="0"/>
                <a:sym typeface="Roboto"/>
              </a:rPr>
              <a:pPr marL="0" lvl="0" indent="0" algn="r" eaLnBrk="1" fontAlgn="base" latinLnBrk="1" hangingPunct="1">
                <a:lnSpc>
                  <a:spcPct val="100000"/>
                </a:lnSpc>
                <a:spcBef>
                  <a:spcPct val="0"/>
                </a:spcBef>
                <a:spcAft>
                  <a:spcPct val="0"/>
                </a:spcAft>
                <a:buClr>
                  <a:srgbClr val="000000"/>
                </a:buClr>
                <a:buFontTx/>
                <a:buNone/>
              </a:pPr>
              <a:t>‹#›</a:t>
            </a:fld>
            <a:endParaRPr lang="en-US" altLang="en-US" sz="1000" b="0" i="0" u="none" baseline="0">
              <a:solidFill>
                <a:srgbClr val="666666"/>
              </a:solidFill>
              <a:latin typeface="Roboto"/>
              <a:ea typeface="Arial" pitchFamily="34" charset="0"/>
              <a:sym typeface="Roboto"/>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43" name="Title 1"/>
          <p:cNvSpPr>
            <a:spLocks noGrp="1"/>
          </p:cNvSpPr>
          <p:nvPr>
            <p:ph type="title"/>
          </p:nvPr>
        </p:nvSpPr>
        <p:spPr/>
        <p:txBody>
          <a:bodyPr/>
          <a:lstStyle/>
          <a:p>
            <a:r>
              <a:rPr lang="en-US" altLang="zh-CN"/>
              <a:t>Click to edit Master title style</a:t>
            </a:r>
            <a:endParaRPr lang="zh-CN" altLang="en-US"/>
          </a:p>
        </p:txBody>
      </p:sp>
      <p:sp>
        <p:nvSpPr>
          <p:cNvPr id="1048616" name="Google Shape;8;p1"/>
          <p:cNvSpPr>
            <a:spLocks noGrp="1"/>
          </p:cNvSpPr>
          <p:nvPr>
            <p:ph type="sldNum" idx="12"/>
          </p:nvPr>
        </p:nvSpPr>
        <p:spPr>
          <a:xfrm>
            <a:off x="8472488" y="4662487"/>
            <a:ext cx="549275" cy="393700"/>
          </a:xfrm>
          <a:prstGeom prst="rect">
            <a:avLst/>
          </a:prstGeom>
          <a:noFill/>
          <a:ln>
            <a:noFill/>
          </a:ln>
        </p:spPr>
        <p:txBody>
          <a:bodyPr vert="horz" lIns="91425" tIns="91425" rIns="91425" bIns="91425" anchor="ctr"/>
          <a:lstStyle>
            <a:lvl1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1pPr>
            <a:lvl2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2pPr>
            <a:lvl3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3pPr>
            <a:lvl4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4pPr>
            <a:lvl5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5pPr>
          </a:lstStyle>
          <a:p>
            <a:pPr marL="0" lvl="0" indent="0" algn="r" eaLnBrk="1" fontAlgn="base" latinLnBrk="1" hangingPunct="1">
              <a:lnSpc>
                <a:spcPct val="100000"/>
              </a:lnSpc>
              <a:spcBef>
                <a:spcPct val="0"/>
              </a:spcBef>
              <a:spcAft>
                <a:spcPct val="0"/>
              </a:spcAft>
              <a:buClr>
                <a:srgbClr val="000000"/>
              </a:buClr>
              <a:buFontTx/>
              <a:buNone/>
            </a:pPr>
            <a:fld id="{566ABCEB-ACFC-4714-9973-3DA970169C29}" type="slidenum">
              <a:rPr lang="en-US" altLang="en-US" sz="1000" b="0" i="0" u="none" baseline="0">
                <a:solidFill>
                  <a:srgbClr val="666666"/>
                </a:solidFill>
                <a:latin typeface="Roboto"/>
                <a:ea typeface="Arial" pitchFamily="34" charset="0"/>
                <a:sym typeface="Roboto"/>
              </a:rPr>
              <a:pPr marL="0" lvl="0" indent="0" algn="r" eaLnBrk="1" fontAlgn="base" latinLnBrk="1" hangingPunct="1">
                <a:lnSpc>
                  <a:spcPct val="100000"/>
                </a:lnSpc>
                <a:spcBef>
                  <a:spcPct val="0"/>
                </a:spcBef>
                <a:spcAft>
                  <a:spcPct val="0"/>
                </a:spcAft>
                <a:buClr>
                  <a:srgbClr val="000000"/>
                </a:buClr>
                <a:buFontTx/>
                <a:buNone/>
              </a:pPr>
              <a:t>‹#›</a:t>
            </a:fld>
            <a:endParaRPr lang="en-US" altLang="en-US" sz="1000" b="0" i="0" u="none" baseline="0">
              <a:solidFill>
                <a:srgbClr val="666666"/>
              </a:solidFill>
              <a:latin typeface="Roboto"/>
              <a:ea typeface="Arial" pitchFamily="34" charset="0"/>
              <a:sym typeface="Roboto"/>
            </a:endParaRPr>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616" name="Google Shape;8;p1"/>
          <p:cNvSpPr>
            <a:spLocks noGrp="1"/>
          </p:cNvSpPr>
          <p:nvPr>
            <p:ph type="sldNum" idx="12"/>
          </p:nvPr>
        </p:nvSpPr>
        <p:spPr>
          <a:xfrm>
            <a:off x="8472488" y="4662487"/>
            <a:ext cx="549275" cy="393700"/>
          </a:xfrm>
          <a:prstGeom prst="rect">
            <a:avLst/>
          </a:prstGeom>
          <a:noFill/>
          <a:ln>
            <a:noFill/>
          </a:ln>
        </p:spPr>
        <p:txBody>
          <a:bodyPr vert="horz" lIns="91425" tIns="91425" rIns="91425" bIns="91425" anchor="ctr"/>
          <a:lstStyle>
            <a:lvl1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1pPr>
            <a:lvl2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2pPr>
            <a:lvl3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3pPr>
            <a:lvl4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4pPr>
            <a:lvl5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5pPr>
          </a:lstStyle>
          <a:p>
            <a:pPr marL="0" lvl="0" indent="0" algn="r" eaLnBrk="1" fontAlgn="base" latinLnBrk="1" hangingPunct="1">
              <a:lnSpc>
                <a:spcPct val="100000"/>
              </a:lnSpc>
              <a:spcBef>
                <a:spcPct val="0"/>
              </a:spcBef>
              <a:spcAft>
                <a:spcPct val="0"/>
              </a:spcAft>
              <a:buClr>
                <a:srgbClr val="000000"/>
              </a:buClr>
              <a:buFontTx/>
              <a:buNone/>
            </a:pPr>
            <a:fld id="{566ABCEB-ACFC-4714-9973-3DA970169C29}" type="slidenum">
              <a:rPr lang="en-US" altLang="en-US" sz="1000" b="0" i="0" u="none" baseline="0">
                <a:solidFill>
                  <a:srgbClr val="666666"/>
                </a:solidFill>
                <a:latin typeface="Roboto"/>
                <a:ea typeface="Arial" pitchFamily="34" charset="0"/>
                <a:sym typeface="Roboto"/>
              </a:rPr>
              <a:pPr marL="0" lvl="0" indent="0" algn="r" eaLnBrk="1" fontAlgn="base" latinLnBrk="1" hangingPunct="1">
                <a:lnSpc>
                  <a:spcPct val="100000"/>
                </a:lnSpc>
                <a:spcBef>
                  <a:spcPct val="0"/>
                </a:spcBef>
                <a:spcAft>
                  <a:spcPct val="0"/>
                </a:spcAft>
                <a:buClr>
                  <a:srgbClr val="000000"/>
                </a:buClr>
                <a:buFontTx/>
                <a:buNone/>
              </a:pPr>
              <a:t>‹#›</a:t>
            </a:fld>
            <a:endParaRPr lang="en-US" altLang="en-US" sz="1000" b="0" i="0" u="none" baseline="0">
              <a:solidFill>
                <a:srgbClr val="666666"/>
              </a:solidFill>
              <a:latin typeface="Roboto"/>
              <a:ea typeface="Arial" pitchFamily="34" charset="0"/>
              <a:sym typeface="Roboto"/>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644" name="Title 1"/>
          <p:cNvSpPr>
            <a:spLocks noGrp="1"/>
          </p:cNvSpPr>
          <p:nvPr>
            <p:ph type="title"/>
          </p:nvPr>
        </p:nvSpPr>
        <p:spPr>
          <a:xfrm>
            <a:off x="629841" y="342900"/>
            <a:ext cx="2949177" cy="1200150"/>
          </a:xfrm>
        </p:spPr>
        <p:txBody>
          <a:bodyPr anchor="b"/>
          <a:lstStyle>
            <a:lvl1pPr>
              <a:defRPr sz="3200"/>
            </a:lvl1pPr>
          </a:lstStyle>
          <a:p>
            <a:r>
              <a:rPr lang="en-US" altLang="zh-CN"/>
              <a:t>Click to edit Master title style</a:t>
            </a:r>
            <a:endParaRPr lang="zh-CN" altLang="en-US"/>
          </a:p>
        </p:txBody>
      </p:sp>
      <p:sp>
        <p:nvSpPr>
          <p:cNvPr id="1048645" name="Text Placeholder 3"/>
          <p:cNvSpPr>
            <a:spLocks noGrp="1"/>
          </p:cNvSpPr>
          <p:nvPr>
            <p:ph type="body" sz="half" idx="2"/>
          </p:nvPr>
        </p:nvSpPr>
        <p:spPr>
          <a:xfrm>
            <a:off x="629841" y="1543050"/>
            <a:ext cx="2949177" cy="28586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1048646" name="Content Placeholder 2"/>
          <p:cNvSpPr>
            <a:spLocks noGrp="1"/>
          </p:cNvSpPr>
          <p:nvPr>
            <p:ph idx="1"/>
          </p:nvPr>
        </p:nvSpPr>
        <p:spPr>
          <a:xfrm>
            <a:off x="3887391" y="740568"/>
            <a:ext cx="4629150" cy="365521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48616" name="Google Shape;8;p1"/>
          <p:cNvSpPr>
            <a:spLocks noGrp="1"/>
          </p:cNvSpPr>
          <p:nvPr>
            <p:ph type="sldNum" idx="12"/>
          </p:nvPr>
        </p:nvSpPr>
        <p:spPr>
          <a:xfrm>
            <a:off x="8472488" y="4662487"/>
            <a:ext cx="549275" cy="393700"/>
          </a:xfrm>
          <a:prstGeom prst="rect">
            <a:avLst/>
          </a:prstGeom>
          <a:noFill/>
          <a:ln>
            <a:noFill/>
          </a:ln>
        </p:spPr>
        <p:txBody>
          <a:bodyPr vert="horz" lIns="91425" tIns="91425" rIns="91425" bIns="91425" anchor="ctr"/>
          <a:lstStyle>
            <a:lvl1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1pPr>
            <a:lvl2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2pPr>
            <a:lvl3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3pPr>
            <a:lvl4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4pPr>
            <a:lvl5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5pPr>
          </a:lstStyle>
          <a:p>
            <a:pPr marL="0" lvl="0" indent="0" algn="r" eaLnBrk="1" fontAlgn="base" latinLnBrk="1" hangingPunct="1">
              <a:lnSpc>
                <a:spcPct val="100000"/>
              </a:lnSpc>
              <a:spcBef>
                <a:spcPct val="0"/>
              </a:spcBef>
              <a:spcAft>
                <a:spcPct val="0"/>
              </a:spcAft>
              <a:buClr>
                <a:srgbClr val="000000"/>
              </a:buClr>
              <a:buFontTx/>
              <a:buNone/>
            </a:pPr>
            <a:fld id="{566ABCEB-ACFC-4714-9973-3DA970169C29}" type="slidenum">
              <a:rPr lang="en-US" altLang="en-US" sz="1000" b="0" i="0" u="none" baseline="0">
                <a:solidFill>
                  <a:srgbClr val="666666"/>
                </a:solidFill>
                <a:latin typeface="Roboto"/>
                <a:ea typeface="Arial" pitchFamily="34" charset="0"/>
                <a:sym typeface="Roboto"/>
              </a:rPr>
              <a:pPr marL="0" lvl="0" indent="0" algn="r" eaLnBrk="1" fontAlgn="base" latinLnBrk="1" hangingPunct="1">
                <a:lnSpc>
                  <a:spcPct val="100000"/>
                </a:lnSpc>
                <a:spcBef>
                  <a:spcPct val="0"/>
                </a:spcBef>
                <a:spcAft>
                  <a:spcPct val="0"/>
                </a:spcAft>
                <a:buClr>
                  <a:srgbClr val="000000"/>
                </a:buClr>
                <a:buFontTx/>
                <a:buNone/>
              </a:pPr>
              <a:t>‹#›</a:t>
            </a:fld>
            <a:endParaRPr lang="en-US" altLang="en-US" sz="1000" b="0" i="0" u="none" baseline="0">
              <a:solidFill>
                <a:srgbClr val="666666"/>
              </a:solidFill>
              <a:latin typeface="Roboto"/>
              <a:ea typeface="Arial" pitchFamily="34" charset="0"/>
              <a:sym typeface="Roboto"/>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647" name="Title 1"/>
          <p:cNvSpPr>
            <a:spLocks noGrp="1"/>
          </p:cNvSpPr>
          <p:nvPr>
            <p:ph type="title"/>
          </p:nvPr>
        </p:nvSpPr>
        <p:spPr>
          <a:xfrm>
            <a:off x="629841" y="342900"/>
            <a:ext cx="2949177" cy="1200150"/>
          </a:xfrm>
        </p:spPr>
        <p:txBody>
          <a:bodyPr anchor="b"/>
          <a:lstStyle>
            <a:lvl1pPr>
              <a:defRPr sz="3200"/>
            </a:lvl1pPr>
          </a:lstStyle>
          <a:p>
            <a:r>
              <a:rPr lang="en-US" altLang="zh-CN"/>
              <a:t>Click to edit Master title style</a:t>
            </a:r>
            <a:endParaRPr lang="zh-CN" altLang="en-US"/>
          </a:p>
        </p:txBody>
      </p:sp>
      <p:sp>
        <p:nvSpPr>
          <p:cNvPr id="1048648" name="Text Placeholder 3"/>
          <p:cNvSpPr>
            <a:spLocks noGrp="1"/>
          </p:cNvSpPr>
          <p:nvPr>
            <p:ph type="body" sz="half" idx="2"/>
          </p:nvPr>
        </p:nvSpPr>
        <p:spPr>
          <a:xfrm>
            <a:off x="629841" y="1543050"/>
            <a:ext cx="2949177" cy="28586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1048649" name="Picture Placeholder 2"/>
          <p:cNvSpPr>
            <a:spLocks noGrp="1"/>
          </p:cNvSpPr>
          <p:nvPr>
            <p:ph type="pic" idx="1"/>
          </p:nvPr>
        </p:nvSpPr>
        <p:spPr>
          <a:xfrm>
            <a:off x="3887391" y="740568"/>
            <a:ext cx="4629150" cy="3655218"/>
          </a:xfrm>
        </p:spPr>
        <p:txBody>
          <a:bodyPr/>
          <a:lstStyle>
            <a:lvl1pPr marL="0" indent="0">
              <a:buNone/>
              <a:defRPr sz="3200"/>
            </a:lvl1pPr>
            <a:lvl2pPr marL="457200" indent="0">
              <a:buNone/>
              <a:defRPr sz="28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1048616" name="Google Shape;8;p1"/>
          <p:cNvSpPr>
            <a:spLocks noGrp="1"/>
          </p:cNvSpPr>
          <p:nvPr>
            <p:ph type="sldNum" idx="12"/>
          </p:nvPr>
        </p:nvSpPr>
        <p:spPr>
          <a:xfrm>
            <a:off x="8472488" y="4662487"/>
            <a:ext cx="549275" cy="393700"/>
          </a:xfrm>
          <a:prstGeom prst="rect">
            <a:avLst/>
          </a:prstGeom>
          <a:noFill/>
          <a:ln>
            <a:noFill/>
          </a:ln>
        </p:spPr>
        <p:txBody>
          <a:bodyPr vert="horz" lIns="91425" tIns="91425" rIns="91425" bIns="91425" anchor="ctr"/>
          <a:lstStyle>
            <a:lvl1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1pPr>
            <a:lvl2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2pPr>
            <a:lvl3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3pPr>
            <a:lvl4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4pPr>
            <a:lvl5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5pPr>
          </a:lstStyle>
          <a:p>
            <a:pPr marL="0" lvl="0" indent="0" algn="r" eaLnBrk="1" fontAlgn="base" latinLnBrk="1" hangingPunct="1">
              <a:lnSpc>
                <a:spcPct val="100000"/>
              </a:lnSpc>
              <a:spcBef>
                <a:spcPct val="0"/>
              </a:spcBef>
              <a:spcAft>
                <a:spcPct val="0"/>
              </a:spcAft>
              <a:buClr>
                <a:srgbClr val="000000"/>
              </a:buClr>
              <a:buFontTx/>
              <a:buNone/>
            </a:pPr>
            <a:fld id="{566ABCEB-ACFC-4714-9973-3DA970169C29}" type="slidenum">
              <a:rPr lang="en-US" altLang="en-US" sz="1000" b="0" i="0" u="none" baseline="0">
                <a:solidFill>
                  <a:srgbClr val="666666"/>
                </a:solidFill>
                <a:latin typeface="Roboto"/>
                <a:ea typeface="Arial" pitchFamily="34" charset="0"/>
                <a:sym typeface="Roboto"/>
              </a:rPr>
              <a:pPr marL="0" lvl="0" indent="0" algn="r" eaLnBrk="1" fontAlgn="base" latinLnBrk="1" hangingPunct="1">
                <a:lnSpc>
                  <a:spcPct val="100000"/>
                </a:lnSpc>
                <a:spcBef>
                  <a:spcPct val="0"/>
                </a:spcBef>
                <a:spcAft>
                  <a:spcPct val="0"/>
                </a:spcAft>
                <a:buClr>
                  <a:srgbClr val="000000"/>
                </a:buClr>
                <a:buFontTx/>
                <a:buNone/>
              </a:pPr>
              <a:t>‹#›</a:t>
            </a:fld>
            <a:endParaRPr lang="en-US" altLang="en-US" sz="1000" b="0" i="0" u="none" baseline="0">
              <a:solidFill>
                <a:srgbClr val="666666"/>
              </a:solidFill>
              <a:latin typeface="Roboto"/>
              <a:ea typeface="Arial" pitchFamily="34" charset="0"/>
              <a:sym typeface="Roboto"/>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650" name="Title 1"/>
          <p:cNvSpPr>
            <a:spLocks noGrp="1"/>
          </p:cNvSpPr>
          <p:nvPr>
            <p:ph type="title"/>
          </p:nvPr>
        </p:nvSpPr>
        <p:spPr/>
        <p:txBody>
          <a:bodyPr/>
          <a:lstStyle/>
          <a:p>
            <a:r>
              <a:rPr lang="en-US" altLang="zh-CN"/>
              <a:t>Click to edit Master title style</a:t>
            </a:r>
            <a:endParaRPr lang="zh-CN" altLang="en-US"/>
          </a:p>
        </p:txBody>
      </p:sp>
      <p:sp>
        <p:nvSpPr>
          <p:cNvPr id="1048651" name="Vertical Text Placeholder 2"/>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48616" name="Google Shape;8;p1"/>
          <p:cNvSpPr>
            <a:spLocks noGrp="1"/>
          </p:cNvSpPr>
          <p:nvPr>
            <p:ph type="sldNum" idx="12"/>
          </p:nvPr>
        </p:nvSpPr>
        <p:spPr>
          <a:xfrm>
            <a:off x="8472488" y="4662487"/>
            <a:ext cx="549275" cy="393700"/>
          </a:xfrm>
          <a:prstGeom prst="rect">
            <a:avLst/>
          </a:prstGeom>
          <a:noFill/>
          <a:ln>
            <a:noFill/>
          </a:ln>
        </p:spPr>
        <p:txBody>
          <a:bodyPr vert="horz" lIns="91425" tIns="91425" rIns="91425" bIns="91425" anchor="ctr"/>
          <a:lstStyle>
            <a:lvl1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1pPr>
            <a:lvl2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2pPr>
            <a:lvl3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3pPr>
            <a:lvl4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4pPr>
            <a:lvl5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5pPr>
          </a:lstStyle>
          <a:p>
            <a:pPr marL="0" lvl="0" indent="0" algn="r" eaLnBrk="1" fontAlgn="base" latinLnBrk="1" hangingPunct="1">
              <a:lnSpc>
                <a:spcPct val="100000"/>
              </a:lnSpc>
              <a:spcBef>
                <a:spcPct val="0"/>
              </a:spcBef>
              <a:spcAft>
                <a:spcPct val="0"/>
              </a:spcAft>
              <a:buClr>
                <a:srgbClr val="000000"/>
              </a:buClr>
              <a:buFontTx/>
              <a:buNone/>
            </a:pPr>
            <a:fld id="{566ABCEB-ACFC-4714-9973-3DA970169C29}" type="slidenum">
              <a:rPr lang="en-US" altLang="en-US" sz="1000" b="0" i="0" u="none" baseline="0">
                <a:solidFill>
                  <a:srgbClr val="666666"/>
                </a:solidFill>
                <a:latin typeface="Roboto"/>
                <a:ea typeface="Arial" pitchFamily="34" charset="0"/>
                <a:sym typeface="Roboto"/>
              </a:rPr>
              <a:pPr marL="0" lvl="0" indent="0" algn="r" eaLnBrk="1" fontAlgn="base" latinLnBrk="1" hangingPunct="1">
                <a:lnSpc>
                  <a:spcPct val="100000"/>
                </a:lnSpc>
                <a:spcBef>
                  <a:spcPct val="0"/>
                </a:spcBef>
                <a:spcAft>
                  <a:spcPct val="0"/>
                </a:spcAft>
                <a:buClr>
                  <a:srgbClr val="000000"/>
                </a:buClr>
                <a:buFontTx/>
                <a:buNone/>
              </a:pPr>
              <a:t>‹#›</a:t>
            </a:fld>
            <a:endParaRPr lang="en-US" altLang="en-US" sz="1000" b="0" i="0" u="none" baseline="0">
              <a:solidFill>
                <a:srgbClr val="666666"/>
              </a:solidFill>
              <a:latin typeface="Roboto"/>
              <a:ea typeface="Arial" pitchFamily="34" charset="0"/>
              <a:sym typeface="Roboto"/>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652" name="Vertical Title 1"/>
          <p:cNvSpPr>
            <a:spLocks noGrp="1"/>
          </p:cNvSpPr>
          <p:nvPr>
            <p:ph type="title" orient="vert"/>
          </p:nvPr>
        </p:nvSpPr>
        <p:spPr>
          <a:xfrm>
            <a:off x="6543675" y="273843"/>
            <a:ext cx="1971675" cy="4358878"/>
          </a:xfrm>
        </p:spPr>
        <p:txBody>
          <a:bodyPr vert="eaVert"/>
          <a:lstStyle/>
          <a:p>
            <a:r>
              <a:rPr lang="en-US" altLang="zh-CN"/>
              <a:t>Click to edit Master title style</a:t>
            </a:r>
            <a:endParaRPr lang="zh-CN" altLang="en-US"/>
          </a:p>
        </p:txBody>
      </p:sp>
      <p:sp>
        <p:nvSpPr>
          <p:cNvPr id="1048653" name="Vertical Text Placeholder 2"/>
          <p:cNvSpPr>
            <a:spLocks noGrp="1"/>
          </p:cNvSpPr>
          <p:nvPr>
            <p:ph type="body" orient="vert" idx="1"/>
          </p:nvPr>
        </p:nvSpPr>
        <p:spPr>
          <a:xfrm>
            <a:off x="628650" y="273843"/>
            <a:ext cx="5800725" cy="4358878"/>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48616" name="Google Shape;8;p1"/>
          <p:cNvSpPr>
            <a:spLocks noGrp="1"/>
          </p:cNvSpPr>
          <p:nvPr>
            <p:ph type="sldNum" idx="12"/>
          </p:nvPr>
        </p:nvSpPr>
        <p:spPr>
          <a:xfrm>
            <a:off x="8472488" y="4662487"/>
            <a:ext cx="549275" cy="393700"/>
          </a:xfrm>
          <a:prstGeom prst="rect">
            <a:avLst/>
          </a:prstGeom>
          <a:noFill/>
          <a:ln>
            <a:noFill/>
          </a:ln>
        </p:spPr>
        <p:txBody>
          <a:bodyPr vert="horz" lIns="91425" tIns="91425" rIns="91425" bIns="91425" anchor="ctr"/>
          <a:lstStyle>
            <a:lvl1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1pPr>
            <a:lvl2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2pPr>
            <a:lvl3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3pPr>
            <a:lvl4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4pPr>
            <a:lvl5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5pPr>
          </a:lstStyle>
          <a:p>
            <a:pPr marL="0" lvl="0" indent="0" algn="r" eaLnBrk="1" fontAlgn="base" latinLnBrk="1" hangingPunct="1">
              <a:lnSpc>
                <a:spcPct val="100000"/>
              </a:lnSpc>
              <a:spcBef>
                <a:spcPct val="0"/>
              </a:spcBef>
              <a:spcAft>
                <a:spcPct val="0"/>
              </a:spcAft>
              <a:buClr>
                <a:srgbClr val="000000"/>
              </a:buClr>
              <a:buFontTx/>
              <a:buNone/>
            </a:pPr>
            <a:fld id="{566ABCEB-ACFC-4714-9973-3DA970169C29}" type="slidenum">
              <a:rPr lang="en-US" altLang="en-US" sz="1000" b="0" i="0" u="none" baseline="0">
                <a:solidFill>
                  <a:srgbClr val="666666"/>
                </a:solidFill>
                <a:latin typeface="Roboto"/>
                <a:ea typeface="Arial" pitchFamily="34" charset="0"/>
                <a:sym typeface="Roboto"/>
              </a:rPr>
              <a:pPr marL="0" lvl="0" indent="0" algn="r" eaLnBrk="1" fontAlgn="base" latinLnBrk="1" hangingPunct="1">
                <a:lnSpc>
                  <a:spcPct val="100000"/>
                </a:lnSpc>
                <a:spcBef>
                  <a:spcPct val="0"/>
                </a:spcBef>
                <a:spcAft>
                  <a:spcPct val="0"/>
                </a:spcAft>
                <a:buClr>
                  <a:srgbClr val="000000"/>
                </a:buClr>
                <a:buFontTx/>
                <a:buNone/>
              </a:pPr>
              <a:t>‹#›</a:t>
            </a:fld>
            <a:endParaRPr lang="en-US" altLang="en-US" sz="1000" b="0" i="0" u="none" baseline="0">
              <a:solidFill>
                <a:srgbClr val="666666"/>
              </a:solidFill>
              <a:latin typeface="Roboto"/>
              <a:ea typeface="Arial" pitchFamily="34" charset="0"/>
              <a:sym typeface="Roboto"/>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658" name="Title 1"/>
          <p:cNvSpPr>
            <a:spLocks noGrp="1"/>
          </p:cNvSpPr>
          <p:nvPr>
            <p:ph type="ctrTitle"/>
          </p:nvPr>
        </p:nvSpPr>
        <p:spPr>
          <a:xfrm>
            <a:off x="1143000" y="841772"/>
            <a:ext cx="6858000" cy="1790699"/>
          </a:xfrm>
        </p:spPr>
        <p:txBody>
          <a:bodyPr anchor="b"/>
          <a:lstStyle>
            <a:lvl1pPr>
              <a:defRPr sz="6000"/>
            </a:lvl1pPr>
          </a:lstStyle>
          <a:p>
            <a:r>
              <a:rPr lang="en-US" altLang="zh-CN"/>
              <a:t>Click to edit Master title style</a:t>
            </a:r>
            <a:endParaRPr lang="zh-CN" altLang="en-US"/>
          </a:p>
        </p:txBody>
      </p:sp>
      <p:sp>
        <p:nvSpPr>
          <p:cNvPr id="1048659" name="Subtitle 2"/>
          <p:cNvSpPr>
            <a:spLocks noGrp="1"/>
          </p:cNvSpPr>
          <p:nvPr>
            <p:ph type="subTitle" idx="1"/>
          </p:nvPr>
        </p:nvSpPr>
        <p:spPr>
          <a:xfrm>
            <a:off x="1143000" y="2701528"/>
            <a:ext cx="6858000" cy="1241821"/>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zh-CN" altLang="en-US"/>
          </a:p>
        </p:txBody>
      </p:sp>
      <p:sp>
        <p:nvSpPr>
          <p:cNvPr id="1048657" name="Google Shape;8;p1"/>
          <p:cNvSpPr>
            <a:spLocks noGrp="1"/>
          </p:cNvSpPr>
          <p:nvPr>
            <p:ph type="sldNum" idx="12"/>
          </p:nvPr>
        </p:nvSpPr>
        <p:spPr>
          <a:xfrm>
            <a:off x="8472488" y="4662487"/>
            <a:ext cx="549275" cy="393700"/>
          </a:xfrm>
          <a:prstGeom prst="rect">
            <a:avLst/>
          </a:prstGeom>
          <a:noFill/>
          <a:ln>
            <a:noFill/>
          </a:ln>
        </p:spPr>
        <p:txBody>
          <a:bodyPr vert="horz" lIns="91425" tIns="91425" rIns="91425" bIns="91425" anchor="ctr"/>
          <a:lstStyle>
            <a:lvl1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1pPr>
            <a:lvl2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2pPr>
            <a:lvl3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3pPr>
            <a:lvl4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4pPr>
            <a:lvl5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5pPr>
          </a:lstStyle>
          <a:p>
            <a:pPr marL="0" lvl="0" indent="0" algn="r" eaLnBrk="1" fontAlgn="base" latinLnBrk="1" hangingPunct="1">
              <a:lnSpc>
                <a:spcPct val="100000"/>
              </a:lnSpc>
              <a:spcBef>
                <a:spcPct val="0"/>
              </a:spcBef>
              <a:spcAft>
                <a:spcPct val="0"/>
              </a:spcAft>
              <a:buClr>
                <a:srgbClr val="000000"/>
              </a:buClr>
              <a:buFontTx/>
              <a:buNone/>
            </a:pPr>
            <a:fld id="{566ABCEB-ACFC-4714-9973-3DA970169C29}" type="slidenum">
              <a:rPr lang="en-US" altLang="en-US" sz="1000" b="0" i="0" u="none" baseline="0">
                <a:solidFill>
                  <a:srgbClr val="666666"/>
                </a:solidFill>
                <a:latin typeface="Roboto"/>
                <a:ea typeface="Arial" pitchFamily="34" charset="0"/>
                <a:sym typeface="Roboto"/>
              </a:rPr>
              <a:pPr marL="0" lvl="0" indent="0" algn="r" eaLnBrk="1" fontAlgn="base" latinLnBrk="1" hangingPunct="1">
                <a:lnSpc>
                  <a:spcPct val="100000"/>
                </a:lnSpc>
                <a:spcBef>
                  <a:spcPct val="0"/>
                </a:spcBef>
                <a:spcAft>
                  <a:spcPct val="0"/>
                </a:spcAft>
                <a:buClr>
                  <a:srgbClr val="000000"/>
                </a:buClr>
                <a:buFontTx/>
                <a:buNone/>
              </a:pPr>
              <a:t>‹#›</a:t>
            </a:fld>
            <a:endParaRPr lang="en-US" altLang="en-US" sz="1000" b="0" i="0" u="none" baseline="0">
              <a:solidFill>
                <a:srgbClr val="666666"/>
              </a:solidFill>
              <a:latin typeface="Roboto"/>
              <a:ea typeface="Arial" pitchFamily="34" charset="0"/>
              <a:sym typeface="Roboto"/>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660" name="Title 1"/>
          <p:cNvSpPr>
            <a:spLocks noGrp="1"/>
          </p:cNvSpPr>
          <p:nvPr>
            <p:ph type="title"/>
          </p:nvPr>
        </p:nvSpPr>
        <p:spPr/>
        <p:txBody>
          <a:bodyPr/>
          <a:lstStyle/>
          <a:p>
            <a:r>
              <a:rPr lang="en-US" altLang="zh-CN"/>
              <a:t>Click to edit Master title style</a:t>
            </a:r>
            <a:endParaRPr lang="zh-CN" altLang="en-US"/>
          </a:p>
        </p:txBody>
      </p:sp>
      <p:sp>
        <p:nvSpPr>
          <p:cNvPr id="1048661" name="Content Placeholder 2"/>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48657" name="Google Shape;8;p1"/>
          <p:cNvSpPr>
            <a:spLocks noGrp="1"/>
          </p:cNvSpPr>
          <p:nvPr>
            <p:ph type="sldNum" idx="12"/>
          </p:nvPr>
        </p:nvSpPr>
        <p:spPr>
          <a:xfrm>
            <a:off x="8472488" y="4662487"/>
            <a:ext cx="549275" cy="393700"/>
          </a:xfrm>
          <a:prstGeom prst="rect">
            <a:avLst/>
          </a:prstGeom>
          <a:noFill/>
          <a:ln>
            <a:noFill/>
          </a:ln>
        </p:spPr>
        <p:txBody>
          <a:bodyPr vert="horz" lIns="91425" tIns="91425" rIns="91425" bIns="91425" anchor="ctr"/>
          <a:lstStyle>
            <a:lvl1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1pPr>
            <a:lvl2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2pPr>
            <a:lvl3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3pPr>
            <a:lvl4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4pPr>
            <a:lvl5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5pPr>
          </a:lstStyle>
          <a:p>
            <a:pPr marL="0" lvl="0" indent="0" algn="r" eaLnBrk="1" fontAlgn="base" latinLnBrk="1" hangingPunct="1">
              <a:lnSpc>
                <a:spcPct val="100000"/>
              </a:lnSpc>
              <a:spcBef>
                <a:spcPct val="0"/>
              </a:spcBef>
              <a:spcAft>
                <a:spcPct val="0"/>
              </a:spcAft>
              <a:buClr>
                <a:srgbClr val="000000"/>
              </a:buClr>
              <a:buFontTx/>
              <a:buNone/>
            </a:pPr>
            <a:fld id="{566ABCEB-ACFC-4714-9973-3DA970169C29}" type="slidenum">
              <a:rPr lang="en-US" altLang="en-US" sz="1000" b="0" i="0" u="none" baseline="0">
                <a:solidFill>
                  <a:srgbClr val="666666"/>
                </a:solidFill>
                <a:latin typeface="Roboto"/>
                <a:ea typeface="Arial" pitchFamily="34" charset="0"/>
                <a:sym typeface="Roboto"/>
              </a:rPr>
              <a:pPr marL="0" lvl="0" indent="0" algn="r" eaLnBrk="1" fontAlgn="base" latinLnBrk="1" hangingPunct="1">
                <a:lnSpc>
                  <a:spcPct val="100000"/>
                </a:lnSpc>
                <a:spcBef>
                  <a:spcPct val="0"/>
                </a:spcBef>
                <a:spcAft>
                  <a:spcPct val="0"/>
                </a:spcAft>
                <a:buClr>
                  <a:srgbClr val="000000"/>
                </a:buClr>
                <a:buFontTx/>
                <a:buNone/>
              </a:pPr>
              <a:t>‹#›</a:t>
            </a:fld>
            <a:endParaRPr lang="en-US" altLang="en-US" sz="1000" b="0" i="0" u="none" baseline="0">
              <a:solidFill>
                <a:srgbClr val="666666"/>
              </a:solidFill>
              <a:latin typeface="Roboto"/>
              <a:ea typeface="Arial" pitchFamily="34" charset="0"/>
              <a:sym typeface="Roboto"/>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662" name="Title 1"/>
          <p:cNvSpPr>
            <a:spLocks noGrp="1"/>
          </p:cNvSpPr>
          <p:nvPr>
            <p:ph type="title"/>
          </p:nvPr>
        </p:nvSpPr>
        <p:spPr>
          <a:xfrm>
            <a:off x="623887" y="1282303"/>
            <a:ext cx="7886700" cy="2139552"/>
          </a:xfrm>
        </p:spPr>
        <p:txBody>
          <a:bodyPr anchor="b"/>
          <a:lstStyle>
            <a:lvl1pPr>
              <a:defRPr sz="6000"/>
            </a:lvl1pPr>
          </a:lstStyle>
          <a:p>
            <a:r>
              <a:rPr lang="en-US" altLang="zh-CN"/>
              <a:t>Click to edit Master title style</a:t>
            </a:r>
            <a:endParaRPr lang="zh-CN" altLang="en-US"/>
          </a:p>
        </p:txBody>
      </p:sp>
      <p:sp>
        <p:nvSpPr>
          <p:cNvPr id="1048663" name="Text Placeholder 2"/>
          <p:cNvSpPr>
            <a:spLocks noGrp="1"/>
          </p:cNvSpPr>
          <p:nvPr>
            <p:ph type="body" idx="1"/>
          </p:nvPr>
        </p:nvSpPr>
        <p:spPr>
          <a:xfrm>
            <a:off x="623887" y="3442097"/>
            <a:ext cx="7886700" cy="1125140"/>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ltLang="zh-CN"/>
              <a:t>Click to edit Master text styles</a:t>
            </a:r>
          </a:p>
        </p:txBody>
      </p:sp>
      <p:sp>
        <p:nvSpPr>
          <p:cNvPr id="1048657" name="Google Shape;8;p1"/>
          <p:cNvSpPr>
            <a:spLocks noGrp="1"/>
          </p:cNvSpPr>
          <p:nvPr>
            <p:ph type="sldNum" idx="12"/>
          </p:nvPr>
        </p:nvSpPr>
        <p:spPr>
          <a:xfrm>
            <a:off x="8472488" y="4662487"/>
            <a:ext cx="549275" cy="393700"/>
          </a:xfrm>
          <a:prstGeom prst="rect">
            <a:avLst/>
          </a:prstGeom>
          <a:noFill/>
          <a:ln>
            <a:noFill/>
          </a:ln>
        </p:spPr>
        <p:txBody>
          <a:bodyPr vert="horz" lIns="91425" tIns="91425" rIns="91425" bIns="91425" anchor="ctr"/>
          <a:lstStyle>
            <a:lvl1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1pPr>
            <a:lvl2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2pPr>
            <a:lvl3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3pPr>
            <a:lvl4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4pPr>
            <a:lvl5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5pPr>
          </a:lstStyle>
          <a:p>
            <a:pPr marL="0" lvl="0" indent="0" algn="r" eaLnBrk="1" fontAlgn="base" latinLnBrk="1" hangingPunct="1">
              <a:lnSpc>
                <a:spcPct val="100000"/>
              </a:lnSpc>
              <a:spcBef>
                <a:spcPct val="0"/>
              </a:spcBef>
              <a:spcAft>
                <a:spcPct val="0"/>
              </a:spcAft>
              <a:buClr>
                <a:srgbClr val="000000"/>
              </a:buClr>
              <a:buFontTx/>
              <a:buNone/>
            </a:pPr>
            <a:fld id="{566ABCEB-ACFC-4714-9973-3DA970169C29}" type="slidenum">
              <a:rPr lang="en-US" altLang="en-US" sz="1000" b="0" i="0" u="none" baseline="0">
                <a:solidFill>
                  <a:srgbClr val="666666"/>
                </a:solidFill>
                <a:latin typeface="Roboto"/>
                <a:ea typeface="Arial" pitchFamily="34" charset="0"/>
                <a:sym typeface="Roboto"/>
              </a:rPr>
              <a:pPr marL="0" lvl="0" indent="0" algn="r" eaLnBrk="1" fontAlgn="base" latinLnBrk="1" hangingPunct="1">
                <a:lnSpc>
                  <a:spcPct val="100000"/>
                </a:lnSpc>
                <a:spcBef>
                  <a:spcPct val="0"/>
                </a:spcBef>
                <a:spcAft>
                  <a:spcPct val="0"/>
                </a:spcAft>
                <a:buClr>
                  <a:srgbClr val="000000"/>
                </a:buClr>
                <a:buFontTx/>
                <a:buNone/>
              </a:pPr>
              <a:t>‹#›</a:t>
            </a:fld>
            <a:endParaRPr lang="en-US" altLang="en-US" sz="1000" b="0" i="0" u="none" baseline="0">
              <a:solidFill>
                <a:srgbClr val="666666"/>
              </a:solidFill>
              <a:latin typeface="Roboto"/>
              <a:ea typeface="Arial" pitchFamily="34" charset="0"/>
              <a:sym typeface="Roboto"/>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623" name="Google Shape;8;p1"/>
          <p:cNvSpPr>
            <a:spLocks noGrp="1"/>
          </p:cNvSpPr>
          <p:nvPr>
            <p:ph type="sldNum" idx="12"/>
          </p:nvPr>
        </p:nvSpPr>
        <p:spPr>
          <a:xfrm>
            <a:off x="8472488" y="4662487"/>
            <a:ext cx="549275" cy="393700"/>
          </a:xfrm>
          <a:prstGeom prst="rect">
            <a:avLst/>
          </a:prstGeom>
          <a:noFill/>
          <a:ln>
            <a:noFill/>
          </a:ln>
        </p:spPr>
        <p:txBody>
          <a:bodyPr vert="horz" lIns="91425" tIns="91425" rIns="91425" bIns="91425" anchor="ctr"/>
          <a:lstStyle>
            <a:lvl1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1pPr>
            <a:lvl2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2pPr>
            <a:lvl3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3pPr>
            <a:lvl4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4pPr>
            <a:lvl5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5pPr>
          </a:lstStyle>
          <a:p>
            <a:pPr marL="0" lvl="0" indent="0" algn="r" eaLnBrk="1" fontAlgn="base" latinLnBrk="1" hangingPunct="1">
              <a:lnSpc>
                <a:spcPct val="100000"/>
              </a:lnSpc>
              <a:spcBef>
                <a:spcPct val="0"/>
              </a:spcBef>
              <a:spcAft>
                <a:spcPct val="0"/>
              </a:spcAft>
              <a:buClr>
                <a:srgbClr val="000000"/>
              </a:buClr>
              <a:buFontTx/>
              <a:buNone/>
            </a:pPr>
            <a:fld id="{566ABCEB-ACFC-4714-9973-3DA970169C29}" type="slidenum">
              <a:rPr lang="en-US" altLang="en-US" sz="1000" b="0" i="0" u="none" baseline="0">
                <a:solidFill>
                  <a:srgbClr val="666666"/>
                </a:solidFill>
                <a:latin typeface="Roboto"/>
                <a:ea typeface="Arial" pitchFamily="34" charset="0"/>
                <a:sym typeface="Roboto"/>
              </a:rPr>
              <a:pPr marL="0" lvl="0" indent="0" algn="r" eaLnBrk="1" fontAlgn="base" latinLnBrk="1" hangingPunct="1">
                <a:lnSpc>
                  <a:spcPct val="100000"/>
                </a:lnSpc>
                <a:spcBef>
                  <a:spcPct val="0"/>
                </a:spcBef>
                <a:spcAft>
                  <a:spcPct val="0"/>
                </a:spcAft>
                <a:buClr>
                  <a:srgbClr val="000000"/>
                </a:buClr>
                <a:buFontTx/>
                <a:buNone/>
              </a:pPr>
              <a:t>‹#›</a:t>
            </a:fld>
            <a:endParaRPr lang="en-US" altLang="en-US" sz="1000" b="0" i="0" u="none" baseline="0">
              <a:solidFill>
                <a:srgbClr val="666666"/>
              </a:solidFill>
              <a:latin typeface="Roboto"/>
              <a:ea typeface="Arial" pitchFamily="34" charset="0"/>
              <a:sym typeface="Roboto"/>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664" name="Title 1"/>
          <p:cNvSpPr>
            <a:spLocks noGrp="1"/>
          </p:cNvSpPr>
          <p:nvPr>
            <p:ph type="title"/>
          </p:nvPr>
        </p:nvSpPr>
        <p:spPr/>
        <p:txBody>
          <a:bodyPr/>
          <a:lstStyle/>
          <a:p>
            <a:r>
              <a:rPr lang="en-US" altLang="zh-CN"/>
              <a:t>Click to edit Master title style</a:t>
            </a:r>
            <a:endParaRPr lang="zh-CN" altLang="en-US"/>
          </a:p>
        </p:txBody>
      </p:sp>
      <p:sp>
        <p:nvSpPr>
          <p:cNvPr id="1048665" name="Content Placeholder 2"/>
          <p:cNvSpPr>
            <a:spLocks noGrp="1"/>
          </p:cNvSpPr>
          <p:nvPr>
            <p:ph sz="half" idx="1"/>
          </p:nvPr>
        </p:nvSpPr>
        <p:spPr>
          <a:xfrm>
            <a:off x="628650" y="1369218"/>
            <a:ext cx="3886200" cy="3263503"/>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48666" name="Content Placeholder 3"/>
          <p:cNvSpPr>
            <a:spLocks noGrp="1"/>
          </p:cNvSpPr>
          <p:nvPr>
            <p:ph sz="half" idx="2"/>
          </p:nvPr>
        </p:nvSpPr>
        <p:spPr>
          <a:xfrm>
            <a:off x="4629150" y="1369218"/>
            <a:ext cx="3886200" cy="3263503"/>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48657" name="Google Shape;8;p1"/>
          <p:cNvSpPr>
            <a:spLocks noGrp="1"/>
          </p:cNvSpPr>
          <p:nvPr>
            <p:ph type="sldNum" idx="12"/>
          </p:nvPr>
        </p:nvSpPr>
        <p:spPr>
          <a:xfrm>
            <a:off x="8472488" y="4662487"/>
            <a:ext cx="549275" cy="393700"/>
          </a:xfrm>
          <a:prstGeom prst="rect">
            <a:avLst/>
          </a:prstGeom>
          <a:noFill/>
          <a:ln>
            <a:noFill/>
          </a:ln>
        </p:spPr>
        <p:txBody>
          <a:bodyPr vert="horz" lIns="91425" tIns="91425" rIns="91425" bIns="91425" anchor="ctr"/>
          <a:lstStyle>
            <a:lvl1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1pPr>
            <a:lvl2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2pPr>
            <a:lvl3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3pPr>
            <a:lvl4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4pPr>
            <a:lvl5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5pPr>
          </a:lstStyle>
          <a:p>
            <a:pPr marL="0" lvl="0" indent="0" algn="r" eaLnBrk="1" fontAlgn="base" latinLnBrk="1" hangingPunct="1">
              <a:lnSpc>
                <a:spcPct val="100000"/>
              </a:lnSpc>
              <a:spcBef>
                <a:spcPct val="0"/>
              </a:spcBef>
              <a:spcAft>
                <a:spcPct val="0"/>
              </a:spcAft>
              <a:buClr>
                <a:srgbClr val="000000"/>
              </a:buClr>
              <a:buFontTx/>
              <a:buNone/>
            </a:pPr>
            <a:fld id="{566ABCEB-ACFC-4714-9973-3DA970169C29}" type="slidenum">
              <a:rPr lang="en-US" altLang="en-US" sz="1000" b="0" i="0" u="none" baseline="0">
                <a:solidFill>
                  <a:srgbClr val="666666"/>
                </a:solidFill>
                <a:latin typeface="Roboto"/>
                <a:ea typeface="Arial" pitchFamily="34" charset="0"/>
                <a:sym typeface="Roboto"/>
              </a:rPr>
              <a:pPr marL="0" lvl="0" indent="0" algn="r" eaLnBrk="1" fontAlgn="base" latinLnBrk="1" hangingPunct="1">
                <a:lnSpc>
                  <a:spcPct val="100000"/>
                </a:lnSpc>
                <a:spcBef>
                  <a:spcPct val="0"/>
                </a:spcBef>
                <a:spcAft>
                  <a:spcPct val="0"/>
                </a:spcAft>
                <a:buClr>
                  <a:srgbClr val="000000"/>
                </a:buClr>
                <a:buFontTx/>
                <a:buNone/>
              </a:pPr>
              <a:t>‹#›</a:t>
            </a:fld>
            <a:endParaRPr lang="en-US" altLang="en-US" sz="1000" b="0" i="0" u="none" baseline="0">
              <a:solidFill>
                <a:srgbClr val="666666"/>
              </a:solidFill>
              <a:latin typeface="Roboto"/>
              <a:ea typeface="Arial" pitchFamily="34" charset="0"/>
              <a:sym typeface="Roboto"/>
            </a:endParaRP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667" name="Title 1"/>
          <p:cNvSpPr>
            <a:spLocks noGrp="1"/>
          </p:cNvSpPr>
          <p:nvPr>
            <p:ph type="title"/>
          </p:nvPr>
        </p:nvSpPr>
        <p:spPr>
          <a:xfrm>
            <a:off x="629841" y="273843"/>
            <a:ext cx="7886700" cy="994172"/>
          </a:xfrm>
        </p:spPr>
        <p:txBody>
          <a:bodyPr/>
          <a:lstStyle/>
          <a:p>
            <a:r>
              <a:rPr lang="en-US" altLang="zh-CN"/>
              <a:t>Click to edit Master title style</a:t>
            </a:r>
            <a:endParaRPr lang="zh-CN" altLang="en-US"/>
          </a:p>
        </p:txBody>
      </p:sp>
      <p:sp>
        <p:nvSpPr>
          <p:cNvPr id="1048668" name="Text Placeholder 2"/>
          <p:cNvSpPr>
            <a:spLocks noGrp="1"/>
          </p:cNvSpPr>
          <p:nvPr>
            <p:ph type="body" idx="1"/>
          </p:nvPr>
        </p:nvSpPr>
        <p:spPr>
          <a:xfrm>
            <a:off x="629841" y="1260872"/>
            <a:ext cx="3868340" cy="617934"/>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1048669" name="Content Placeholder 3"/>
          <p:cNvSpPr>
            <a:spLocks noGrp="1"/>
          </p:cNvSpPr>
          <p:nvPr>
            <p:ph sz="half" idx="2"/>
          </p:nvPr>
        </p:nvSpPr>
        <p:spPr>
          <a:xfrm>
            <a:off x="629841" y="1878806"/>
            <a:ext cx="3868340" cy="2763440"/>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48670" name="Text Placeholder 4"/>
          <p:cNvSpPr>
            <a:spLocks noGrp="1"/>
          </p:cNvSpPr>
          <p:nvPr>
            <p:ph type="body" sz="quarter" idx="3"/>
          </p:nvPr>
        </p:nvSpPr>
        <p:spPr>
          <a:xfrm>
            <a:off x="4629150" y="1260872"/>
            <a:ext cx="3887391" cy="617934"/>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1048671" name="Content Placeholder 5"/>
          <p:cNvSpPr>
            <a:spLocks noGrp="1"/>
          </p:cNvSpPr>
          <p:nvPr>
            <p:ph sz="quarter" idx="4"/>
          </p:nvPr>
        </p:nvSpPr>
        <p:spPr>
          <a:xfrm>
            <a:off x="4629150" y="1878806"/>
            <a:ext cx="3887391" cy="2763440"/>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48657" name="Google Shape;8;p1"/>
          <p:cNvSpPr>
            <a:spLocks noGrp="1"/>
          </p:cNvSpPr>
          <p:nvPr>
            <p:ph type="sldNum" idx="12"/>
          </p:nvPr>
        </p:nvSpPr>
        <p:spPr>
          <a:xfrm>
            <a:off x="8472488" y="4662487"/>
            <a:ext cx="549275" cy="393700"/>
          </a:xfrm>
          <a:prstGeom prst="rect">
            <a:avLst/>
          </a:prstGeom>
          <a:noFill/>
          <a:ln>
            <a:noFill/>
          </a:ln>
        </p:spPr>
        <p:txBody>
          <a:bodyPr vert="horz" lIns="91425" tIns="91425" rIns="91425" bIns="91425" anchor="ctr"/>
          <a:lstStyle>
            <a:lvl1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1pPr>
            <a:lvl2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2pPr>
            <a:lvl3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3pPr>
            <a:lvl4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4pPr>
            <a:lvl5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5pPr>
          </a:lstStyle>
          <a:p>
            <a:pPr marL="0" lvl="0" indent="0" algn="r" eaLnBrk="1" fontAlgn="base" latinLnBrk="1" hangingPunct="1">
              <a:lnSpc>
                <a:spcPct val="100000"/>
              </a:lnSpc>
              <a:spcBef>
                <a:spcPct val="0"/>
              </a:spcBef>
              <a:spcAft>
                <a:spcPct val="0"/>
              </a:spcAft>
              <a:buClr>
                <a:srgbClr val="000000"/>
              </a:buClr>
              <a:buFontTx/>
              <a:buNone/>
            </a:pPr>
            <a:fld id="{566ABCEB-ACFC-4714-9973-3DA970169C29}" type="slidenum">
              <a:rPr lang="en-US" altLang="en-US" sz="1000" b="0" i="0" u="none" baseline="0">
                <a:solidFill>
                  <a:srgbClr val="666666"/>
                </a:solidFill>
                <a:latin typeface="Roboto"/>
                <a:ea typeface="Arial" pitchFamily="34" charset="0"/>
                <a:sym typeface="Roboto"/>
              </a:rPr>
              <a:pPr marL="0" lvl="0" indent="0" algn="r" eaLnBrk="1" fontAlgn="base" latinLnBrk="1" hangingPunct="1">
                <a:lnSpc>
                  <a:spcPct val="100000"/>
                </a:lnSpc>
                <a:spcBef>
                  <a:spcPct val="0"/>
                </a:spcBef>
                <a:spcAft>
                  <a:spcPct val="0"/>
                </a:spcAft>
                <a:buClr>
                  <a:srgbClr val="000000"/>
                </a:buClr>
                <a:buFontTx/>
                <a:buNone/>
              </a:pPr>
              <a:t>‹#›</a:t>
            </a:fld>
            <a:endParaRPr lang="en-US" altLang="en-US" sz="1000" b="0" i="0" u="none" baseline="0">
              <a:solidFill>
                <a:srgbClr val="666666"/>
              </a:solidFill>
              <a:latin typeface="Roboto"/>
              <a:ea typeface="Arial" pitchFamily="34" charset="0"/>
              <a:sym typeface="Roboto"/>
            </a:endParaRP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72" name="Title 1"/>
          <p:cNvSpPr>
            <a:spLocks noGrp="1"/>
          </p:cNvSpPr>
          <p:nvPr>
            <p:ph type="title"/>
          </p:nvPr>
        </p:nvSpPr>
        <p:spPr/>
        <p:txBody>
          <a:bodyPr/>
          <a:lstStyle/>
          <a:p>
            <a:r>
              <a:rPr lang="en-US" altLang="zh-CN"/>
              <a:t>Click to edit Master title style</a:t>
            </a:r>
            <a:endParaRPr lang="zh-CN" altLang="en-US"/>
          </a:p>
        </p:txBody>
      </p:sp>
      <p:sp>
        <p:nvSpPr>
          <p:cNvPr id="1048657" name="Google Shape;8;p1"/>
          <p:cNvSpPr>
            <a:spLocks noGrp="1"/>
          </p:cNvSpPr>
          <p:nvPr>
            <p:ph type="sldNum" idx="12"/>
          </p:nvPr>
        </p:nvSpPr>
        <p:spPr>
          <a:xfrm>
            <a:off x="8472488" y="4662487"/>
            <a:ext cx="549275" cy="393700"/>
          </a:xfrm>
          <a:prstGeom prst="rect">
            <a:avLst/>
          </a:prstGeom>
          <a:noFill/>
          <a:ln>
            <a:noFill/>
          </a:ln>
        </p:spPr>
        <p:txBody>
          <a:bodyPr vert="horz" lIns="91425" tIns="91425" rIns="91425" bIns="91425" anchor="ctr"/>
          <a:lstStyle>
            <a:lvl1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1pPr>
            <a:lvl2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2pPr>
            <a:lvl3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3pPr>
            <a:lvl4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4pPr>
            <a:lvl5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5pPr>
          </a:lstStyle>
          <a:p>
            <a:pPr marL="0" lvl="0" indent="0" algn="r" eaLnBrk="1" fontAlgn="base" latinLnBrk="1" hangingPunct="1">
              <a:lnSpc>
                <a:spcPct val="100000"/>
              </a:lnSpc>
              <a:spcBef>
                <a:spcPct val="0"/>
              </a:spcBef>
              <a:spcAft>
                <a:spcPct val="0"/>
              </a:spcAft>
              <a:buClr>
                <a:srgbClr val="000000"/>
              </a:buClr>
              <a:buFontTx/>
              <a:buNone/>
            </a:pPr>
            <a:fld id="{566ABCEB-ACFC-4714-9973-3DA970169C29}" type="slidenum">
              <a:rPr lang="en-US" altLang="en-US" sz="1000" b="0" i="0" u="none" baseline="0">
                <a:solidFill>
                  <a:srgbClr val="666666"/>
                </a:solidFill>
                <a:latin typeface="Roboto"/>
                <a:ea typeface="Arial" pitchFamily="34" charset="0"/>
                <a:sym typeface="Roboto"/>
              </a:rPr>
              <a:pPr marL="0" lvl="0" indent="0" algn="r" eaLnBrk="1" fontAlgn="base" latinLnBrk="1" hangingPunct="1">
                <a:lnSpc>
                  <a:spcPct val="100000"/>
                </a:lnSpc>
                <a:spcBef>
                  <a:spcPct val="0"/>
                </a:spcBef>
                <a:spcAft>
                  <a:spcPct val="0"/>
                </a:spcAft>
                <a:buClr>
                  <a:srgbClr val="000000"/>
                </a:buClr>
                <a:buFontTx/>
                <a:buNone/>
              </a:pPr>
              <a:t>‹#›</a:t>
            </a:fld>
            <a:endParaRPr lang="en-US" altLang="en-US" sz="1000" b="0" i="0" u="none" baseline="0">
              <a:solidFill>
                <a:srgbClr val="666666"/>
              </a:solidFill>
              <a:latin typeface="Roboto"/>
              <a:ea typeface="Arial" pitchFamily="34" charset="0"/>
              <a:sym typeface="Roboto"/>
            </a:endParaRPr>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657" name="Google Shape;8;p1"/>
          <p:cNvSpPr>
            <a:spLocks noGrp="1"/>
          </p:cNvSpPr>
          <p:nvPr>
            <p:ph type="sldNum" idx="12"/>
          </p:nvPr>
        </p:nvSpPr>
        <p:spPr>
          <a:xfrm>
            <a:off x="8472488" y="4662487"/>
            <a:ext cx="549275" cy="393700"/>
          </a:xfrm>
          <a:prstGeom prst="rect">
            <a:avLst/>
          </a:prstGeom>
          <a:noFill/>
          <a:ln>
            <a:noFill/>
          </a:ln>
        </p:spPr>
        <p:txBody>
          <a:bodyPr vert="horz" lIns="91425" tIns="91425" rIns="91425" bIns="91425" anchor="ctr"/>
          <a:lstStyle>
            <a:lvl1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1pPr>
            <a:lvl2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2pPr>
            <a:lvl3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3pPr>
            <a:lvl4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4pPr>
            <a:lvl5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5pPr>
          </a:lstStyle>
          <a:p>
            <a:pPr marL="0" lvl="0" indent="0" algn="r" eaLnBrk="1" fontAlgn="base" latinLnBrk="1" hangingPunct="1">
              <a:lnSpc>
                <a:spcPct val="100000"/>
              </a:lnSpc>
              <a:spcBef>
                <a:spcPct val="0"/>
              </a:spcBef>
              <a:spcAft>
                <a:spcPct val="0"/>
              </a:spcAft>
              <a:buClr>
                <a:srgbClr val="000000"/>
              </a:buClr>
              <a:buFontTx/>
              <a:buNone/>
            </a:pPr>
            <a:fld id="{566ABCEB-ACFC-4714-9973-3DA970169C29}" type="slidenum">
              <a:rPr lang="en-US" altLang="en-US" sz="1000" b="0" i="0" u="none" baseline="0">
                <a:solidFill>
                  <a:srgbClr val="666666"/>
                </a:solidFill>
                <a:latin typeface="Roboto"/>
                <a:ea typeface="Arial" pitchFamily="34" charset="0"/>
                <a:sym typeface="Roboto"/>
              </a:rPr>
              <a:pPr marL="0" lvl="0" indent="0" algn="r" eaLnBrk="1" fontAlgn="base" latinLnBrk="1" hangingPunct="1">
                <a:lnSpc>
                  <a:spcPct val="100000"/>
                </a:lnSpc>
                <a:spcBef>
                  <a:spcPct val="0"/>
                </a:spcBef>
                <a:spcAft>
                  <a:spcPct val="0"/>
                </a:spcAft>
                <a:buClr>
                  <a:srgbClr val="000000"/>
                </a:buClr>
                <a:buFontTx/>
                <a:buNone/>
              </a:pPr>
              <a:t>‹#›</a:t>
            </a:fld>
            <a:endParaRPr lang="en-US" altLang="en-US" sz="1000" b="0" i="0" u="none" baseline="0">
              <a:solidFill>
                <a:srgbClr val="666666"/>
              </a:solidFill>
              <a:latin typeface="Roboto"/>
              <a:ea typeface="Arial" pitchFamily="34" charset="0"/>
              <a:sym typeface="Roboto"/>
            </a:endParaRPr>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673" name="Title 1"/>
          <p:cNvSpPr>
            <a:spLocks noGrp="1"/>
          </p:cNvSpPr>
          <p:nvPr>
            <p:ph type="title"/>
          </p:nvPr>
        </p:nvSpPr>
        <p:spPr>
          <a:xfrm>
            <a:off x="629841" y="342900"/>
            <a:ext cx="2949177" cy="1200150"/>
          </a:xfrm>
        </p:spPr>
        <p:txBody>
          <a:bodyPr anchor="b"/>
          <a:lstStyle>
            <a:lvl1pPr>
              <a:defRPr sz="3200"/>
            </a:lvl1pPr>
          </a:lstStyle>
          <a:p>
            <a:r>
              <a:rPr lang="en-US" altLang="zh-CN"/>
              <a:t>Click to edit Master title style</a:t>
            </a:r>
            <a:endParaRPr lang="zh-CN" altLang="en-US"/>
          </a:p>
        </p:txBody>
      </p:sp>
      <p:sp>
        <p:nvSpPr>
          <p:cNvPr id="1048674" name="Text Placeholder 3"/>
          <p:cNvSpPr>
            <a:spLocks noGrp="1"/>
          </p:cNvSpPr>
          <p:nvPr>
            <p:ph type="body" sz="half" idx="2"/>
          </p:nvPr>
        </p:nvSpPr>
        <p:spPr>
          <a:xfrm>
            <a:off x="629841" y="1543050"/>
            <a:ext cx="2949177" cy="28586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1048675" name="Content Placeholder 2"/>
          <p:cNvSpPr>
            <a:spLocks noGrp="1"/>
          </p:cNvSpPr>
          <p:nvPr>
            <p:ph idx="1"/>
          </p:nvPr>
        </p:nvSpPr>
        <p:spPr>
          <a:xfrm>
            <a:off x="3887391" y="740568"/>
            <a:ext cx="4629150" cy="365521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48657" name="Google Shape;8;p1"/>
          <p:cNvSpPr>
            <a:spLocks noGrp="1"/>
          </p:cNvSpPr>
          <p:nvPr>
            <p:ph type="sldNum" idx="12"/>
          </p:nvPr>
        </p:nvSpPr>
        <p:spPr>
          <a:xfrm>
            <a:off x="8472488" y="4662487"/>
            <a:ext cx="549275" cy="393700"/>
          </a:xfrm>
          <a:prstGeom prst="rect">
            <a:avLst/>
          </a:prstGeom>
          <a:noFill/>
          <a:ln>
            <a:noFill/>
          </a:ln>
        </p:spPr>
        <p:txBody>
          <a:bodyPr vert="horz" lIns="91425" tIns="91425" rIns="91425" bIns="91425" anchor="ctr"/>
          <a:lstStyle>
            <a:lvl1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1pPr>
            <a:lvl2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2pPr>
            <a:lvl3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3pPr>
            <a:lvl4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4pPr>
            <a:lvl5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5pPr>
          </a:lstStyle>
          <a:p>
            <a:pPr marL="0" lvl="0" indent="0" algn="r" eaLnBrk="1" fontAlgn="base" latinLnBrk="1" hangingPunct="1">
              <a:lnSpc>
                <a:spcPct val="100000"/>
              </a:lnSpc>
              <a:spcBef>
                <a:spcPct val="0"/>
              </a:spcBef>
              <a:spcAft>
                <a:spcPct val="0"/>
              </a:spcAft>
              <a:buClr>
                <a:srgbClr val="000000"/>
              </a:buClr>
              <a:buFontTx/>
              <a:buNone/>
            </a:pPr>
            <a:fld id="{566ABCEB-ACFC-4714-9973-3DA970169C29}" type="slidenum">
              <a:rPr lang="en-US" altLang="en-US" sz="1000" b="0" i="0" u="none" baseline="0">
                <a:solidFill>
                  <a:srgbClr val="666666"/>
                </a:solidFill>
                <a:latin typeface="Roboto"/>
                <a:ea typeface="Arial" pitchFamily="34" charset="0"/>
                <a:sym typeface="Roboto"/>
              </a:rPr>
              <a:pPr marL="0" lvl="0" indent="0" algn="r" eaLnBrk="1" fontAlgn="base" latinLnBrk="1" hangingPunct="1">
                <a:lnSpc>
                  <a:spcPct val="100000"/>
                </a:lnSpc>
                <a:spcBef>
                  <a:spcPct val="0"/>
                </a:spcBef>
                <a:spcAft>
                  <a:spcPct val="0"/>
                </a:spcAft>
                <a:buClr>
                  <a:srgbClr val="000000"/>
                </a:buClr>
                <a:buFontTx/>
                <a:buNone/>
              </a:pPr>
              <a:t>‹#›</a:t>
            </a:fld>
            <a:endParaRPr lang="en-US" altLang="en-US" sz="1000" b="0" i="0" u="none" baseline="0">
              <a:solidFill>
                <a:srgbClr val="666666"/>
              </a:solidFill>
              <a:latin typeface="Roboto"/>
              <a:ea typeface="Arial" pitchFamily="34" charset="0"/>
              <a:sym typeface="Roboto"/>
            </a:endParaRPr>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676" name="Title 1"/>
          <p:cNvSpPr>
            <a:spLocks noGrp="1"/>
          </p:cNvSpPr>
          <p:nvPr>
            <p:ph type="title"/>
          </p:nvPr>
        </p:nvSpPr>
        <p:spPr>
          <a:xfrm>
            <a:off x="629841" y="342900"/>
            <a:ext cx="2949177" cy="1200150"/>
          </a:xfrm>
        </p:spPr>
        <p:txBody>
          <a:bodyPr anchor="b"/>
          <a:lstStyle>
            <a:lvl1pPr>
              <a:defRPr sz="3200"/>
            </a:lvl1pPr>
          </a:lstStyle>
          <a:p>
            <a:r>
              <a:rPr lang="en-US" altLang="zh-CN"/>
              <a:t>Click to edit Master title style</a:t>
            </a:r>
            <a:endParaRPr lang="zh-CN" altLang="en-US"/>
          </a:p>
        </p:txBody>
      </p:sp>
      <p:sp>
        <p:nvSpPr>
          <p:cNvPr id="1048677" name="Text Placeholder 3"/>
          <p:cNvSpPr>
            <a:spLocks noGrp="1"/>
          </p:cNvSpPr>
          <p:nvPr>
            <p:ph type="body" sz="half" idx="2"/>
          </p:nvPr>
        </p:nvSpPr>
        <p:spPr>
          <a:xfrm>
            <a:off x="629841" y="1543050"/>
            <a:ext cx="2949177" cy="28586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1048678" name="Picture Placeholder 2"/>
          <p:cNvSpPr>
            <a:spLocks noGrp="1"/>
          </p:cNvSpPr>
          <p:nvPr>
            <p:ph type="pic" idx="1"/>
          </p:nvPr>
        </p:nvSpPr>
        <p:spPr>
          <a:xfrm>
            <a:off x="3887391" y="740568"/>
            <a:ext cx="4629150" cy="3655218"/>
          </a:xfrm>
        </p:spPr>
        <p:txBody>
          <a:bodyPr/>
          <a:lstStyle>
            <a:lvl1pPr marL="0" indent="0">
              <a:buNone/>
              <a:defRPr sz="3200"/>
            </a:lvl1pPr>
            <a:lvl2pPr marL="457200" indent="0">
              <a:buNone/>
              <a:defRPr sz="28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1048657" name="Google Shape;8;p1"/>
          <p:cNvSpPr>
            <a:spLocks noGrp="1"/>
          </p:cNvSpPr>
          <p:nvPr>
            <p:ph type="sldNum" idx="12"/>
          </p:nvPr>
        </p:nvSpPr>
        <p:spPr>
          <a:xfrm>
            <a:off x="8472488" y="4662487"/>
            <a:ext cx="549275" cy="393700"/>
          </a:xfrm>
          <a:prstGeom prst="rect">
            <a:avLst/>
          </a:prstGeom>
          <a:noFill/>
          <a:ln>
            <a:noFill/>
          </a:ln>
        </p:spPr>
        <p:txBody>
          <a:bodyPr vert="horz" lIns="91425" tIns="91425" rIns="91425" bIns="91425" anchor="ctr"/>
          <a:lstStyle>
            <a:lvl1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1pPr>
            <a:lvl2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2pPr>
            <a:lvl3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3pPr>
            <a:lvl4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4pPr>
            <a:lvl5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5pPr>
          </a:lstStyle>
          <a:p>
            <a:pPr marL="0" lvl="0" indent="0" algn="r" eaLnBrk="1" fontAlgn="base" latinLnBrk="1" hangingPunct="1">
              <a:lnSpc>
                <a:spcPct val="100000"/>
              </a:lnSpc>
              <a:spcBef>
                <a:spcPct val="0"/>
              </a:spcBef>
              <a:spcAft>
                <a:spcPct val="0"/>
              </a:spcAft>
              <a:buClr>
                <a:srgbClr val="000000"/>
              </a:buClr>
              <a:buFontTx/>
              <a:buNone/>
            </a:pPr>
            <a:fld id="{566ABCEB-ACFC-4714-9973-3DA970169C29}" type="slidenum">
              <a:rPr lang="en-US" altLang="en-US" sz="1000" b="0" i="0" u="none" baseline="0">
                <a:solidFill>
                  <a:srgbClr val="666666"/>
                </a:solidFill>
                <a:latin typeface="Roboto"/>
                <a:ea typeface="Arial" pitchFamily="34" charset="0"/>
                <a:sym typeface="Roboto"/>
              </a:rPr>
              <a:pPr marL="0" lvl="0" indent="0" algn="r" eaLnBrk="1" fontAlgn="base" latinLnBrk="1" hangingPunct="1">
                <a:lnSpc>
                  <a:spcPct val="100000"/>
                </a:lnSpc>
                <a:spcBef>
                  <a:spcPct val="0"/>
                </a:spcBef>
                <a:spcAft>
                  <a:spcPct val="0"/>
                </a:spcAft>
                <a:buClr>
                  <a:srgbClr val="000000"/>
                </a:buClr>
                <a:buFontTx/>
                <a:buNone/>
              </a:pPr>
              <a:t>‹#›</a:t>
            </a:fld>
            <a:endParaRPr lang="en-US" altLang="en-US" sz="1000" b="0" i="0" u="none" baseline="0">
              <a:solidFill>
                <a:srgbClr val="666666"/>
              </a:solidFill>
              <a:latin typeface="Roboto"/>
              <a:ea typeface="Arial" pitchFamily="34" charset="0"/>
              <a:sym typeface="Roboto"/>
            </a:endParaRPr>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679" name="Title 1"/>
          <p:cNvSpPr>
            <a:spLocks noGrp="1"/>
          </p:cNvSpPr>
          <p:nvPr>
            <p:ph type="title"/>
          </p:nvPr>
        </p:nvSpPr>
        <p:spPr/>
        <p:txBody>
          <a:bodyPr/>
          <a:lstStyle/>
          <a:p>
            <a:r>
              <a:rPr lang="en-US" altLang="zh-CN"/>
              <a:t>Click to edit Master title style</a:t>
            </a:r>
            <a:endParaRPr lang="zh-CN" altLang="en-US"/>
          </a:p>
        </p:txBody>
      </p:sp>
      <p:sp>
        <p:nvSpPr>
          <p:cNvPr id="1048680" name="Vertical Text Placeholder 2"/>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48657" name="Google Shape;8;p1"/>
          <p:cNvSpPr>
            <a:spLocks noGrp="1"/>
          </p:cNvSpPr>
          <p:nvPr>
            <p:ph type="sldNum" idx="12"/>
          </p:nvPr>
        </p:nvSpPr>
        <p:spPr>
          <a:xfrm>
            <a:off x="8472488" y="4662487"/>
            <a:ext cx="549275" cy="393700"/>
          </a:xfrm>
          <a:prstGeom prst="rect">
            <a:avLst/>
          </a:prstGeom>
          <a:noFill/>
          <a:ln>
            <a:noFill/>
          </a:ln>
        </p:spPr>
        <p:txBody>
          <a:bodyPr vert="horz" lIns="91425" tIns="91425" rIns="91425" bIns="91425" anchor="ctr"/>
          <a:lstStyle>
            <a:lvl1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1pPr>
            <a:lvl2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2pPr>
            <a:lvl3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3pPr>
            <a:lvl4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4pPr>
            <a:lvl5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5pPr>
          </a:lstStyle>
          <a:p>
            <a:pPr marL="0" lvl="0" indent="0" algn="r" eaLnBrk="1" fontAlgn="base" latinLnBrk="1" hangingPunct="1">
              <a:lnSpc>
                <a:spcPct val="100000"/>
              </a:lnSpc>
              <a:spcBef>
                <a:spcPct val="0"/>
              </a:spcBef>
              <a:spcAft>
                <a:spcPct val="0"/>
              </a:spcAft>
              <a:buClr>
                <a:srgbClr val="000000"/>
              </a:buClr>
              <a:buFontTx/>
              <a:buNone/>
            </a:pPr>
            <a:fld id="{566ABCEB-ACFC-4714-9973-3DA970169C29}" type="slidenum">
              <a:rPr lang="en-US" altLang="en-US" sz="1000" b="0" i="0" u="none" baseline="0">
                <a:solidFill>
                  <a:srgbClr val="666666"/>
                </a:solidFill>
                <a:latin typeface="Roboto"/>
                <a:ea typeface="Arial" pitchFamily="34" charset="0"/>
                <a:sym typeface="Roboto"/>
              </a:rPr>
              <a:pPr marL="0" lvl="0" indent="0" algn="r" eaLnBrk="1" fontAlgn="base" latinLnBrk="1" hangingPunct="1">
                <a:lnSpc>
                  <a:spcPct val="100000"/>
                </a:lnSpc>
                <a:spcBef>
                  <a:spcPct val="0"/>
                </a:spcBef>
                <a:spcAft>
                  <a:spcPct val="0"/>
                </a:spcAft>
                <a:buClr>
                  <a:srgbClr val="000000"/>
                </a:buClr>
                <a:buFontTx/>
                <a:buNone/>
              </a:pPr>
              <a:t>‹#›</a:t>
            </a:fld>
            <a:endParaRPr lang="en-US" altLang="en-US" sz="1000" b="0" i="0" u="none" baseline="0">
              <a:solidFill>
                <a:srgbClr val="666666"/>
              </a:solidFill>
              <a:latin typeface="Roboto"/>
              <a:ea typeface="Arial" pitchFamily="34" charset="0"/>
              <a:sym typeface="Roboto"/>
            </a:endParaRPr>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681" name="Vertical Title 1"/>
          <p:cNvSpPr>
            <a:spLocks noGrp="1"/>
          </p:cNvSpPr>
          <p:nvPr>
            <p:ph type="title" orient="vert"/>
          </p:nvPr>
        </p:nvSpPr>
        <p:spPr>
          <a:xfrm>
            <a:off x="6543675" y="273843"/>
            <a:ext cx="1971675" cy="4358878"/>
          </a:xfrm>
        </p:spPr>
        <p:txBody>
          <a:bodyPr vert="eaVert"/>
          <a:lstStyle/>
          <a:p>
            <a:r>
              <a:rPr lang="en-US" altLang="zh-CN"/>
              <a:t>Click to edit Master title style</a:t>
            </a:r>
            <a:endParaRPr lang="zh-CN" altLang="en-US"/>
          </a:p>
        </p:txBody>
      </p:sp>
      <p:sp>
        <p:nvSpPr>
          <p:cNvPr id="1048682" name="Vertical Text Placeholder 2"/>
          <p:cNvSpPr>
            <a:spLocks noGrp="1"/>
          </p:cNvSpPr>
          <p:nvPr>
            <p:ph type="body" orient="vert" idx="1"/>
          </p:nvPr>
        </p:nvSpPr>
        <p:spPr>
          <a:xfrm>
            <a:off x="628650" y="273843"/>
            <a:ext cx="5800725" cy="4358878"/>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48657" name="Google Shape;8;p1"/>
          <p:cNvSpPr>
            <a:spLocks noGrp="1"/>
          </p:cNvSpPr>
          <p:nvPr>
            <p:ph type="sldNum" idx="12"/>
          </p:nvPr>
        </p:nvSpPr>
        <p:spPr>
          <a:xfrm>
            <a:off x="8472488" y="4662487"/>
            <a:ext cx="549275" cy="393700"/>
          </a:xfrm>
          <a:prstGeom prst="rect">
            <a:avLst/>
          </a:prstGeom>
          <a:noFill/>
          <a:ln>
            <a:noFill/>
          </a:ln>
        </p:spPr>
        <p:txBody>
          <a:bodyPr vert="horz" lIns="91425" tIns="91425" rIns="91425" bIns="91425" anchor="ctr"/>
          <a:lstStyle>
            <a:lvl1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1pPr>
            <a:lvl2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2pPr>
            <a:lvl3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3pPr>
            <a:lvl4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4pPr>
            <a:lvl5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5pPr>
          </a:lstStyle>
          <a:p>
            <a:pPr marL="0" lvl="0" indent="0" algn="r" eaLnBrk="1" fontAlgn="base" latinLnBrk="1" hangingPunct="1">
              <a:lnSpc>
                <a:spcPct val="100000"/>
              </a:lnSpc>
              <a:spcBef>
                <a:spcPct val="0"/>
              </a:spcBef>
              <a:spcAft>
                <a:spcPct val="0"/>
              </a:spcAft>
              <a:buClr>
                <a:srgbClr val="000000"/>
              </a:buClr>
              <a:buFontTx/>
              <a:buNone/>
            </a:pPr>
            <a:fld id="{566ABCEB-ACFC-4714-9973-3DA970169C29}" type="slidenum">
              <a:rPr lang="en-US" altLang="en-US" sz="1000" b="0" i="0" u="none" baseline="0">
                <a:solidFill>
                  <a:srgbClr val="666666"/>
                </a:solidFill>
                <a:latin typeface="Roboto"/>
                <a:ea typeface="Arial" pitchFamily="34" charset="0"/>
                <a:sym typeface="Roboto"/>
              </a:rPr>
              <a:pPr marL="0" lvl="0" indent="0" algn="r" eaLnBrk="1" fontAlgn="base" latinLnBrk="1" hangingPunct="1">
                <a:lnSpc>
                  <a:spcPct val="100000"/>
                </a:lnSpc>
                <a:spcBef>
                  <a:spcPct val="0"/>
                </a:spcBef>
                <a:spcAft>
                  <a:spcPct val="0"/>
                </a:spcAft>
                <a:buClr>
                  <a:srgbClr val="000000"/>
                </a:buClr>
                <a:buFontTx/>
                <a:buNone/>
              </a:pPr>
              <a:t>‹#›</a:t>
            </a:fld>
            <a:endParaRPr lang="en-US" altLang="en-US" sz="1000" b="0" i="0" u="none" baseline="0">
              <a:solidFill>
                <a:srgbClr val="666666"/>
              </a:solidFill>
              <a:latin typeface="Roboto"/>
              <a:ea typeface="Arial" pitchFamily="34" charset="0"/>
              <a:sym typeface="Roboto"/>
            </a:endParaRPr>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686" name="Title 1"/>
          <p:cNvSpPr>
            <a:spLocks noGrp="1"/>
          </p:cNvSpPr>
          <p:nvPr>
            <p:ph type="ctrTitle"/>
          </p:nvPr>
        </p:nvSpPr>
        <p:spPr>
          <a:xfrm>
            <a:off x="1143000" y="841772"/>
            <a:ext cx="6858000" cy="1790699"/>
          </a:xfrm>
        </p:spPr>
        <p:txBody>
          <a:bodyPr anchor="b"/>
          <a:lstStyle>
            <a:lvl1pPr>
              <a:defRPr sz="6000"/>
            </a:lvl1pPr>
          </a:lstStyle>
          <a:p>
            <a:r>
              <a:rPr lang="en-US" altLang="zh-CN"/>
              <a:t>Click to edit Master title style</a:t>
            </a:r>
            <a:endParaRPr lang="zh-CN" altLang="en-US"/>
          </a:p>
        </p:txBody>
      </p:sp>
      <p:sp>
        <p:nvSpPr>
          <p:cNvPr id="1048687" name="Subtitle 2"/>
          <p:cNvSpPr>
            <a:spLocks noGrp="1"/>
          </p:cNvSpPr>
          <p:nvPr>
            <p:ph type="subTitle" idx="1"/>
          </p:nvPr>
        </p:nvSpPr>
        <p:spPr>
          <a:xfrm>
            <a:off x="1143000" y="2701528"/>
            <a:ext cx="6858000" cy="1241821"/>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zh-CN" altLang="en-US"/>
          </a:p>
        </p:txBody>
      </p:sp>
      <p:sp>
        <p:nvSpPr>
          <p:cNvPr id="1048685" name="Google Shape;8;p1"/>
          <p:cNvSpPr>
            <a:spLocks noGrp="1"/>
          </p:cNvSpPr>
          <p:nvPr>
            <p:ph type="sldNum" idx="12"/>
          </p:nvPr>
        </p:nvSpPr>
        <p:spPr>
          <a:xfrm>
            <a:off x="8472488" y="4662487"/>
            <a:ext cx="549275" cy="393700"/>
          </a:xfrm>
          <a:prstGeom prst="rect">
            <a:avLst/>
          </a:prstGeom>
          <a:noFill/>
          <a:ln>
            <a:noFill/>
          </a:ln>
        </p:spPr>
        <p:txBody>
          <a:bodyPr vert="horz" lIns="91425" tIns="91425" rIns="91425" bIns="91425" anchor="ctr"/>
          <a:lstStyle>
            <a:lvl1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1pPr>
            <a:lvl2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2pPr>
            <a:lvl3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3pPr>
            <a:lvl4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4pPr>
            <a:lvl5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5pPr>
          </a:lstStyle>
          <a:p>
            <a:pPr marL="0" lvl="0" indent="0" algn="r" eaLnBrk="1" fontAlgn="base" latinLnBrk="1" hangingPunct="1">
              <a:lnSpc>
                <a:spcPct val="100000"/>
              </a:lnSpc>
              <a:spcBef>
                <a:spcPct val="0"/>
              </a:spcBef>
              <a:spcAft>
                <a:spcPct val="0"/>
              </a:spcAft>
              <a:buClr>
                <a:srgbClr val="000000"/>
              </a:buClr>
              <a:buFontTx/>
              <a:buNone/>
            </a:pPr>
            <a:fld id="{566ABCEB-ACFC-4714-9973-3DA970169C29}" type="slidenum">
              <a:rPr lang="en-US" altLang="en-US" sz="1000" b="0" i="0" u="none" baseline="0">
                <a:solidFill>
                  <a:srgbClr val="666666"/>
                </a:solidFill>
                <a:latin typeface="Roboto"/>
                <a:ea typeface="Arial" pitchFamily="34" charset="0"/>
                <a:sym typeface="Roboto"/>
              </a:rPr>
              <a:pPr marL="0" lvl="0" indent="0" algn="r" eaLnBrk="1" fontAlgn="base" latinLnBrk="1" hangingPunct="1">
                <a:lnSpc>
                  <a:spcPct val="100000"/>
                </a:lnSpc>
                <a:spcBef>
                  <a:spcPct val="0"/>
                </a:spcBef>
                <a:spcAft>
                  <a:spcPct val="0"/>
                </a:spcAft>
                <a:buClr>
                  <a:srgbClr val="000000"/>
                </a:buClr>
                <a:buFontTx/>
                <a:buNone/>
              </a:pPr>
              <a:t>‹#›</a:t>
            </a:fld>
            <a:endParaRPr lang="en-US" altLang="en-US" sz="1000" b="0" i="0" u="none" baseline="0">
              <a:solidFill>
                <a:srgbClr val="666666"/>
              </a:solidFill>
              <a:latin typeface="Roboto"/>
              <a:ea typeface="Arial" pitchFamily="34" charset="0"/>
              <a:sym typeface="Roboto"/>
            </a:endParaRPr>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688" name="Title 1"/>
          <p:cNvSpPr>
            <a:spLocks noGrp="1"/>
          </p:cNvSpPr>
          <p:nvPr>
            <p:ph type="title"/>
          </p:nvPr>
        </p:nvSpPr>
        <p:spPr/>
        <p:txBody>
          <a:bodyPr/>
          <a:lstStyle/>
          <a:p>
            <a:r>
              <a:rPr lang="en-US" altLang="zh-CN"/>
              <a:t>Click to edit Master title style</a:t>
            </a:r>
            <a:endParaRPr lang="zh-CN" altLang="en-US"/>
          </a:p>
        </p:txBody>
      </p:sp>
      <p:sp>
        <p:nvSpPr>
          <p:cNvPr id="1048689" name="Content Placeholder 2"/>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48685" name="Google Shape;8;p1"/>
          <p:cNvSpPr>
            <a:spLocks noGrp="1"/>
          </p:cNvSpPr>
          <p:nvPr>
            <p:ph type="sldNum" idx="12"/>
          </p:nvPr>
        </p:nvSpPr>
        <p:spPr>
          <a:xfrm>
            <a:off x="8472488" y="4662487"/>
            <a:ext cx="549275" cy="393700"/>
          </a:xfrm>
          <a:prstGeom prst="rect">
            <a:avLst/>
          </a:prstGeom>
          <a:noFill/>
          <a:ln>
            <a:noFill/>
          </a:ln>
        </p:spPr>
        <p:txBody>
          <a:bodyPr vert="horz" lIns="91425" tIns="91425" rIns="91425" bIns="91425" anchor="ctr"/>
          <a:lstStyle>
            <a:lvl1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1pPr>
            <a:lvl2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2pPr>
            <a:lvl3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3pPr>
            <a:lvl4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4pPr>
            <a:lvl5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5pPr>
          </a:lstStyle>
          <a:p>
            <a:pPr marL="0" lvl="0" indent="0" algn="r" eaLnBrk="1" fontAlgn="base" latinLnBrk="1" hangingPunct="1">
              <a:lnSpc>
                <a:spcPct val="100000"/>
              </a:lnSpc>
              <a:spcBef>
                <a:spcPct val="0"/>
              </a:spcBef>
              <a:spcAft>
                <a:spcPct val="0"/>
              </a:spcAft>
              <a:buClr>
                <a:srgbClr val="000000"/>
              </a:buClr>
              <a:buFontTx/>
              <a:buNone/>
            </a:pPr>
            <a:fld id="{566ABCEB-ACFC-4714-9973-3DA970169C29}" type="slidenum">
              <a:rPr lang="en-US" altLang="en-US" sz="1000" b="0" i="0" u="none" baseline="0">
                <a:solidFill>
                  <a:srgbClr val="666666"/>
                </a:solidFill>
                <a:latin typeface="Roboto"/>
                <a:ea typeface="Arial" pitchFamily="34" charset="0"/>
                <a:sym typeface="Roboto"/>
              </a:rPr>
              <a:pPr marL="0" lvl="0" indent="0" algn="r" eaLnBrk="1" fontAlgn="base" latinLnBrk="1" hangingPunct="1">
                <a:lnSpc>
                  <a:spcPct val="100000"/>
                </a:lnSpc>
                <a:spcBef>
                  <a:spcPct val="0"/>
                </a:spcBef>
                <a:spcAft>
                  <a:spcPct val="0"/>
                </a:spcAft>
                <a:buClr>
                  <a:srgbClr val="000000"/>
                </a:buClr>
                <a:buFontTx/>
                <a:buNone/>
              </a:pPr>
              <a:t>‹#›</a:t>
            </a:fld>
            <a:endParaRPr lang="en-US" altLang="en-US" sz="1000" b="0" i="0" u="none" baseline="0">
              <a:solidFill>
                <a:srgbClr val="666666"/>
              </a:solidFill>
              <a:latin typeface="Roboto"/>
              <a:ea typeface="Arial" pitchFamily="34" charset="0"/>
              <a:sym typeface="Roboto"/>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812" name="Title 1"/>
          <p:cNvSpPr>
            <a:spLocks noGrp="1"/>
          </p:cNvSpPr>
          <p:nvPr>
            <p:ph type="title"/>
          </p:nvPr>
        </p:nvSpPr>
        <p:spPr>
          <a:xfrm>
            <a:off x="629841" y="342900"/>
            <a:ext cx="2949177" cy="1200150"/>
          </a:xfrm>
        </p:spPr>
        <p:txBody>
          <a:bodyPr anchor="b"/>
          <a:lstStyle>
            <a:lvl1pPr>
              <a:defRPr sz="3200"/>
            </a:lvl1pPr>
          </a:lstStyle>
          <a:p>
            <a:r>
              <a:rPr lang="en-US" altLang="zh-CN"/>
              <a:t>Click to edit Master title style</a:t>
            </a:r>
            <a:endParaRPr lang="zh-CN" altLang="en-US"/>
          </a:p>
        </p:txBody>
      </p:sp>
      <p:sp>
        <p:nvSpPr>
          <p:cNvPr id="1048813" name="Text Placeholder 3"/>
          <p:cNvSpPr>
            <a:spLocks noGrp="1"/>
          </p:cNvSpPr>
          <p:nvPr>
            <p:ph type="body" sz="half" idx="2"/>
          </p:nvPr>
        </p:nvSpPr>
        <p:spPr>
          <a:xfrm>
            <a:off x="629841" y="1543050"/>
            <a:ext cx="2949177" cy="28586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1048814" name="Content Placeholder 2"/>
          <p:cNvSpPr>
            <a:spLocks noGrp="1"/>
          </p:cNvSpPr>
          <p:nvPr>
            <p:ph idx="1"/>
          </p:nvPr>
        </p:nvSpPr>
        <p:spPr>
          <a:xfrm>
            <a:off x="3887391" y="740568"/>
            <a:ext cx="4629150" cy="365521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48623" name="Google Shape;8;p1"/>
          <p:cNvSpPr>
            <a:spLocks noGrp="1"/>
          </p:cNvSpPr>
          <p:nvPr>
            <p:ph type="sldNum" idx="12"/>
          </p:nvPr>
        </p:nvSpPr>
        <p:spPr>
          <a:xfrm>
            <a:off x="8472488" y="4662487"/>
            <a:ext cx="549275" cy="393700"/>
          </a:xfrm>
          <a:prstGeom prst="rect">
            <a:avLst/>
          </a:prstGeom>
          <a:noFill/>
          <a:ln>
            <a:noFill/>
          </a:ln>
        </p:spPr>
        <p:txBody>
          <a:bodyPr vert="horz" lIns="91425" tIns="91425" rIns="91425" bIns="91425" anchor="ctr"/>
          <a:lstStyle>
            <a:lvl1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1pPr>
            <a:lvl2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2pPr>
            <a:lvl3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3pPr>
            <a:lvl4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4pPr>
            <a:lvl5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5pPr>
          </a:lstStyle>
          <a:p>
            <a:pPr marL="0" lvl="0" indent="0" algn="r" eaLnBrk="1" fontAlgn="base" latinLnBrk="1" hangingPunct="1">
              <a:lnSpc>
                <a:spcPct val="100000"/>
              </a:lnSpc>
              <a:spcBef>
                <a:spcPct val="0"/>
              </a:spcBef>
              <a:spcAft>
                <a:spcPct val="0"/>
              </a:spcAft>
              <a:buClr>
                <a:srgbClr val="000000"/>
              </a:buClr>
              <a:buFontTx/>
              <a:buNone/>
            </a:pPr>
            <a:fld id="{566ABCEB-ACFC-4714-9973-3DA970169C29}" type="slidenum">
              <a:rPr lang="en-US" altLang="en-US" sz="1000" b="0" i="0" u="none" baseline="0">
                <a:solidFill>
                  <a:srgbClr val="666666"/>
                </a:solidFill>
                <a:latin typeface="Roboto"/>
                <a:ea typeface="Arial" pitchFamily="34" charset="0"/>
                <a:sym typeface="Roboto"/>
              </a:rPr>
              <a:pPr marL="0" lvl="0" indent="0" algn="r" eaLnBrk="1" fontAlgn="base" latinLnBrk="1" hangingPunct="1">
                <a:lnSpc>
                  <a:spcPct val="100000"/>
                </a:lnSpc>
                <a:spcBef>
                  <a:spcPct val="0"/>
                </a:spcBef>
                <a:spcAft>
                  <a:spcPct val="0"/>
                </a:spcAft>
                <a:buClr>
                  <a:srgbClr val="000000"/>
                </a:buClr>
                <a:buFontTx/>
                <a:buNone/>
              </a:pPr>
              <a:t>‹#›</a:t>
            </a:fld>
            <a:endParaRPr lang="en-US" altLang="en-US" sz="1000" b="0" i="0" u="none" baseline="0">
              <a:solidFill>
                <a:srgbClr val="666666"/>
              </a:solidFill>
              <a:latin typeface="Roboto"/>
              <a:ea typeface="Arial" pitchFamily="34" charset="0"/>
              <a:sym typeface="Roboto"/>
            </a:endParaRP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690" name="Title 1"/>
          <p:cNvSpPr>
            <a:spLocks noGrp="1"/>
          </p:cNvSpPr>
          <p:nvPr>
            <p:ph type="title"/>
          </p:nvPr>
        </p:nvSpPr>
        <p:spPr>
          <a:xfrm>
            <a:off x="623887" y="1282303"/>
            <a:ext cx="7886700" cy="2139552"/>
          </a:xfrm>
        </p:spPr>
        <p:txBody>
          <a:bodyPr anchor="b"/>
          <a:lstStyle>
            <a:lvl1pPr>
              <a:defRPr sz="6000"/>
            </a:lvl1pPr>
          </a:lstStyle>
          <a:p>
            <a:r>
              <a:rPr lang="en-US" altLang="zh-CN"/>
              <a:t>Click to edit Master title style</a:t>
            </a:r>
            <a:endParaRPr lang="zh-CN" altLang="en-US"/>
          </a:p>
        </p:txBody>
      </p:sp>
      <p:sp>
        <p:nvSpPr>
          <p:cNvPr id="1048691" name="Text Placeholder 2"/>
          <p:cNvSpPr>
            <a:spLocks noGrp="1"/>
          </p:cNvSpPr>
          <p:nvPr>
            <p:ph type="body" idx="1"/>
          </p:nvPr>
        </p:nvSpPr>
        <p:spPr>
          <a:xfrm>
            <a:off x="623887" y="3442097"/>
            <a:ext cx="7886700" cy="1125140"/>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ltLang="zh-CN"/>
              <a:t>Click to edit Master text styles</a:t>
            </a:r>
          </a:p>
        </p:txBody>
      </p:sp>
      <p:sp>
        <p:nvSpPr>
          <p:cNvPr id="1048685" name="Google Shape;8;p1"/>
          <p:cNvSpPr>
            <a:spLocks noGrp="1"/>
          </p:cNvSpPr>
          <p:nvPr>
            <p:ph type="sldNum" idx="12"/>
          </p:nvPr>
        </p:nvSpPr>
        <p:spPr>
          <a:xfrm>
            <a:off x="8472488" y="4662487"/>
            <a:ext cx="549275" cy="393700"/>
          </a:xfrm>
          <a:prstGeom prst="rect">
            <a:avLst/>
          </a:prstGeom>
          <a:noFill/>
          <a:ln>
            <a:noFill/>
          </a:ln>
        </p:spPr>
        <p:txBody>
          <a:bodyPr vert="horz" lIns="91425" tIns="91425" rIns="91425" bIns="91425" anchor="ctr"/>
          <a:lstStyle>
            <a:lvl1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1pPr>
            <a:lvl2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2pPr>
            <a:lvl3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3pPr>
            <a:lvl4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4pPr>
            <a:lvl5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5pPr>
          </a:lstStyle>
          <a:p>
            <a:pPr marL="0" lvl="0" indent="0" algn="r" eaLnBrk="1" fontAlgn="base" latinLnBrk="1" hangingPunct="1">
              <a:lnSpc>
                <a:spcPct val="100000"/>
              </a:lnSpc>
              <a:spcBef>
                <a:spcPct val="0"/>
              </a:spcBef>
              <a:spcAft>
                <a:spcPct val="0"/>
              </a:spcAft>
              <a:buClr>
                <a:srgbClr val="000000"/>
              </a:buClr>
              <a:buFontTx/>
              <a:buNone/>
            </a:pPr>
            <a:fld id="{566ABCEB-ACFC-4714-9973-3DA970169C29}" type="slidenum">
              <a:rPr lang="en-US" altLang="en-US" sz="1000" b="0" i="0" u="none" baseline="0">
                <a:solidFill>
                  <a:srgbClr val="666666"/>
                </a:solidFill>
                <a:latin typeface="Roboto"/>
                <a:ea typeface="Arial" pitchFamily="34" charset="0"/>
                <a:sym typeface="Roboto"/>
              </a:rPr>
              <a:pPr marL="0" lvl="0" indent="0" algn="r" eaLnBrk="1" fontAlgn="base" latinLnBrk="1" hangingPunct="1">
                <a:lnSpc>
                  <a:spcPct val="100000"/>
                </a:lnSpc>
                <a:spcBef>
                  <a:spcPct val="0"/>
                </a:spcBef>
                <a:spcAft>
                  <a:spcPct val="0"/>
                </a:spcAft>
                <a:buClr>
                  <a:srgbClr val="000000"/>
                </a:buClr>
                <a:buFontTx/>
                <a:buNone/>
              </a:pPr>
              <a:t>‹#›</a:t>
            </a:fld>
            <a:endParaRPr lang="en-US" altLang="en-US" sz="1000" b="0" i="0" u="none" baseline="0">
              <a:solidFill>
                <a:srgbClr val="666666"/>
              </a:solidFill>
              <a:latin typeface="Roboto"/>
              <a:ea typeface="Arial" pitchFamily="34" charset="0"/>
              <a:sym typeface="Roboto"/>
            </a:endParaRPr>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692" name="Title 1"/>
          <p:cNvSpPr>
            <a:spLocks noGrp="1"/>
          </p:cNvSpPr>
          <p:nvPr>
            <p:ph type="title"/>
          </p:nvPr>
        </p:nvSpPr>
        <p:spPr/>
        <p:txBody>
          <a:bodyPr/>
          <a:lstStyle/>
          <a:p>
            <a:r>
              <a:rPr lang="en-US" altLang="zh-CN"/>
              <a:t>Click to edit Master title style</a:t>
            </a:r>
            <a:endParaRPr lang="zh-CN" altLang="en-US"/>
          </a:p>
        </p:txBody>
      </p:sp>
      <p:sp>
        <p:nvSpPr>
          <p:cNvPr id="1048693" name="Content Placeholder 2"/>
          <p:cNvSpPr>
            <a:spLocks noGrp="1"/>
          </p:cNvSpPr>
          <p:nvPr>
            <p:ph sz="half" idx="1"/>
          </p:nvPr>
        </p:nvSpPr>
        <p:spPr>
          <a:xfrm>
            <a:off x="628650" y="1369218"/>
            <a:ext cx="3886200" cy="3263503"/>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48694" name="Content Placeholder 3"/>
          <p:cNvSpPr>
            <a:spLocks noGrp="1"/>
          </p:cNvSpPr>
          <p:nvPr>
            <p:ph sz="half" idx="2"/>
          </p:nvPr>
        </p:nvSpPr>
        <p:spPr>
          <a:xfrm>
            <a:off x="4629150" y="1369218"/>
            <a:ext cx="3886200" cy="3263503"/>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48685" name="Google Shape;8;p1"/>
          <p:cNvSpPr>
            <a:spLocks noGrp="1"/>
          </p:cNvSpPr>
          <p:nvPr>
            <p:ph type="sldNum" idx="12"/>
          </p:nvPr>
        </p:nvSpPr>
        <p:spPr>
          <a:xfrm>
            <a:off x="8472488" y="4662487"/>
            <a:ext cx="549275" cy="393700"/>
          </a:xfrm>
          <a:prstGeom prst="rect">
            <a:avLst/>
          </a:prstGeom>
          <a:noFill/>
          <a:ln>
            <a:noFill/>
          </a:ln>
        </p:spPr>
        <p:txBody>
          <a:bodyPr vert="horz" lIns="91425" tIns="91425" rIns="91425" bIns="91425" anchor="ctr"/>
          <a:lstStyle>
            <a:lvl1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1pPr>
            <a:lvl2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2pPr>
            <a:lvl3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3pPr>
            <a:lvl4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4pPr>
            <a:lvl5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5pPr>
          </a:lstStyle>
          <a:p>
            <a:pPr marL="0" lvl="0" indent="0" algn="r" eaLnBrk="1" fontAlgn="base" latinLnBrk="1" hangingPunct="1">
              <a:lnSpc>
                <a:spcPct val="100000"/>
              </a:lnSpc>
              <a:spcBef>
                <a:spcPct val="0"/>
              </a:spcBef>
              <a:spcAft>
                <a:spcPct val="0"/>
              </a:spcAft>
              <a:buClr>
                <a:srgbClr val="000000"/>
              </a:buClr>
              <a:buFontTx/>
              <a:buNone/>
            </a:pPr>
            <a:fld id="{566ABCEB-ACFC-4714-9973-3DA970169C29}" type="slidenum">
              <a:rPr lang="en-US" altLang="en-US" sz="1000" b="0" i="0" u="none" baseline="0">
                <a:solidFill>
                  <a:srgbClr val="666666"/>
                </a:solidFill>
                <a:latin typeface="Roboto"/>
                <a:ea typeface="Arial" pitchFamily="34" charset="0"/>
                <a:sym typeface="Roboto"/>
              </a:rPr>
              <a:pPr marL="0" lvl="0" indent="0" algn="r" eaLnBrk="1" fontAlgn="base" latinLnBrk="1" hangingPunct="1">
                <a:lnSpc>
                  <a:spcPct val="100000"/>
                </a:lnSpc>
                <a:spcBef>
                  <a:spcPct val="0"/>
                </a:spcBef>
                <a:spcAft>
                  <a:spcPct val="0"/>
                </a:spcAft>
                <a:buClr>
                  <a:srgbClr val="000000"/>
                </a:buClr>
                <a:buFontTx/>
                <a:buNone/>
              </a:pPr>
              <a:t>‹#›</a:t>
            </a:fld>
            <a:endParaRPr lang="en-US" altLang="en-US" sz="1000" b="0" i="0" u="none" baseline="0">
              <a:solidFill>
                <a:srgbClr val="666666"/>
              </a:solidFill>
              <a:latin typeface="Roboto"/>
              <a:ea typeface="Arial" pitchFamily="34" charset="0"/>
              <a:sym typeface="Roboto"/>
            </a:endParaRPr>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695" name="Title 1"/>
          <p:cNvSpPr>
            <a:spLocks noGrp="1"/>
          </p:cNvSpPr>
          <p:nvPr>
            <p:ph type="title"/>
          </p:nvPr>
        </p:nvSpPr>
        <p:spPr>
          <a:xfrm>
            <a:off x="629841" y="273843"/>
            <a:ext cx="7886700" cy="994172"/>
          </a:xfrm>
        </p:spPr>
        <p:txBody>
          <a:bodyPr/>
          <a:lstStyle/>
          <a:p>
            <a:r>
              <a:rPr lang="en-US" altLang="zh-CN"/>
              <a:t>Click to edit Master title style</a:t>
            </a:r>
            <a:endParaRPr lang="zh-CN" altLang="en-US"/>
          </a:p>
        </p:txBody>
      </p:sp>
      <p:sp>
        <p:nvSpPr>
          <p:cNvPr id="1048696" name="Text Placeholder 2"/>
          <p:cNvSpPr>
            <a:spLocks noGrp="1"/>
          </p:cNvSpPr>
          <p:nvPr>
            <p:ph type="body" idx="1"/>
          </p:nvPr>
        </p:nvSpPr>
        <p:spPr>
          <a:xfrm>
            <a:off x="629841" y="1260872"/>
            <a:ext cx="3868340" cy="617934"/>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1048697" name="Content Placeholder 3"/>
          <p:cNvSpPr>
            <a:spLocks noGrp="1"/>
          </p:cNvSpPr>
          <p:nvPr>
            <p:ph sz="half" idx="2"/>
          </p:nvPr>
        </p:nvSpPr>
        <p:spPr>
          <a:xfrm>
            <a:off x="629841" y="1878806"/>
            <a:ext cx="3868340" cy="2763440"/>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48698" name="Text Placeholder 4"/>
          <p:cNvSpPr>
            <a:spLocks noGrp="1"/>
          </p:cNvSpPr>
          <p:nvPr>
            <p:ph type="body" sz="quarter" idx="3"/>
          </p:nvPr>
        </p:nvSpPr>
        <p:spPr>
          <a:xfrm>
            <a:off x="4629150" y="1260872"/>
            <a:ext cx="3887391" cy="617934"/>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1048699" name="Content Placeholder 5"/>
          <p:cNvSpPr>
            <a:spLocks noGrp="1"/>
          </p:cNvSpPr>
          <p:nvPr>
            <p:ph sz="quarter" idx="4"/>
          </p:nvPr>
        </p:nvSpPr>
        <p:spPr>
          <a:xfrm>
            <a:off x="4629150" y="1878806"/>
            <a:ext cx="3887391" cy="2763440"/>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48685" name="Google Shape;8;p1"/>
          <p:cNvSpPr>
            <a:spLocks noGrp="1"/>
          </p:cNvSpPr>
          <p:nvPr>
            <p:ph type="sldNum" idx="12"/>
          </p:nvPr>
        </p:nvSpPr>
        <p:spPr>
          <a:xfrm>
            <a:off x="8472488" y="4662487"/>
            <a:ext cx="549275" cy="393700"/>
          </a:xfrm>
          <a:prstGeom prst="rect">
            <a:avLst/>
          </a:prstGeom>
          <a:noFill/>
          <a:ln>
            <a:noFill/>
          </a:ln>
        </p:spPr>
        <p:txBody>
          <a:bodyPr vert="horz" lIns="91425" tIns="91425" rIns="91425" bIns="91425" anchor="ctr"/>
          <a:lstStyle>
            <a:lvl1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1pPr>
            <a:lvl2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2pPr>
            <a:lvl3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3pPr>
            <a:lvl4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4pPr>
            <a:lvl5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5pPr>
          </a:lstStyle>
          <a:p>
            <a:pPr marL="0" lvl="0" indent="0" algn="r" eaLnBrk="1" fontAlgn="base" latinLnBrk="1" hangingPunct="1">
              <a:lnSpc>
                <a:spcPct val="100000"/>
              </a:lnSpc>
              <a:spcBef>
                <a:spcPct val="0"/>
              </a:spcBef>
              <a:spcAft>
                <a:spcPct val="0"/>
              </a:spcAft>
              <a:buClr>
                <a:srgbClr val="000000"/>
              </a:buClr>
              <a:buFontTx/>
              <a:buNone/>
            </a:pPr>
            <a:fld id="{566ABCEB-ACFC-4714-9973-3DA970169C29}" type="slidenum">
              <a:rPr lang="en-US" altLang="en-US" sz="1000" b="0" i="0" u="none" baseline="0">
                <a:solidFill>
                  <a:srgbClr val="666666"/>
                </a:solidFill>
                <a:latin typeface="Roboto"/>
                <a:ea typeface="Arial" pitchFamily="34" charset="0"/>
                <a:sym typeface="Roboto"/>
              </a:rPr>
              <a:pPr marL="0" lvl="0" indent="0" algn="r" eaLnBrk="1" fontAlgn="base" latinLnBrk="1" hangingPunct="1">
                <a:lnSpc>
                  <a:spcPct val="100000"/>
                </a:lnSpc>
                <a:spcBef>
                  <a:spcPct val="0"/>
                </a:spcBef>
                <a:spcAft>
                  <a:spcPct val="0"/>
                </a:spcAft>
                <a:buClr>
                  <a:srgbClr val="000000"/>
                </a:buClr>
                <a:buFontTx/>
                <a:buNone/>
              </a:pPr>
              <a:t>‹#›</a:t>
            </a:fld>
            <a:endParaRPr lang="en-US" altLang="en-US" sz="1000" b="0" i="0" u="none" baseline="0">
              <a:solidFill>
                <a:srgbClr val="666666"/>
              </a:solidFill>
              <a:latin typeface="Roboto"/>
              <a:ea typeface="Arial" pitchFamily="34" charset="0"/>
              <a:sym typeface="Roboto"/>
            </a:endParaRPr>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700" name="Title 1"/>
          <p:cNvSpPr>
            <a:spLocks noGrp="1"/>
          </p:cNvSpPr>
          <p:nvPr>
            <p:ph type="title"/>
          </p:nvPr>
        </p:nvSpPr>
        <p:spPr/>
        <p:txBody>
          <a:bodyPr/>
          <a:lstStyle/>
          <a:p>
            <a:r>
              <a:rPr lang="en-US" altLang="zh-CN"/>
              <a:t>Click to edit Master title style</a:t>
            </a:r>
            <a:endParaRPr lang="zh-CN" altLang="en-US"/>
          </a:p>
        </p:txBody>
      </p:sp>
      <p:sp>
        <p:nvSpPr>
          <p:cNvPr id="1048685" name="Google Shape;8;p1"/>
          <p:cNvSpPr>
            <a:spLocks noGrp="1"/>
          </p:cNvSpPr>
          <p:nvPr>
            <p:ph type="sldNum" idx="12"/>
          </p:nvPr>
        </p:nvSpPr>
        <p:spPr>
          <a:xfrm>
            <a:off x="8472488" y="4662487"/>
            <a:ext cx="549275" cy="393700"/>
          </a:xfrm>
          <a:prstGeom prst="rect">
            <a:avLst/>
          </a:prstGeom>
          <a:noFill/>
          <a:ln>
            <a:noFill/>
          </a:ln>
        </p:spPr>
        <p:txBody>
          <a:bodyPr vert="horz" lIns="91425" tIns="91425" rIns="91425" bIns="91425" anchor="ctr"/>
          <a:lstStyle>
            <a:lvl1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1pPr>
            <a:lvl2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2pPr>
            <a:lvl3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3pPr>
            <a:lvl4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4pPr>
            <a:lvl5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5pPr>
          </a:lstStyle>
          <a:p>
            <a:pPr marL="0" lvl="0" indent="0" algn="r" eaLnBrk="1" fontAlgn="base" latinLnBrk="1" hangingPunct="1">
              <a:lnSpc>
                <a:spcPct val="100000"/>
              </a:lnSpc>
              <a:spcBef>
                <a:spcPct val="0"/>
              </a:spcBef>
              <a:spcAft>
                <a:spcPct val="0"/>
              </a:spcAft>
              <a:buClr>
                <a:srgbClr val="000000"/>
              </a:buClr>
              <a:buFontTx/>
              <a:buNone/>
            </a:pPr>
            <a:fld id="{566ABCEB-ACFC-4714-9973-3DA970169C29}" type="slidenum">
              <a:rPr lang="en-US" altLang="en-US" sz="1000" b="0" i="0" u="none" baseline="0">
                <a:solidFill>
                  <a:srgbClr val="666666"/>
                </a:solidFill>
                <a:latin typeface="Roboto"/>
                <a:ea typeface="Arial" pitchFamily="34" charset="0"/>
                <a:sym typeface="Roboto"/>
              </a:rPr>
              <a:pPr marL="0" lvl="0" indent="0" algn="r" eaLnBrk="1" fontAlgn="base" latinLnBrk="1" hangingPunct="1">
                <a:lnSpc>
                  <a:spcPct val="100000"/>
                </a:lnSpc>
                <a:spcBef>
                  <a:spcPct val="0"/>
                </a:spcBef>
                <a:spcAft>
                  <a:spcPct val="0"/>
                </a:spcAft>
                <a:buClr>
                  <a:srgbClr val="000000"/>
                </a:buClr>
                <a:buFontTx/>
                <a:buNone/>
              </a:pPr>
              <a:t>‹#›</a:t>
            </a:fld>
            <a:endParaRPr lang="en-US" altLang="en-US" sz="1000" b="0" i="0" u="none" baseline="0">
              <a:solidFill>
                <a:srgbClr val="666666"/>
              </a:solidFill>
              <a:latin typeface="Roboto"/>
              <a:ea typeface="Arial" pitchFamily="34" charset="0"/>
              <a:sym typeface="Roboto"/>
            </a:endParaRPr>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685" name="Google Shape;8;p1"/>
          <p:cNvSpPr>
            <a:spLocks noGrp="1"/>
          </p:cNvSpPr>
          <p:nvPr>
            <p:ph type="sldNum" idx="12"/>
          </p:nvPr>
        </p:nvSpPr>
        <p:spPr>
          <a:xfrm>
            <a:off x="8472488" y="4662487"/>
            <a:ext cx="549275" cy="393700"/>
          </a:xfrm>
          <a:prstGeom prst="rect">
            <a:avLst/>
          </a:prstGeom>
          <a:noFill/>
          <a:ln>
            <a:noFill/>
          </a:ln>
        </p:spPr>
        <p:txBody>
          <a:bodyPr vert="horz" lIns="91425" tIns="91425" rIns="91425" bIns="91425" anchor="ctr"/>
          <a:lstStyle>
            <a:lvl1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1pPr>
            <a:lvl2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2pPr>
            <a:lvl3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3pPr>
            <a:lvl4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4pPr>
            <a:lvl5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5pPr>
          </a:lstStyle>
          <a:p>
            <a:pPr marL="0" lvl="0" indent="0" algn="r" eaLnBrk="1" fontAlgn="base" latinLnBrk="1" hangingPunct="1">
              <a:lnSpc>
                <a:spcPct val="100000"/>
              </a:lnSpc>
              <a:spcBef>
                <a:spcPct val="0"/>
              </a:spcBef>
              <a:spcAft>
                <a:spcPct val="0"/>
              </a:spcAft>
              <a:buClr>
                <a:srgbClr val="000000"/>
              </a:buClr>
              <a:buFontTx/>
              <a:buNone/>
            </a:pPr>
            <a:fld id="{566ABCEB-ACFC-4714-9973-3DA970169C29}" type="slidenum">
              <a:rPr lang="en-US" altLang="en-US" sz="1000" b="0" i="0" u="none" baseline="0">
                <a:solidFill>
                  <a:srgbClr val="666666"/>
                </a:solidFill>
                <a:latin typeface="Roboto"/>
                <a:ea typeface="Arial" pitchFamily="34" charset="0"/>
                <a:sym typeface="Roboto"/>
              </a:rPr>
              <a:pPr marL="0" lvl="0" indent="0" algn="r" eaLnBrk="1" fontAlgn="base" latinLnBrk="1" hangingPunct="1">
                <a:lnSpc>
                  <a:spcPct val="100000"/>
                </a:lnSpc>
                <a:spcBef>
                  <a:spcPct val="0"/>
                </a:spcBef>
                <a:spcAft>
                  <a:spcPct val="0"/>
                </a:spcAft>
                <a:buClr>
                  <a:srgbClr val="000000"/>
                </a:buClr>
                <a:buFontTx/>
                <a:buNone/>
              </a:pPr>
              <a:t>‹#›</a:t>
            </a:fld>
            <a:endParaRPr lang="en-US" altLang="en-US" sz="1000" b="0" i="0" u="none" baseline="0">
              <a:solidFill>
                <a:srgbClr val="666666"/>
              </a:solidFill>
              <a:latin typeface="Roboto"/>
              <a:ea typeface="Arial" pitchFamily="34" charset="0"/>
              <a:sym typeface="Roboto"/>
            </a:endParaRPr>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701" name="Title 1"/>
          <p:cNvSpPr>
            <a:spLocks noGrp="1"/>
          </p:cNvSpPr>
          <p:nvPr>
            <p:ph type="title"/>
          </p:nvPr>
        </p:nvSpPr>
        <p:spPr>
          <a:xfrm>
            <a:off x="629841" y="342900"/>
            <a:ext cx="2949177" cy="1200150"/>
          </a:xfrm>
        </p:spPr>
        <p:txBody>
          <a:bodyPr anchor="b"/>
          <a:lstStyle>
            <a:lvl1pPr>
              <a:defRPr sz="3200"/>
            </a:lvl1pPr>
          </a:lstStyle>
          <a:p>
            <a:r>
              <a:rPr lang="en-US" altLang="zh-CN"/>
              <a:t>Click to edit Master title style</a:t>
            </a:r>
            <a:endParaRPr lang="zh-CN" altLang="en-US"/>
          </a:p>
        </p:txBody>
      </p:sp>
      <p:sp>
        <p:nvSpPr>
          <p:cNvPr id="1048702" name="Text Placeholder 3"/>
          <p:cNvSpPr>
            <a:spLocks noGrp="1"/>
          </p:cNvSpPr>
          <p:nvPr>
            <p:ph type="body" sz="half" idx="2"/>
          </p:nvPr>
        </p:nvSpPr>
        <p:spPr>
          <a:xfrm>
            <a:off x="629841" y="1543050"/>
            <a:ext cx="2949177" cy="28586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1048703" name="Content Placeholder 2"/>
          <p:cNvSpPr>
            <a:spLocks noGrp="1"/>
          </p:cNvSpPr>
          <p:nvPr>
            <p:ph idx="1"/>
          </p:nvPr>
        </p:nvSpPr>
        <p:spPr>
          <a:xfrm>
            <a:off x="3887391" y="740568"/>
            <a:ext cx="4629150" cy="365521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48685" name="Google Shape;8;p1"/>
          <p:cNvSpPr>
            <a:spLocks noGrp="1"/>
          </p:cNvSpPr>
          <p:nvPr>
            <p:ph type="sldNum" idx="12"/>
          </p:nvPr>
        </p:nvSpPr>
        <p:spPr>
          <a:xfrm>
            <a:off x="8472488" y="4662487"/>
            <a:ext cx="549275" cy="393700"/>
          </a:xfrm>
          <a:prstGeom prst="rect">
            <a:avLst/>
          </a:prstGeom>
          <a:noFill/>
          <a:ln>
            <a:noFill/>
          </a:ln>
        </p:spPr>
        <p:txBody>
          <a:bodyPr vert="horz" lIns="91425" tIns="91425" rIns="91425" bIns="91425" anchor="ctr"/>
          <a:lstStyle>
            <a:lvl1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1pPr>
            <a:lvl2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2pPr>
            <a:lvl3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3pPr>
            <a:lvl4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4pPr>
            <a:lvl5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5pPr>
          </a:lstStyle>
          <a:p>
            <a:pPr marL="0" lvl="0" indent="0" algn="r" eaLnBrk="1" fontAlgn="base" latinLnBrk="1" hangingPunct="1">
              <a:lnSpc>
                <a:spcPct val="100000"/>
              </a:lnSpc>
              <a:spcBef>
                <a:spcPct val="0"/>
              </a:spcBef>
              <a:spcAft>
                <a:spcPct val="0"/>
              </a:spcAft>
              <a:buClr>
                <a:srgbClr val="000000"/>
              </a:buClr>
              <a:buFontTx/>
              <a:buNone/>
            </a:pPr>
            <a:fld id="{566ABCEB-ACFC-4714-9973-3DA970169C29}" type="slidenum">
              <a:rPr lang="en-US" altLang="en-US" sz="1000" b="0" i="0" u="none" baseline="0">
                <a:solidFill>
                  <a:srgbClr val="666666"/>
                </a:solidFill>
                <a:latin typeface="Roboto"/>
                <a:ea typeface="Arial" pitchFamily="34" charset="0"/>
                <a:sym typeface="Roboto"/>
              </a:rPr>
              <a:pPr marL="0" lvl="0" indent="0" algn="r" eaLnBrk="1" fontAlgn="base" latinLnBrk="1" hangingPunct="1">
                <a:lnSpc>
                  <a:spcPct val="100000"/>
                </a:lnSpc>
                <a:spcBef>
                  <a:spcPct val="0"/>
                </a:spcBef>
                <a:spcAft>
                  <a:spcPct val="0"/>
                </a:spcAft>
                <a:buClr>
                  <a:srgbClr val="000000"/>
                </a:buClr>
                <a:buFontTx/>
                <a:buNone/>
              </a:pPr>
              <a:t>‹#›</a:t>
            </a:fld>
            <a:endParaRPr lang="en-US" altLang="en-US" sz="1000" b="0" i="0" u="none" baseline="0">
              <a:solidFill>
                <a:srgbClr val="666666"/>
              </a:solidFill>
              <a:latin typeface="Roboto"/>
              <a:ea typeface="Arial" pitchFamily="34" charset="0"/>
              <a:sym typeface="Roboto"/>
            </a:endParaRPr>
          </a:p>
        </p:txBody>
      </p:sp>
    </p:spTree>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704" name="Title 1"/>
          <p:cNvSpPr>
            <a:spLocks noGrp="1"/>
          </p:cNvSpPr>
          <p:nvPr>
            <p:ph type="title"/>
          </p:nvPr>
        </p:nvSpPr>
        <p:spPr>
          <a:xfrm>
            <a:off x="629841" y="342900"/>
            <a:ext cx="2949177" cy="1200150"/>
          </a:xfrm>
        </p:spPr>
        <p:txBody>
          <a:bodyPr anchor="b"/>
          <a:lstStyle>
            <a:lvl1pPr>
              <a:defRPr sz="3200"/>
            </a:lvl1pPr>
          </a:lstStyle>
          <a:p>
            <a:r>
              <a:rPr lang="en-US" altLang="zh-CN"/>
              <a:t>Click to edit Master title style</a:t>
            </a:r>
            <a:endParaRPr lang="zh-CN" altLang="en-US"/>
          </a:p>
        </p:txBody>
      </p:sp>
      <p:sp>
        <p:nvSpPr>
          <p:cNvPr id="1048705" name="Text Placeholder 3"/>
          <p:cNvSpPr>
            <a:spLocks noGrp="1"/>
          </p:cNvSpPr>
          <p:nvPr>
            <p:ph type="body" sz="half" idx="2"/>
          </p:nvPr>
        </p:nvSpPr>
        <p:spPr>
          <a:xfrm>
            <a:off x="629841" y="1543050"/>
            <a:ext cx="2949177" cy="28586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1048706" name="Picture Placeholder 2"/>
          <p:cNvSpPr>
            <a:spLocks noGrp="1"/>
          </p:cNvSpPr>
          <p:nvPr>
            <p:ph type="pic" idx="1"/>
          </p:nvPr>
        </p:nvSpPr>
        <p:spPr>
          <a:xfrm>
            <a:off x="3887391" y="740568"/>
            <a:ext cx="4629150" cy="3655218"/>
          </a:xfrm>
        </p:spPr>
        <p:txBody>
          <a:bodyPr/>
          <a:lstStyle>
            <a:lvl1pPr marL="0" indent="0">
              <a:buNone/>
              <a:defRPr sz="3200"/>
            </a:lvl1pPr>
            <a:lvl2pPr marL="457200" indent="0">
              <a:buNone/>
              <a:defRPr sz="28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1048685" name="Google Shape;8;p1"/>
          <p:cNvSpPr>
            <a:spLocks noGrp="1"/>
          </p:cNvSpPr>
          <p:nvPr>
            <p:ph type="sldNum" idx="12"/>
          </p:nvPr>
        </p:nvSpPr>
        <p:spPr>
          <a:xfrm>
            <a:off x="8472488" y="4662487"/>
            <a:ext cx="549275" cy="393700"/>
          </a:xfrm>
          <a:prstGeom prst="rect">
            <a:avLst/>
          </a:prstGeom>
          <a:noFill/>
          <a:ln>
            <a:noFill/>
          </a:ln>
        </p:spPr>
        <p:txBody>
          <a:bodyPr vert="horz" lIns="91425" tIns="91425" rIns="91425" bIns="91425" anchor="ctr"/>
          <a:lstStyle>
            <a:lvl1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1pPr>
            <a:lvl2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2pPr>
            <a:lvl3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3pPr>
            <a:lvl4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4pPr>
            <a:lvl5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5pPr>
          </a:lstStyle>
          <a:p>
            <a:pPr marL="0" lvl="0" indent="0" algn="r" eaLnBrk="1" fontAlgn="base" latinLnBrk="1" hangingPunct="1">
              <a:lnSpc>
                <a:spcPct val="100000"/>
              </a:lnSpc>
              <a:spcBef>
                <a:spcPct val="0"/>
              </a:spcBef>
              <a:spcAft>
                <a:spcPct val="0"/>
              </a:spcAft>
              <a:buClr>
                <a:srgbClr val="000000"/>
              </a:buClr>
              <a:buFontTx/>
              <a:buNone/>
            </a:pPr>
            <a:fld id="{566ABCEB-ACFC-4714-9973-3DA970169C29}" type="slidenum">
              <a:rPr lang="en-US" altLang="en-US" sz="1000" b="0" i="0" u="none" baseline="0">
                <a:solidFill>
                  <a:srgbClr val="666666"/>
                </a:solidFill>
                <a:latin typeface="Roboto"/>
                <a:ea typeface="Arial" pitchFamily="34" charset="0"/>
                <a:sym typeface="Roboto"/>
              </a:rPr>
              <a:pPr marL="0" lvl="0" indent="0" algn="r" eaLnBrk="1" fontAlgn="base" latinLnBrk="1" hangingPunct="1">
                <a:lnSpc>
                  <a:spcPct val="100000"/>
                </a:lnSpc>
                <a:spcBef>
                  <a:spcPct val="0"/>
                </a:spcBef>
                <a:spcAft>
                  <a:spcPct val="0"/>
                </a:spcAft>
                <a:buClr>
                  <a:srgbClr val="000000"/>
                </a:buClr>
                <a:buFontTx/>
                <a:buNone/>
              </a:pPr>
              <a:t>‹#›</a:t>
            </a:fld>
            <a:endParaRPr lang="en-US" altLang="en-US" sz="1000" b="0" i="0" u="none" baseline="0">
              <a:solidFill>
                <a:srgbClr val="666666"/>
              </a:solidFill>
              <a:latin typeface="Roboto"/>
              <a:ea typeface="Arial" pitchFamily="34" charset="0"/>
              <a:sym typeface="Roboto"/>
            </a:endParaRPr>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707" name="Title 1"/>
          <p:cNvSpPr>
            <a:spLocks noGrp="1"/>
          </p:cNvSpPr>
          <p:nvPr>
            <p:ph type="title"/>
          </p:nvPr>
        </p:nvSpPr>
        <p:spPr/>
        <p:txBody>
          <a:bodyPr/>
          <a:lstStyle/>
          <a:p>
            <a:r>
              <a:rPr lang="en-US" altLang="zh-CN"/>
              <a:t>Click to edit Master title style</a:t>
            </a:r>
            <a:endParaRPr lang="zh-CN" altLang="en-US"/>
          </a:p>
        </p:txBody>
      </p:sp>
      <p:sp>
        <p:nvSpPr>
          <p:cNvPr id="1048708" name="Vertical Text Placeholder 2"/>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48685" name="Google Shape;8;p1"/>
          <p:cNvSpPr>
            <a:spLocks noGrp="1"/>
          </p:cNvSpPr>
          <p:nvPr>
            <p:ph type="sldNum" idx="12"/>
          </p:nvPr>
        </p:nvSpPr>
        <p:spPr>
          <a:xfrm>
            <a:off x="8472488" y="4662487"/>
            <a:ext cx="549275" cy="393700"/>
          </a:xfrm>
          <a:prstGeom prst="rect">
            <a:avLst/>
          </a:prstGeom>
          <a:noFill/>
          <a:ln>
            <a:noFill/>
          </a:ln>
        </p:spPr>
        <p:txBody>
          <a:bodyPr vert="horz" lIns="91425" tIns="91425" rIns="91425" bIns="91425" anchor="ctr"/>
          <a:lstStyle>
            <a:lvl1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1pPr>
            <a:lvl2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2pPr>
            <a:lvl3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3pPr>
            <a:lvl4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4pPr>
            <a:lvl5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5pPr>
          </a:lstStyle>
          <a:p>
            <a:pPr marL="0" lvl="0" indent="0" algn="r" eaLnBrk="1" fontAlgn="base" latinLnBrk="1" hangingPunct="1">
              <a:lnSpc>
                <a:spcPct val="100000"/>
              </a:lnSpc>
              <a:spcBef>
                <a:spcPct val="0"/>
              </a:spcBef>
              <a:spcAft>
                <a:spcPct val="0"/>
              </a:spcAft>
              <a:buClr>
                <a:srgbClr val="000000"/>
              </a:buClr>
              <a:buFontTx/>
              <a:buNone/>
            </a:pPr>
            <a:fld id="{566ABCEB-ACFC-4714-9973-3DA970169C29}" type="slidenum">
              <a:rPr lang="en-US" altLang="en-US" sz="1000" b="0" i="0" u="none" baseline="0">
                <a:solidFill>
                  <a:srgbClr val="666666"/>
                </a:solidFill>
                <a:latin typeface="Roboto"/>
                <a:ea typeface="Arial" pitchFamily="34" charset="0"/>
                <a:sym typeface="Roboto"/>
              </a:rPr>
              <a:pPr marL="0" lvl="0" indent="0" algn="r" eaLnBrk="1" fontAlgn="base" latinLnBrk="1" hangingPunct="1">
                <a:lnSpc>
                  <a:spcPct val="100000"/>
                </a:lnSpc>
                <a:spcBef>
                  <a:spcPct val="0"/>
                </a:spcBef>
                <a:spcAft>
                  <a:spcPct val="0"/>
                </a:spcAft>
                <a:buClr>
                  <a:srgbClr val="000000"/>
                </a:buClr>
                <a:buFontTx/>
                <a:buNone/>
              </a:pPr>
              <a:t>‹#›</a:t>
            </a:fld>
            <a:endParaRPr lang="en-US" altLang="en-US" sz="1000" b="0" i="0" u="none" baseline="0">
              <a:solidFill>
                <a:srgbClr val="666666"/>
              </a:solidFill>
              <a:latin typeface="Roboto"/>
              <a:ea typeface="Arial" pitchFamily="34" charset="0"/>
              <a:sym typeface="Roboto"/>
            </a:endParaRPr>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709" name="Vertical Title 1"/>
          <p:cNvSpPr>
            <a:spLocks noGrp="1"/>
          </p:cNvSpPr>
          <p:nvPr>
            <p:ph type="title" orient="vert"/>
          </p:nvPr>
        </p:nvSpPr>
        <p:spPr>
          <a:xfrm>
            <a:off x="6543675" y="273843"/>
            <a:ext cx="1971675" cy="4358878"/>
          </a:xfrm>
        </p:spPr>
        <p:txBody>
          <a:bodyPr vert="eaVert"/>
          <a:lstStyle/>
          <a:p>
            <a:r>
              <a:rPr lang="en-US" altLang="zh-CN"/>
              <a:t>Click to edit Master title style</a:t>
            </a:r>
            <a:endParaRPr lang="zh-CN" altLang="en-US"/>
          </a:p>
        </p:txBody>
      </p:sp>
      <p:sp>
        <p:nvSpPr>
          <p:cNvPr id="1048710" name="Vertical Text Placeholder 2"/>
          <p:cNvSpPr>
            <a:spLocks noGrp="1"/>
          </p:cNvSpPr>
          <p:nvPr>
            <p:ph type="body" orient="vert" idx="1"/>
          </p:nvPr>
        </p:nvSpPr>
        <p:spPr>
          <a:xfrm>
            <a:off x="628650" y="273843"/>
            <a:ext cx="5800725" cy="4358878"/>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48685" name="Google Shape;8;p1"/>
          <p:cNvSpPr>
            <a:spLocks noGrp="1"/>
          </p:cNvSpPr>
          <p:nvPr>
            <p:ph type="sldNum" idx="12"/>
          </p:nvPr>
        </p:nvSpPr>
        <p:spPr>
          <a:xfrm>
            <a:off x="8472488" y="4662487"/>
            <a:ext cx="549275" cy="393700"/>
          </a:xfrm>
          <a:prstGeom prst="rect">
            <a:avLst/>
          </a:prstGeom>
          <a:noFill/>
          <a:ln>
            <a:noFill/>
          </a:ln>
        </p:spPr>
        <p:txBody>
          <a:bodyPr vert="horz" lIns="91425" tIns="91425" rIns="91425" bIns="91425" anchor="ctr"/>
          <a:lstStyle>
            <a:lvl1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1pPr>
            <a:lvl2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2pPr>
            <a:lvl3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3pPr>
            <a:lvl4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4pPr>
            <a:lvl5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5pPr>
          </a:lstStyle>
          <a:p>
            <a:pPr marL="0" lvl="0" indent="0" algn="r" eaLnBrk="1" fontAlgn="base" latinLnBrk="1" hangingPunct="1">
              <a:lnSpc>
                <a:spcPct val="100000"/>
              </a:lnSpc>
              <a:spcBef>
                <a:spcPct val="0"/>
              </a:spcBef>
              <a:spcAft>
                <a:spcPct val="0"/>
              </a:spcAft>
              <a:buClr>
                <a:srgbClr val="000000"/>
              </a:buClr>
              <a:buFontTx/>
              <a:buNone/>
            </a:pPr>
            <a:fld id="{566ABCEB-ACFC-4714-9973-3DA970169C29}" type="slidenum">
              <a:rPr lang="en-US" altLang="en-US" sz="1000" b="0" i="0" u="none" baseline="0">
                <a:solidFill>
                  <a:srgbClr val="666666"/>
                </a:solidFill>
                <a:latin typeface="Roboto"/>
                <a:ea typeface="Arial" pitchFamily="34" charset="0"/>
                <a:sym typeface="Roboto"/>
              </a:rPr>
              <a:pPr marL="0" lvl="0" indent="0" algn="r" eaLnBrk="1" fontAlgn="base" latinLnBrk="1" hangingPunct="1">
                <a:lnSpc>
                  <a:spcPct val="100000"/>
                </a:lnSpc>
                <a:spcBef>
                  <a:spcPct val="0"/>
                </a:spcBef>
                <a:spcAft>
                  <a:spcPct val="0"/>
                </a:spcAft>
                <a:buClr>
                  <a:srgbClr val="000000"/>
                </a:buClr>
                <a:buFontTx/>
                <a:buNone/>
              </a:pPr>
              <a:t>‹#›</a:t>
            </a:fld>
            <a:endParaRPr lang="en-US" altLang="en-US" sz="1000" b="0" i="0" u="none" baseline="0">
              <a:solidFill>
                <a:srgbClr val="666666"/>
              </a:solidFill>
              <a:latin typeface="Roboto"/>
              <a:ea typeface="Arial" pitchFamily="34" charset="0"/>
              <a:sym typeface="Roboto"/>
            </a:endParaRPr>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715" name="Title 1"/>
          <p:cNvSpPr>
            <a:spLocks noGrp="1"/>
          </p:cNvSpPr>
          <p:nvPr>
            <p:ph type="ctrTitle"/>
          </p:nvPr>
        </p:nvSpPr>
        <p:spPr>
          <a:xfrm>
            <a:off x="1143000" y="841772"/>
            <a:ext cx="6858000" cy="1790699"/>
          </a:xfrm>
        </p:spPr>
        <p:txBody>
          <a:bodyPr anchor="b"/>
          <a:lstStyle>
            <a:lvl1pPr>
              <a:defRPr sz="6000"/>
            </a:lvl1pPr>
          </a:lstStyle>
          <a:p>
            <a:r>
              <a:rPr lang="en-US" altLang="zh-CN"/>
              <a:t>Click to edit Master title style</a:t>
            </a:r>
            <a:endParaRPr lang="zh-CN" altLang="en-US"/>
          </a:p>
        </p:txBody>
      </p:sp>
      <p:sp>
        <p:nvSpPr>
          <p:cNvPr id="1048716" name="Subtitle 2"/>
          <p:cNvSpPr>
            <a:spLocks noGrp="1"/>
          </p:cNvSpPr>
          <p:nvPr>
            <p:ph type="subTitle" idx="1"/>
          </p:nvPr>
        </p:nvSpPr>
        <p:spPr>
          <a:xfrm>
            <a:off x="1143000" y="2701528"/>
            <a:ext cx="6858000" cy="1241821"/>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zh-CN" altLang="en-US"/>
          </a:p>
        </p:txBody>
      </p:sp>
      <p:sp>
        <p:nvSpPr>
          <p:cNvPr id="1048714" name="Google Shape;8;p1"/>
          <p:cNvSpPr>
            <a:spLocks noGrp="1"/>
          </p:cNvSpPr>
          <p:nvPr>
            <p:ph type="sldNum" idx="12"/>
          </p:nvPr>
        </p:nvSpPr>
        <p:spPr>
          <a:xfrm>
            <a:off x="8472488" y="4662487"/>
            <a:ext cx="549275" cy="393700"/>
          </a:xfrm>
          <a:prstGeom prst="rect">
            <a:avLst/>
          </a:prstGeom>
          <a:noFill/>
          <a:ln>
            <a:noFill/>
          </a:ln>
        </p:spPr>
        <p:txBody>
          <a:bodyPr vert="horz" lIns="91425" tIns="91425" rIns="91425" bIns="91425" anchor="ctr"/>
          <a:lstStyle>
            <a:lvl1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1pPr>
            <a:lvl2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2pPr>
            <a:lvl3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3pPr>
            <a:lvl4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4pPr>
            <a:lvl5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5pPr>
          </a:lstStyle>
          <a:p>
            <a:pPr marL="0" lvl="0" indent="0" algn="r" eaLnBrk="1" fontAlgn="base" latinLnBrk="1" hangingPunct="1">
              <a:lnSpc>
                <a:spcPct val="100000"/>
              </a:lnSpc>
              <a:spcBef>
                <a:spcPct val="0"/>
              </a:spcBef>
              <a:spcAft>
                <a:spcPct val="0"/>
              </a:spcAft>
              <a:buClr>
                <a:srgbClr val="000000"/>
              </a:buClr>
              <a:buFontTx/>
              <a:buNone/>
            </a:pPr>
            <a:fld id="{566ABCEB-ACFC-4714-9973-3DA970169C29}" type="slidenum">
              <a:rPr lang="en-US" altLang="en-US" sz="1000" b="0" i="0" u="none" baseline="0">
                <a:solidFill>
                  <a:srgbClr val="666666"/>
                </a:solidFill>
                <a:latin typeface="Roboto"/>
                <a:ea typeface="Arial" pitchFamily="34" charset="0"/>
                <a:sym typeface="Roboto"/>
              </a:rPr>
              <a:pPr marL="0" lvl="0" indent="0" algn="r" eaLnBrk="1" fontAlgn="base" latinLnBrk="1" hangingPunct="1">
                <a:lnSpc>
                  <a:spcPct val="100000"/>
                </a:lnSpc>
                <a:spcBef>
                  <a:spcPct val="0"/>
                </a:spcBef>
                <a:spcAft>
                  <a:spcPct val="0"/>
                </a:spcAft>
                <a:buClr>
                  <a:srgbClr val="000000"/>
                </a:buClr>
                <a:buFontTx/>
                <a:buNone/>
              </a:pPr>
              <a:t>‹#›</a:t>
            </a:fld>
            <a:endParaRPr lang="en-US" altLang="en-US" sz="1000" b="0" i="0" u="none" baseline="0">
              <a:solidFill>
                <a:srgbClr val="666666"/>
              </a:solidFill>
              <a:latin typeface="Roboto"/>
              <a:ea typeface="Arial" pitchFamily="34" charset="0"/>
              <a:sym typeface="Roboto"/>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815" name="Title 1"/>
          <p:cNvSpPr>
            <a:spLocks noGrp="1"/>
          </p:cNvSpPr>
          <p:nvPr>
            <p:ph type="title"/>
          </p:nvPr>
        </p:nvSpPr>
        <p:spPr>
          <a:xfrm>
            <a:off x="629841" y="342900"/>
            <a:ext cx="2949177" cy="1200150"/>
          </a:xfrm>
        </p:spPr>
        <p:txBody>
          <a:bodyPr anchor="b"/>
          <a:lstStyle>
            <a:lvl1pPr>
              <a:defRPr sz="3200"/>
            </a:lvl1pPr>
          </a:lstStyle>
          <a:p>
            <a:r>
              <a:rPr lang="en-US" altLang="zh-CN"/>
              <a:t>Click to edit Master title style</a:t>
            </a:r>
            <a:endParaRPr lang="zh-CN" altLang="en-US"/>
          </a:p>
        </p:txBody>
      </p:sp>
      <p:sp>
        <p:nvSpPr>
          <p:cNvPr id="1048816" name="Text Placeholder 3"/>
          <p:cNvSpPr>
            <a:spLocks noGrp="1"/>
          </p:cNvSpPr>
          <p:nvPr>
            <p:ph type="body" sz="half" idx="2"/>
          </p:nvPr>
        </p:nvSpPr>
        <p:spPr>
          <a:xfrm>
            <a:off x="629841" y="1543050"/>
            <a:ext cx="2949177" cy="28586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1048817" name="Picture Placeholder 2"/>
          <p:cNvSpPr>
            <a:spLocks noGrp="1"/>
          </p:cNvSpPr>
          <p:nvPr>
            <p:ph type="pic" idx="1"/>
          </p:nvPr>
        </p:nvSpPr>
        <p:spPr>
          <a:xfrm>
            <a:off x="3887391" y="740568"/>
            <a:ext cx="4629150" cy="3655218"/>
          </a:xfrm>
        </p:spPr>
        <p:txBody>
          <a:bodyPr/>
          <a:lstStyle>
            <a:lvl1pPr marL="0" indent="0">
              <a:buNone/>
              <a:defRPr sz="3200"/>
            </a:lvl1pPr>
            <a:lvl2pPr marL="457200" indent="0">
              <a:buNone/>
              <a:defRPr sz="28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1048623" name="Google Shape;8;p1"/>
          <p:cNvSpPr>
            <a:spLocks noGrp="1"/>
          </p:cNvSpPr>
          <p:nvPr>
            <p:ph type="sldNum" idx="12"/>
          </p:nvPr>
        </p:nvSpPr>
        <p:spPr>
          <a:xfrm>
            <a:off x="8472488" y="4662487"/>
            <a:ext cx="549275" cy="393700"/>
          </a:xfrm>
          <a:prstGeom prst="rect">
            <a:avLst/>
          </a:prstGeom>
          <a:noFill/>
          <a:ln>
            <a:noFill/>
          </a:ln>
        </p:spPr>
        <p:txBody>
          <a:bodyPr vert="horz" lIns="91425" tIns="91425" rIns="91425" bIns="91425" anchor="ctr"/>
          <a:lstStyle>
            <a:lvl1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1pPr>
            <a:lvl2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2pPr>
            <a:lvl3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3pPr>
            <a:lvl4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4pPr>
            <a:lvl5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5pPr>
          </a:lstStyle>
          <a:p>
            <a:pPr marL="0" lvl="0" indent="0" algn="r" eaLnBrk="1" fontAlgn="base" latinLnBrk="1" hangingPunct="1">
              <a:lnSpc>
                <a:spcPct val="100000"/>
              </a:lnSpc>
              <a:spcBef>
                <a:spcPct val="0"/>
              </a:spcBef>
              <a:spcAft>
                <a:spcPct val="0"/>
              </a:spcAft>
              <a:buClr>
                <a:srgbClr val="000000"/>
              </a:buClr>
              <a:buFontTx/>
              <a:buNone/>
            </a:pPr>
            <a:fld id="{566ABCEB-ACFC-4714-9973-3DA970169C29}" type="slidenum">
              <a:rPr lang="en-US" altLang="en-US" sz="1000" b="0" i="0" u="none" baseline="0">
                <a:solidFill>
                  <a:srgbClr val="666666"/>
                </a:solidFill>
                <a:latin typeface="Roboto"/>
                <a:ea typeface="Arial" pitchFamily="34" charset="0"/>
                <a:sym typeface="Roboto"/>
              </a:rPr>
              <a:pPr marL="0" lvl="0" indent="0" algn="r" eaLnBrk="1" fontAlgn="base" latinLnBrk="1" hangingPunct="1">
                <a:lnSpc>
                  <a:spcPct val="100000"/>
                </a:lnSpc>
                <a:spcBef>
                  <a:spcPct val="0"/>
                </a:spcBef>
                <a:spcAft>
                  <a:spcPct val="0"/>
                </a:spcAft>
                <a:buClr>
                  <a:srgbClr val="000000"/>
                </a:buClr>
                <a:buFontTx/>
                <a:buNone/>
              </a:pPr>
              <a:t>‹#›</a:t>
            </a:fld>
            <a:endParaRPr lang="en-US" altLang="en-US" sz="1000" b="0" i="0" u="none" baseline="0">
              <a:solidFill>
                <a:srgbClr val="666666"/>
              </a:solidFill>
              <a:latin typeface="Roboto"/>
              <a:ea typeface="Arial" pitchFamily="34" charset="0"/>
              <a:sym typeface="Roboto"/>
            </a:endParaRPr>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717" name="Title 1"/>
          <p:cNvSpPr>
            <a:spLocks noGrp="1"/>
          </p:cNvSpPr>
          <p:nvPr>
            <p:ph type="title"/>
          </p:nvPr>
        </p:nvSpPr>
        <p:spPr/>
        <p:txBody>
          <a:bodyPr/>
          <a:lstStyle/>
          <a:p>
            <a:r>
              <a:rPr lang="en-US" altLang="zh-CN"/>
              <a:t>Click to edit Master title style</a:t>
            </a:r>
            <a:endParaRPr lang="zh-CN" altLang="en-US"/>
          </a:p>
        </p:txBody>
      </p:sp>
      <p:sp>
        <p:nvSpPr>
          <p:cNvPr id="1048718" name="Content Placeholder 2"/>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48714" name="Google Shape;8;p1"/>
          <p:cNvSpPr>
            <a:spLocks noGrp="1"/>
          </p:cNvSpPr>
          <p:nvPr>
            <p:ph type="sldNum" idx="12"/>
          </p:nvPr>
        </p:nvSpPr>
        <p:spPr>
          <a:xfrm>
            <a:off x="8472488" y="4662487"/>
            <a:ext cx="549275" cy="393700"/>
          </a:xfrm>
          <a:prstGeom prst="rect">
            <a:avLst/>
          </a:prstGeom>
          <a:noFill/>
          <a:ln>
            <a:noFill/>
          </a:ln>
        </p:spPr>
        <p:txBody>
          <a:bodyPr vert="horz" lIns="91425" tIns="91425" rIns="91425" bIns="91425" anchor="ctr"/>
          <a:lstStyle>
            <a:lvl1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1pPr>
            <a:lvl2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2pPr>
            <a:lvl3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3pPr>
            <a:lvl4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4pPr>
            <a:lvl5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5pPr>
          </a:lstStyle>
          <a:p>
            <a:pPr marL="0" lvl="0" indent="0" algn="r" eaLnBrk="1" fontAlgn="base" latinLnBrk="1" hangingPunct="1">
              <a:lnSpc>
                <a:spcPct val="100000"/>
              </a:lnSpc>
              <a:spcBef>
                <a:spcPct val="0"/>
              </a:spcBef>
              <a:spcAft>
                <a:spcPct val="0"/>
              </a:spcAft>
              <a:buClr>
                <a:srgbClr val="000000"/>
              </a:buClr>
              <a:buFontTx/>
              <a:buNone/>
            </a:pPr>
            <a:fld id="{566ABCEB-ACFC-4714-9973-3DA970169C29}" type="slidenum">
              <a:rPr lang="en-US" altLang="en-US" sz="1000" b="0" i="0" u="none" baseline="0">
                <a:solidFill>
                  <a:srgbClr val="666666"/>
                </a:solidFill>
                <a:latin typeface="Roboto"/>
                <a:ea typeface="Arial" pitchFamily="34" charset="0"/>
                <a:sym typeface="Roboto"/>
              </a:rPr>
              <a:pPr marL="0" lvl="0" indent="0" algn="r" eaLnBrk="1" fontAlgn="base" latinLnBrk="1" hangingPunct="1">
                <a:lnSpc>
                  <a:spcPct val="100000"/>
                </a:lnSpc>
                <a:spcBef>
                  <a:spcPct val="0"/>
                </a:spcBef>
                <a:spcAft>
                  <a:spcPct val="0"/>
                </a:spcAft>
                <a:buClr>
                  <a:srgbClr val="000000"/>
                </a:buClr>
                <a:buFontTx/>
                <a:buNone/>
              </a:pPr>
              <a:t>‹#›</a:t>
            </a:fld>
            <a:endParaRPr lang="en-US" altLang="en-US" sz="1000" b="0" i="0" u="none" baseline="0">
              <a:solidFill>
                <a:srgbClr val="666666"/>
              </a:solidFill>
              <a:latin typeface="Roboto"/>
              <a:ea typeface="Arial" pitchFamily="34" charset="0"/>
              <a:sym typeface="Roboto"/>
            </a:endParaRPr>
          </a:p>
        </p:txBody>
      </p:sp>
    </p:spTree>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719" name="Title 1"/>
          <p:cNvSpPr>
            <a:spLocks noGrp="1"/>
          </p:cNvSpPr>
          <p:nvPr>
            <p:ph type="title"/>
          </p:nvPr>
        </p:nvSpPr>
        <p:spPr>
          <a:xfrm>
            <a:off x="623887" y="1282303"/>
            <a:ext cx="7886700" cy="2139552"/>
          </a:xfrm>
        </p:spPr>
        <p:txBody>
          <a:bodyPr anchor="b"/>
          <a:lstStyle>
            <a:lvl1pPr>
              <a:defRPr sz="6000"/>
            </a:lvl1pPr>
          </a:lstStyle>
          <a:p>
            <a:r>
              <a:rPr lang="en-US" altLang="zh-CN"/>
              <a:t>Click to edit Master title style</a:t>
            </a:r>
            <a:endParaRPr lang="zh-CN" altLang="en-US"/>
          </a:p>
        </p:txBody>
      </p:sp>
      <p:sp>
        <p:nvSpPr>
          <p:cNvPr id="1048720" name="Text Placeholder 2"/>
          <p:cNvSpPr>
            <a:spLocks noGrp="1"/>
          </p:cNvSpPr>
          <p:nvPr>
            <p:ph type="body" idx="1"/>
          </p:nvPr>
        </p:nvSpPr>
        <p:spPr>
          <a:xfrm>
            <a:off x="623887" y="3442097"/>
            <a:ext cx="7886700" cy="1125140"/>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ltLang="zh-CN"/>
              <a:t>Click to edit Master text styles</a:t>
            </a:r>
          </a:p>
        </p:txBody>
      </p:sp>
      <p:sp>
        <p:nvSpPr>
          <p:cNvPr id="1048714" name="Google Shape;8;p1"/>
          <p:cNvSpPr>
            <a:spLocks noGrp="1"/>
          </p:cNvSpPr>
          <p:nvPr>
            <p:ph type="sldNum" idx="12"/>
          </p:nvPr>
        </p:nvSpPr>
        <p:spPr>
          <a:xfrm>
            <a:off x="8472488" y="4662487"/>
            <a:ext cx="549275" cy="393700"/>
          </a:xfrm>
          <a:prstGeom prst="rect">
            <a:avLst/>
          </a:prstGeom>
          <a:noFill/>
          <a:ln>
            <a:noFill/>
          </a:ln>
        </p:spPr>
        <p:txBody>
          <a:bodyPr vert="horz" lIns="91425" tIns="91425" rIns="91425" bIns="91425" anchor="ctr"/>
          <a:lstStyle>
            <a:lvl1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1pPr>
            <a:lvl2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2pPr>
            <a:lvl3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3pPr>
            <a:lvl4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4pPr>
            <a:lvl5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5pPr>
          </a:lstStyle>
          <a:p>
            <a:pPr marL="0" lvl="0" indent="0" algn="r" eaLnBrk="1" fontAlgn="base" latinLnBrk="1" hangingPunct="1">
              <a:lnSpc>
                <a:spcPct val="100000"/>
              </a:lnSpc>
              <a:spcBef>
                <a:spcPct val="0"/>
              </a:spcBef>
              <a:spcAft>
                <a:spcPct val="0"/>
              </a:spcAft>
              <a:buClr>
                <a:srgbClr val="000000"/>
              </a:buClr>
              <a:buFontTx/>
              <a:buNone/>
            </a:pPr>
            <a:fld id="{566ABCEB-ACFC-4714-9973-3DA970169C29}" type="slidenum">
              <a:rPr lang="en-US" altLang="en-US" sz="1000" b="0" i="0" u="none" baseline="0">
                <a:solidFill>
                  <a:srgbClr val="666666"/>
                </a:solidFill>
                <a:latin typeface="Roboto"/>
                <a:ea typeface="Arial" pitchFamily="34" charset="0"/>
                <a:sym typeface="Roboto"/>
              </a:rPr>
              <a:pPr marL="0" lvl="0" indent="0" algn="r" eaLnBrk="1" fontAlgn="base" latinLnBrk="1" hangingPunct="1">
                <a:lnSpc>
                  <a:spcPct val="100000"/>
                </a:lnSpc>
                <a:spcBef>
                  <a:spcPct val="0"/>
                </a:spcBef>
                <a:spcAft>
                  <a:spcPct val="0"/>
                </a:spcAft>
                <a:buClr>
                  <a:srgbClr val="000000"/>
                </a:buClr>
                <a:buFontTx/>
                <a:buNone/>
              </a:pPr>
              <a:t>‹#›</a:t>
            </a:fld>
            <a:endParaRPr lang="en-US" altLang="en-US" sz="1000" b="0" i="0" u="none" baseline="0">
              <a:solidFill>
                <a:srgbClr val="666666"/>
              </a:solidFill>
              <a:latin typeface="Roboto"/>
              <a:ea typeface="Arial" pitchFamily="34" charset="0"/>
              <a:sym typeface="Roboto"/>
            </a:endParaRPr>
          </a:p>
        </p:txBody>
      </p:sp>
    </p:spTree>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721" name="Title 1"/>
          <p:cNvSpPr>
            <a:spLocks noGrp="1"/>
          </p:cNvSpPr>
          <p:nvPr>
            <p:ph type="title"/>
          </p:nvPr>
        </p:nvSpPr>
        <p:spPr/>
        <p:txBody>
          <a:bodyPr/>
          <a:lstStyle/>
          <a:p>
            <a:r>
              <a:rPr lang="en-US" altLang="zh-CN"/>
              <a:t>Click to edit Master title style</a:t>
            </a:r>
            <a:endParaRPr lang="zh-CN" altLang="en-US"/>
          </a:p>
        </p:txBody>
      </p:sp>
      <p:sp>
        <p:nvSpPr>
          <p:cNvPr id="1048722" name="Content Placeholder 2"/>
          <p:cNvSpPr>
            <a:spLocks noGrp="1"/>
          </p:cNvSpPr>
          <p:nvPr>
            <p:ph sz="half" idx="1"/>
          </p:nvPr>
        </p:nvSpPr>
        <p:spPr>
          <a:xfrm>
            <a:off x="628650" y="1369218"/>
            <a:ext cx="3886200" cy="3263503"/>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48723" name="Content Placeholder 3"/>
          <p:cNvSpPr>
            <a:spLocks noGrp="1"/>
          </p:cNvSpPr>
          <p:nvPr>
            <p:ph sz="half" idx="2"/>
          </p:nvPr>
        </p:nvSpPr>
        <p:spPr>
          <a:xfrm>
            <a:off x="4629150" y="1369218"/>
            <a:ext cx="3886200" cy="3263503"/>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48714" name="Google Shape;8;p1"/>
          <p:cNvSpPr>
            <a:spLocks noGrp="1"/>
          </p:cNvSpPr>
          <p:nvPr>
            <p:ph type="sldNum" idx="12"/>
          </p:nvPr>
        </p:nvSpPr>
        <p:spPr>
          <a:xfrm>
            <a:off x="8472488" y="4662487"/>
            <a:ext cx="549275" cy="393700"/>
          </a:xfrm>
          <a:prstGeom prst="rect">
            <a:avLst/>
          </a:prstGeom>
          <a:noFill/>
          <a:ln>
            <a:noFill/>
          </a:ln>
        </p:spPr>
        <p:txBody>
          <a:bodyPr vert="horz" lIns="91425" tIns="91425" rIns="91425" bIns="91425" anchor="ctr"/>
          <a:lstStyle>
            <a:lvl1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1pPr>
            <a:lvl2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2pPr>
            <a:lvl3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3pPr>
            <a:lvl4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4pPr>
            <a:lvl5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5pPr>
          </a:lstStyle>
          <a:p>
            <a:pPr marL="0" lvl="0" indent="0" algn="r" eaLnBrk="1" fontAlgn="base" latinLnBrk="1" hangingPunct="1">
              <a:lnSpc>
                <a:spcPct val="100000"/>
              </a:lnSpc>
              <a:spcBef>
                <a:spcPct val="0"/>
              </a:spcBef>
              <a:spcAft>
                <a:spcPct val="0"/>
              </a:spcAft>
              <a:buClr>
                <a:srgbClr val="000000"/>
              </a:buClr>
              <a:buFontTx/>
              <a:buNone/>
            </a:pPr>
            <a:fld id="{566ABCEB-ACFC-4714-9973-3DA970169C29}" type="slidenum">
              <a:rPr lang="en-US" altLang="en-US" sz="1000" b="0" i="0" u="none" baseline="0">
                <a:solidFill>
                  <a:srgbClr val="666666"/>
                </a:solidFill>
                <a:latin typeface="Roboto"/>
                <a:ea typeface="Arial" pitchFamily="34" charset="0"/>
                <a:sym typeface="Roboto"/>
              </a:rPr>
              <a:pPr marL="0" lvl="0" indent="0" algn="r" eaLnBrk="1" fontAlgn="base" latinLnBrk="1" hangingPunct="1">
                <a:lnSpc>
                  <a:spcPct val="100000"/>
                </a:lnSpc>
                <a:spcBef>
                  <a:spcPct val="0"/>
                </a:spcBef>
                <a:spcAft>
                  <a:spcPct val="0"/>
                </a:spcAft>
                <a:buClr>
                  <a:srgbClr val="000000"/>
                </a:buClr>
                <a:buFontTx/>
                <a:buNone/>
              </a:pPr>
              <a:t>‹#›</a:t>
            </a:fld>
            <a:endParaRPr lang="en-US" altLang="en-US" sz="1000" b="0" i="0" u="none" baseline="0">
              <a:solidFill>
                <a:srgbClr val="666666"/>
              </a:solidFill>
              <a:latin typeface="Roboto"/>
              <a:ea typeface="Arial" pitchFamily="34" charset="0"/>
              <a:sym typeface="Roboto"/>
            </a:endParaRPr>
          </a:p>
        </p:txBody>
      </p:sp>
    </p:spTree>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724" name="Title 1"/>
          <p:cNvSpPr>
            <a:spLocks noGrp="1"/>
          </p:cNvSpPr>
          <p:nvPr>
            <p:ph type="title"/>
          </p:nvPr>
        </p:nvSpPr>
        <p:spPr>
          <a:xfrm>
            <a:off x="629841" y="273843"/>
            <a:ext cx="7886700" cy="994172"/>
          </a:xfrm>
        </p:spPr>
        <p:txBody>
          <a:bodyPr/>
          <a:lstStyle/>
          <a:p>
            <a:r>
              <a:rPr lang="en-US" altLang="zh-CN"/>
              <a:t>Click to edit Master title style</a:t>
            </a:r>
            <a:endParaRPr lang="zh-CN" altLang="en-US"/>
          </a:p>
        </p:txBody>
      </p:sp>
      <p:sp>
        <p:nvSpPr>
          <p:cNvPr id="1048725" name="Text Placeholder 2"/>
          <p:cNvSpPr>
            <a:spLocks noGrp="1"/>
          </p:cNvSpPr>
          <p:nvPr>
            <p:ph type="body" idx="1"/>
          </p:nvPr>
        </p:nvSpPr>
        <p:spPr>
          <a:xfrm>
            <a:off x="629841" y="1260872"/>
            <a:ext cx="3868340" cy="617934"/>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1048726" name="Content Placeholder 3"/>
          <p:cNvSpPr>
            <a:spLocks noGrp="1"/>
          </p:cNvSpPr>
          <p:nvPr>
            <p:ph sz="half" idx="2"/>
          </p:nvPr>
        </p:nvSpPr>
        <p:spPr>
          <a:xfrm>
            <a:off x="629841" y="1878806"/>
            <a:ext cx="3868340" cy="2763440"/>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48727" name="Text Placeholder 4"/>
          <p:cNvSpPr>
            <a:spLocks noGrp="1"/>
          </p:cNvSpPr>
          <p:nvPr>
            <p:ph type="body" sz="quarter" idx="3"/>
          </p:nvPr>
        </p:nvSpPr>
        <p:spPr>
          <a:xfrm>
            <a:off x="4629150" y="1260872"/>
            <a:ext cx="3887391" cy="617934"/>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1048728" name="Content Placeholder 5"/>
          <p:cNvSpPr>
            <a:spLocks noGrp="1"/>
          </p:cNvSpPr>
          <p:nvPr>
            <p:ph sz="quarter" idx="4"/>
          </p:nvPr>
        </p:nvSpPr>
        <p:spPr>
          <a:xfrm>
            <a:off x="4629150" y="1878806"/>
            <a:ext cx="3887391" cy="2763440"/>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48714" name="Google Shape;8;p1"/>
          <p:cNvSpPr>
            <a:spLocks noGrp="1"/>
          </p:cNvSpPr>
          <p:nvPr>
            <p:ph type="sldNum" idx="12"/>
          </p:nvPr>
        </p:nvSpPr>
        <p:spPr>
          <a:xfrm>
            <a:off x="8472488" y="4662487"/>
            <a:ext cx="549275" cy="393700"/>
          </a:xfrm>
          <a:prstGeom prst="rect">
            <a:avLst/>
          </a:prstGeom>
          <a:noFill/>
          <a:ln>
            <a:noFill/>
          </a:ln>
        </p:spPr>
        <p:txBody>
          <a:bodyPr vert="horz" lIns="91425" tIns="91425" rIns="91425" bIns="91425" anchor="ctr"/>
          <a:lstStyle>
            <a:lvl1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1pPr>
            <a:lvl2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2pPr>
            <a:lvl3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3pPr>
            <a:lvl4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4pPr>
            <a:lvl5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5pPr>
          </a:lstStyle>
          <a:p>
            <a:pPr marL="0" lvl="0" indent="0" algn="r" eaLnBrk="1" fontAlgn="base" latinLnBrk="1" hangingPunct="1">
              <a:lnSpc>
                <a:spcPct val="100000"/>
              </a:lnSpc>
              <a:spcBef>
                <a:spcPct val="0"/>
              </a:spcBef>
              <a:spcAft>
                <a:spcPct val="0"/>
              </a:spcAft>
              <a:buClr>
                <a:srgbClr val="000000"/>
              </a:buClr>
              <a:buFontTx/>
              <a:buNone/>
            </a:pPr>
            <a:fld id="{566ABCEB-ACFC-4714-9973-3DA970169C29}" type="slidenum">
              <a:rPr lang="en-US" altLang="en-US" sz="1000" b="0" i="0" u="none" baseline="0">
                <a:solidFill>
                  <a:srgbClr val="666666"/>
                </a:solidFill>
                <a:latin typeface="Roboto"/>
                <a:ea typeface="Arial" pitchFamily="34" charset="0"/>
                <a:sym typeface="Roboto"/>
              </a:rPr>
              <a:pPr marL="0" lvl="0" indent="0" algn="r" eaLnBrk="1" fontAlgn="base" latinLnBrk="1" hangingPunct="1">
                <a:lnSpc>
                  <a:spcPct val="100000"/>
                </a:lnSpc>
                <a:spcBef>
                  <a:spcPct val="0"/>
                </a:spcBef>
                <a:spcAft>
                  <a:spcPct val="0"/>
                </a:spcAft>
                <a:buClr>
                  <a:srgbClr val="000000"/>
                </a:buClr>
                <a:buFontTx/>
                <a:buNone/>
              </a:pPr>
              <a:t>‹#›</a:t>
            </a:fld>
            <a:endParaRPr lang="en-US" altLang="en-US" sz="1000" b="0" i="0" u="none" baseline="0">
              <a:solidFill>
                <a:srgbClr val="666666"/>
              </a:solidFill>
              <a:latin typeface="Roboto"/>
              <a:ea typeface="Arial" pitchFamily="34" charset="0"/>
              <a:sym typeface="Roboto"/>
            </a:endParaRPr>
          </a:p>
        </p:txBody>
      </p:sp>
    </p:spTree>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729" name="Title 1"/>
          <p:cNvSpPr>
            <a:spLocks noGrp="1"/>
          </p:cNvSpPr>
          <p:nvPr>
            <p:ph type="title"/>
          </p:nvPr>
        </p:nvSpPr>
        <p:spPr/>
        <p:txBody>
          <a:bodyPr/>
          <a:lstStyle/>
          <a:p>
            <a:r>
              <a:rPr lang="en-US" altLang="zh-CN"/>
              <a:t>Click to edit Master title style</a:t>
            </a:r>
            <a:endParaRPr lang="zh-CN" altLang="en-US"/>
          </a:p>
        </p:txBody>
      </p:sp>
      <p:sp>
        <p:nvSpPr>
          <p:cNvPr id="1048714" name="Google Shape;8;p1"/>
          <p:cNvSpPr>
            <a:spLocks noGrp="1"/>
          </p:cNvSpPr>
          <p:nvPr>
            <p:ph type="sldNum" idx="12"/>
          </p:nvPr>
        </p:nvSpPr>
        <p:spPr>
          <a:xfrm>
            <a:off x="8472488" y="4662487"/>
            <a:ext cx="549275" cy="393700"/>
          </a:xfrm>
          <a:prstGeom prst="rect">
            <a:avLst/>
          </a:prstGeom>
          <a:noFill/>
          <a:ln>
            <a:noFill/>
          </a:ln>
        </p:spPr>
        <p:txBody>
          <a:bodyPr vert="horz" lIns="91425" tIns="91425" rIns="91425" bIns="91425" anchor="ctr"/>
          <a:lstStyle>
            <a:lvl1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1pPr>
            <a:lvl2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2pPr>
            <a:lvl3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3pPr>
            <a:lvl4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4pPr>
            <a:lvl5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5pPr>
          </a:lstStyle>
          <a:p>
            <a:pPr marL="0" lvl="0" indent="0" algn="r" eaLnBrk="1" fontAlgn="base" latinLnBrk="1" hangingPunct="1">
              <a:lnSpc>
                <a:spcPct val="100000"/>
              </a:lnSpc>
              <a:spcBef>
                <a:spcPct val="0"/>
              </a:spcBef>
              <a:spcAft>
                <a:spcPct val="0"/>
              </a:spcAft>
              <a:buClr>
                <a:srgbClr val="000000"/>
              </a:buClr>
              <a:buFontTx/>
              <a:buNone/>
            </a:pPr>
            <a:fld id="{566ABCEB-ACFC-4714-9973-3DA970169C29}" type="slidenum">
              <a:rPr lang="en-US" altLang="en-US" sz="1000" b="0" i="0" u="none" baseline="0">
                <a:solidFill>
                  <a:srgbClr val="666666"/>
                </a:solidFill>
                <a:latin typeface="Roboto"/>
                <a:ea typeface="Arial" pitchFamily="34" charset="0"/>
                <a:sym typeface="Roboto"/>
              </a:rPr>
              <a:pPr marL="0" lvl="0" indent="0" algn="r" eaLnBrk="1" fontAlgn="base" latinLnBrk="1" hangingPunct="1">
                <a:lnSpc>
                  <a:spcPct val="100000"/>
                </a:lnSpc>
                <a:spcBef>
                  <a:spcPct val="0"/>
                </a:spcBef>
                <a:spcAft>
                  <a:spcPct val="0"/>
                </a:spcAft>
                <a:buClr>
                  <a:srgbClr val="000000"/>
                </a:buClr>
                <a:buFontTx/>
                <a:buNone/>
              </a:pPr>
              <a:t>‹#›</a:t>
            </a:fld>
            <a:endParaRPr lang="en-US" altLang="en-US" sz="1000" b="0" i="0" u="none" baseline="0">
              <a:solidFill>
                <a:srgbClr val="666666"/>
              </a:solidFill>
              <a:latin typeface="Roboto"/>
              <a:ea typeface="Arial" pitchFamily="34" charset="0"/>
              <a:sym typeface="Roboto"/>
            </a:endParaRPr>
          </a:p>
        </p:txBody>
      </p:sp>
    </p:spTree>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714" name="Google Shape;8;p1"/>
          <p:cNvSpPr>
            <a:spLocks noGrp="1"/>
          </p:cNvSpPr>
          <p:nvPr>
            <p:ph type="sldNum" idx="12"/>
          </p:nvPr>
        </p:nvSpPr>
        <p:spPr>
          <a:xfrm>
            <a:off x="8472488" y="4662487"/>
            <a:ext cx="549275" cy="393700"/>
          </a:xfrm>
          <a:prstGeom prst="rect">
            <a:avLst/>
          </a:prstGeom>
          <a:noFill/>
          <a:ln>
            <a:noFill/>
          </a:ln>
        </p:spPr>
        <p:txBody>
          <a:bodyPr vert="horz" lIns="91425" tIns="91425" rIns="91425" bIns="91425" anchor="ctr"/>
          <a:lstStyle>
            <a:lvl1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1pPr>
            <a:lvl2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2pPr>
            <a:lvl3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3pPr>
            <a:lvl4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4pPr>
            <a:lvl5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5pPr>
          </a:lstStyle>
          <a:p>
            <a:pPr marL="0" lvl="0" indent="0" algn="r" eaLnBrk="1" fontAlgn="base" latinLnBrk="1" hangingPunct="1">
              <a:lnSpc>
                <a:spcPct val="100000"/>
              </a:lnSpc>
              <a:spcBef>
                <a:spcPct val="0"/>
              </a:spcBef>
              <a:spcAft>
                <a:spcPct val="0"/>
              </a:spcAft>
              <a:buClr>
                <a:srgbClr val="000000"/>
              </a:buClr>
              <a:buFontTx/>
              <a:buNone/>
            </a:pPr>
            <a:fld id="{566ABCEB-ACFC-4714-9973-3DA970169C29}" type="slidenum">
              <a:rPr lang="en-US" altLang="en-US" sz="1000" b="0" i="0" u="none" baseline="0">
                <a:solidFill>
                  <a:srgbClr val="666666"/>
                </a:solidFill>
                <a:latin typeface="Roboto"/>
                <a:ea typeface="Arial" pitchFamily="34" charset="0"/>
                <a:sym typeface="Roboto"/>
              </a:rPr>
              <a:pPr marL="0" lvl="0" indent="0" algn="r" eaLnBrk="1" fontAlgn="base" latinLnBrk="1" hangingPunct="1">
                <a:lnSpc>
                  <a:spcPct val="100000"/>
                </a:lnSpc>
                <a:spcBef>
                  <a:spcPct val="0"/>
                </a:spcBef>
                <a:spcAft>
                  <a:spcPct val="0"/>
                </a:spcAft>
                <a:buClr>
                  <a:srgbClr val="000000"/>
                </a:buClr>
                <a:buFontTx/>
                <a:buNone/>
              </a:pPr>
              <a:t>‹#›</a:t>
            </a:fld>
            <a:endParaRPr lang="en-US" altLang="en-US" sz="1000" b="0" i="0" u="none" baseline="0">
              <a:solidFill>
                <a:srgbClr val="666666"/>
              </a:solidFill>
              <a:latin typeface="Roboto"/>
              <a:ea typeface="Arial" pitchFamily="34" charset="0"/>
              <a:sym typeface="Roboto"/>
            </a:endParaRPr>
          </a:p>
        </p:txBody>
      </p:sp>
    </p:spTree>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730" name="Title 1"/>
          <p:cNvSpPr>
            <a:spLocks noGrp="1"/>
          </p:cNvSpPr>
          <p:nvPr>
            <p:ph type="title"/>
          </p:nvPr>
        </p:nvSpPr>
        <p:spPr>
          <a:xfrm>
            <a:off x="629841" y="342900"/>
            <a:ext cx="2949177" cy="1200150"/>
          </a:xfrm>
        </p:spPr>
        <p:txBody>
          <a:bodyPr anchor="b"/>
          <a:lstStyle>
            <a:lvl1pPr>
              <a:defRPr sz="3200"/>
            </a:lvl1pPr>
          </a:lstStyle>
          <a:p>
            <a:r>
              <a:rPr lang="en-US" altLang="zh-CN"/>
              <a:t>Click to edit Master title style</a:t>
            </a:r>
            <a:endParaRPr lang="zh-CN" altLang="en-US"/>
          </a:p>
        </p:txBody>
      </p:sp>
      <p:sp>
        <p:nvSpPr>
          <p:cNvPr id="1048731" name="Text Placeholder 3"/>
          <p:cNvSpPr>
            <a:spLocks noGrp="1"/>
          </p:cNvSpPr>
          <p:nvPr>
            <p:ph type="body" sz="half" idx="2"/>
          </p:nvPr>
        </p:nvSpPr>
        <p:spPr>
          <a:xfrm>
            <a:off x="629841" y="1543050"/>
            <a:ext cx="2949177" cy="28586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1048732" name="Content Placeholder 2"/>
          <p:cNvSpPr>
            <a:spLocks noGrp="1"/>
          </p:cNvSpPr>
          <p:nvPr>
            <p:ph idx="1"/>
          </p:nvPr>
        </p:nvSpPr>
        <p:spPr>
          <a:xfrm>
            <a:off x="3887391" y="740568"/>
            <a:ext cx="4629150" cy="365521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48714" name="Google Shape;8;p1"/>
          <p:cNvSpPr>
            <a:spLocks noGrp="1"/>
          </p:cNvSpPr>
          <p:nvPr>
            <p:ph type="sldNum" idx="12"/>
          </p:nvPr>
        </p:nvSpPr>
        <p:spPr>
          <a:xfrm>
            <a:off x="8472488" y="4662487"/>
            <a:ext cx="549275" cy="393700"/>
          </a:xfrm>
          <a:prstGeom prst="rect">
            <a:avLst/>
          </a:prstGeom>
          <a:noFill/>
          <a:ln>
            <a:noFill/>
          </a:ln>
        </p:spPr>
        <p:txBody>
          <a:bodyPr vert="horz" lIns="91425" tIns="91425" rIns="91425" bIns="91425" anchor="ctr"/>
          <a:lstStyle>
            <a:lvl1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1pPr>
            <a:lvl2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2pPr>
            <a:lvl3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3pPr>
            <a:lvl4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4pPr>
            <a:lvl5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5pPr>
          </a:lstStyle>
          <a:p>
            <a:pPr marL="0" lvl="0" indent="0" algn="r" eaLnBrk="1" fontAlgn="base" latinLnBrk="1" hangingPunct="1">
              <a:lnSpc>
                <a:spcPct val="100000"/>
              </a:lnSpc>
              <a:spcBef>
                <a:spcPct val="0"/>
              </a:spcBef>
              <a:spcAft>
                <a:spcPct val="0"/>
              </a:spcAft>
              <a:buClr>
                <a:srgbClr val="000000"/>
              </a:buClr>
              <a:buFontTx/>
              <a:buNone/>
            </a:pPr>
            <a:fld id="{566ABCEB-ACFC-4714-9973-3DA970169C29}" type="slidenum">
              <a:rPr lang="en-US" altLang="en-US" sz="1000" b="0" i="0" u="none" baseline="0">
                <a:solidFill>
                  <a:srgbClr val="666666"/>
                </a:solidFill>
                <a:latin typeface="Roboto"/>
                <a:ea typeface="Arial" pitchFamily="34" charset="0"/>
                <a:sym typeface="Roboto"/>
              </a:rPr>
              <a:pPr marL="0" lvl="0" indent="0" algn="r" eaLnBrk="1" fontAlgn="base" latinLnBrk="1" hangingPunct="1">
                <a:lnSpc>
                  <a:spcPct val="100000"/>
                </a:lnSpc>
                <a:spcBef>
                  <a:spcPct val="0"/>
                </a:spcBef>
                <a:spcAft>
                  <a:spcPct val="0"/>
                </a:spcAft>
                <a:buClr>
                  <a:srgbClr val="000000"/>
                </a:buClr>
                <a:buFontTx/>
                <a:buNone/>
              </a:pPr>
              <a:t>‹#›</a:t>
            </a:fld>
            <a:endParaRPr lang="en-US" altLang="en-US" sz="1000" b="0" i="0" u="none" baseline="0">
              <a:solidFill>
                <a:srgbClr val="666666"/>
              </a:solidFill>
              <a:latin typeface="Roboto"/>
              <a:ea typeface="Arial" pitchFamily="34" charset="0"/>
              <a:sym typeface="Roboto"/>
            </a:endParaRPr>
          </a:p>
        </p:txBody>
      </p:sp>
    </p:spTree>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733" name="Title 1"/>
          <p:cNvSpPr>
            <a:spLocks noGrp="1"/>
          </p:cNvSpPr>
          <p:nvPr>
            <p:ph type="title"/>
          </p:nvPr>
        </p:nvSpPr>
        <p:spPr>
          <a:xfrm>
            <a:off x="629841" y="342900"/>
            <a:ext cx="2949177" cy="1200150"/>
          </a:xfrm>
        </p:spPr>
        <p:txBody>
          <a:bodyPr anchor="b"/>
          <a:lstStyle>
            <a:lvl1pPr>
              <a:defRPr sz="3200"/>
            </a:lvl1pPr>
          </a:lstStyle>
          <a:p>
            <a:r>
              <a:rPr lang="en-US" altLang="zh-CN"/>
              <a:t>Click to edit Master title style</a:t>
            </a:r>
            <a:endParaRPr lang="zh-CN" altLang="en-US"/>
          </a:p>
        </p:txBody>
      </p:sp>
      <p:sp>
        <p:nvSpPr>
          <p:cNvPr id="1048734" name="Text Placeholder 3"/>
          <p:cNvSpPr>
            <a:spLocks noGrp="1"/>
          </p:cNvSpPr>
          <p:nvPr>
            <p:ph type="body" sz="half" idx="2"/>
          </p:nvPr>
        </p:nvSpPr>
        <p:spPr>
          <a:xfrm>
            <a:off x="629841" y="1543050"/>
            <a:ext cx="2949177" cy="28586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1048735" name="Picture Placeholder 2"/>
          <p:cNvSpPr>
            <a:spLocks noGrp="1"/>
          </p:cNvSpPr>
          <p:nvPr>
            <p:ph type="pic" idx="1"/>
          </p:nvPr>
        </p:nvSpPr>
        <p:spPr>
          <a:xfrm>
            <a:off x="3887391" y="740568"/>
            <a:ext cx="4629150" cy="3655218"/>
          </a:xfrm>
        </p:spPr>
        <p:txBody>
          <a:bodyPr/>
          <a:lstStyle>
            <a:lvl1pPr marL="0" indent="0">
              <a:buNone/>
              <a:defRPr sz="3200"/>
            </a:lvl1pPr>
            <a:lvl2pPr marL="457200" indent="0">
              <a:buNone/>
              <a:defRPr sz="28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1048714" name="Google Shape;8;p1"/>
          <p:cNvSpPr>
            <a:spLocks noGrp="1"/>
          </p:cNvSpPr>
          <p:nvPr>
            <p:ph type="sldNum" idx="12"/>
          </p:nvPr>
        </p:nvSpPr>
        <p:spPr>
          <a:xfrm>
            <a:off x="8472488" y="4662487"/>
            <a:ext cx="549275" cy="393700"/>
          </a:xfrm>
          <a:prstGeom prst="rect">
            <a:avLst/>
          </a:prstGeom>
          <a:noFill/>
          <a:ln>
            <a:noFill/>
          </a:ln>
        </p:spPr>
        <p:txBody>
          <a:bodyPr vert="horz" lIns="91425" tIns="91425" rIns="91425" bIns="91425" anchor="ctr"/>
          <a:lstStyle>
            <a:lvl1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1pPr>
            <a:lvl2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2pPr>
            <a:lvl3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3pPr>
            <a:lvl4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4pPr>
            <a:lvl5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5pPr>
          </a:lstStyle>
          <a:p>
            <a:pPr marL="0" lvl="0" indent="0" algn="r" eaLnBrk="1" fontAlgn="base" latinLnBrk="1" hangingPunct="1">
              <a:lnSpc>
                <a:spcPct val="100000"/>
              </a:lnSpc>
              <a:spcBef>
                <a:spcPct val="0"/>
              </a:spcBef>
              <a:spcAft>
                <a:spcPct val="0"/>
              </a:spcAft>
              <a:buClr>
                <a:srgbClr val="000000"/>
              </a:buClr>
              <a:buFontTx/>
              <a:buNone/>
            </a:pPr>
            <a:fld id="{566ABCEB-ACFC-4714-9973-3DA970169C29}" type="slidenum">
              <a:rPr lang="en-US" altLang="en-US" sz="1000" b="0" i="0" u="none" baseline="0">
                <a:solidFill>
                  <a:srgbClr val="666666"/>
                </a:solidFill>
                <a:latin typeface="Roboto"/>
                <a:ea typeface="Arial" pitchFamily="34" charset="0"/>
                <a:sym typeface="Roboto"/>
              </a:rPr>
              <a:pPr marL="0" lvl="0" indent="0" algn="r" eaLnBrk="1" fontAlgn="base" latinLnBrk="1" hangingPunct="1">
                <a:lnSpc>
                  <a:spcPct val="100000"/>
                </a:lnSpc>
                <a:spcBef>
                  <a:spcPct val="0"/>
                </a:spcBef>
                <a:spcAft>
                  <a:spcPct val="0"/>
                </a:spcAft>
                <a:buClr>
                  <a:srgbClr val="000000"/>
                </a:buClr>
                <a:buFontTx/>
                <a:buNone/>
              </a:pPr>
              <a:t>‹#›</a:t>
            </a:fld>
            <a:endParaRPr lang="en-US" altLang="en-US" sz="1000" b="0" i="0" u="none" baseline="0">
              <a:solidFill>
                <a:srgbClr val="666666"/>
              </a:solidFill>
              <a:latin typeface="Roboto"/>
              <a:ea typeface="Arial" pitchFamily="34" charset="0"/>
              <a:sym typeface="Roboto"/>
            </a:endParaRPr>
          </a:p>
        </p:txBody>
      </p:sp>
    </p:spTree>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736" name="Title 1"/>
          <p:cNvSpPr>
            <a:spLocks noGrp="1"/>
          </p:cNvSpPr>
          <p:nvPr>
            <p:ph type="title"/>
          </p:nvPr>
        </p:nvSpPr>
        <p:spPr/>
        <p:txBody>
          <a:bodyPr/>
          <a:lstStyle/>
          <a:p>
            <a:r>
              <a:rPr lang="en-US" altLang="zh-CN"/>
              <a:t>Click to edit Master title style</a:t>
            </a:r>
            <a:endParaRPr lang="zh-CN" altLang="en-US"/>
          </a:p>
        </p:txBody>
      </p:sp>
      <p:sp>
        <p:nvSpPr>
          <p:cNvPr id="1048737" name="Vertical Text Placeholder 2"/>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48714" name="Google Shape;8;p1"/>
          <p:cNvSpPr>
            <a:spLocks noGrp="1"/>
          </p:cNvSpPr>
          <p:nvPr>
            <p:ph type="sldNum" idx="12"/>
          </p:nvPr>
        </p:nvSpPr>
        <p:spPr>
          <a:xfrm>
            <a:off x="8472488" y="4662487"/>
            <a:ext cx="549275" cy="393700"/>
          </a:xfrm>
          <a:prstGeom prst="rect">
            <a:avLst/>
          </a:prstGeom>
          <a:noFill/>
          <a:ln>
            <a:noFill/>
          </a:ln>
        </p:spPr>
        <p:txBody>
          <a:bodyPr vert="horz" lIns="91425" tIns="91425" rIns="91425" bIns="91425" anchor="ctr"/>
          <a:lstStyle>
            <a:lvl1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1pPr>
            <a:lvl2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2pPr>
            <a:lvl3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3pPr>
            <a:lvl4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4pPr>
            <a:lvl5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5pPr>
          </a:lstStyle>
          <a:p>
            <a:pPr marL="0" lvl="0" indent="0" algn="r" eaLnBrk="1" fontAlgn="base" latinLnBrk="1" hangingPunct="1">
              <a:lnSpc>
                <a:spcPct val="100000"/>
              </a:lnSpc>
              <a:spcBef>
                <a:spcPct val="0"/>
              </a:spcBef>
              <a:spcAft>
                <a:spcPct val="0"/>
              </a:spcAft>
              <a:buClr>
                <a:srgbClr val="000000"/>
              </a:buClr>
              <a:buFontTx/>
              <a:buNone/>
            </a:pPr>
            <a:fld id="{566ABCEB-ACFC-4714-9973-3DA970169C29}" type="slidenum">
              <a:rPr lang="en-US" altLang="en-US" sz="1000" b="0" i="0" u="none" baseline="0">
                <a:solidFill>
                  <a:srgbClr val="666666"/>
                </a:solidFill>
                <a:latin typeface="Roboto"/>
                <a:ea typeface="Arial" pitchFamily="34" charset="0"/>
                <a:sym typeface="Roboto"/>
              </a:rPr>
              <a:pPr marL="0" lvl="0" indent="0" algn="r" eaLnBrk="1" fontAlgn="base" latinLnBrk="1" hangingPunct="1">
                <a:lnSpc>
                  <a:spcPct val="100000"/>
                </a:lnSpc>
                <a:spcBef>
                  <a:spcPct val="0"/>
                </a:spcBef>
                <a:spcAft>
                  <a:spcPct val="0"/>
                </a:spcAft>
                <a:buClr>
                  <a:srgbClr val="000000"/>
                </a:buClr>
                <a:buFontTx/>
                <a:buNone/>
              </a:pPr>
              <a:t>‹#›</a:t>
            </a:fld>
            <a:endParaRPr lang="en-US" altLang="en-US" sz="1000" b="0" i="0" u="none" baseline="0">
              <a:solidFill>
                <a:srgbClr val="666666"/>
              </a:solidFill>
              <a:latin typeface="Roboto"/>
              <a:ea typeface="Arial" pitchFamily="34" charset="0"/>
              <a:sym typeface="Roboto"/>
            </a:endParaRPr>
          </a:p>
        </p:txBody>
      </p:sp>
    </p:spTree>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738" name="Vertical Title 1"/>
          <p:cNvSpPr>
            <a:spLocks noGrp="1"/>
          </p:cNvSpPr>
          <p:nvPr>
            <p:ph type="title" orient="vert"/>
          </p:nvPr>
        </p:nvSpPr>
        <p:spPr>
          <a:xfrm>
            <a:off x="6543675" y="273843"/>
            <a:ext cx="1971675" cy="4358878"/>
          </a:xfrm>
        </p:spPr>
        <p:txBody>
          <a:bodyPr vert="eaVert"/>
          <a:lstStyle/>
          <a:p>
            <a:r>
              <a:rPr lang="en-US" altLang="zh-CN"/>
              <a:t>Click to edit Master title style</a:t>
            </a:r>
            <a:endParaRPr lang="zh-CN" altLang="en-US"/>
          </a:p>
        </p:txBody>
      </p:sp>
      <p:sp>
        <p:nvSpPr>
          <p:cNvPr id="1048739" name="Vertical Text Placeholder 2"/>
          <p:cNvSpPr>
            <a:spLocks noGrp="1"/>
          </p:cNvSpPr>
          <p:nvPr>
            <p:ph type="body" orient="vert" idx="1"/>
          </p:nvPr>
        </p:nvSpPr>
        <p:spPr>
          <a:xfrm>
            <a:off x="628650" y="273843"/>
            <a:ext cx="5800725" cy="4358878"/>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48714" name="Google Shape;8;p1"/>
          <p:cNvSpPr>
            <a:spLocks noGrp="1"/>
          </p:cNvSpPr>
          <p:nvPr>
            <p:ph type="sldNum" idx="12"/>
          </p:nvPr>
        </p:nvSpPr>
        <p:spPr>
          <a:xfrm>
            <a:off x="8472488" y="4662487"/>
            <a:ext cx="549275" cy="393700"/>
          </a:xfrm>
          <a:prstGeom prst="rect">
            <a:avLst/>
          </a:prstGeom>
          <a:noFill/>
          <a:ln>
            <a:noFill/>
          </a:ln>
        </p:spPr>
        <p:txBody>
          <a:bodyPr vert="horz" lIns="91425" tIns="91425" rIns="91425" bIns="91425" anchor="ctr"/>
          <a:lstStyle>
            <a:lvl1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1pPr>
            <a:lvl2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2pPr>
            <a:lvl3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3pPr>
            <a:lvl4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4pPr>
            <a:lvl5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5pPr>
          </a:lstStyle>
          <a:p>
            <a:pPr marL="0" lvl="0" indent="0" algn="r" eaLnBrk="1" fontAlgn="base" latinLnBrk="1" hangingPunct="1">
              <a:lnSpc>
                <a:spcPct val="100000"/>
              </a:lnSpc>
              <a:spcBef>
                <a:spcPct val="0"/>
              </a:spcBef>
              <a:spcAft>
                <a:spcPct val="0"/>
              </a:spcAft>
              <a:buClr>
                <a:srgbClr val="000000"/>
              </a:buClr>
              <a:buFontTx/>
              <a:buNone/>
            </a:pPr>
            <a:fld id="{566ABCEB-ACFC-4714-9973-3DA970169C29}" type="slidenum">
              <a:rPr lang="en-US" altLang="en-US" sz="1000" b="0" i="0" u="none" baseline="0">
                <a:solidFill>
                  <a:srgbClr val="666666"/>
                </a:solidFill>
                <a:latin typeface="Roboto"/>
                <a:ea typeface="Arial" pitchFamily="34" charset="0"/>
                <a:sym typeface="Roboto"/>
              </a:rPr>
              <a:pPr marL="0" lvl="0" indent="0" algn="r" eaLnBrk="1" fontAlgn="base" latinLnBrk="1" hangingPunct="1">
                <a:lnSpc>
                  <a:spcPct val="100000"/>
                </a:lnSpc>
                <a:spcBef>
                  <a:spcPct val="0"/>
                </a:spcBef>
                <a:spcAft>
                  <a:spcPct val="0"/>
                </a:spcAft>
                <a:buClr>
                  <a:srgbClr val="000000"/>
                </a:buClr>
                <a:buFontTx/>
                <a:buNone/>
              </a:pPr>
              <a:t>‹#›</a:t>
            </a:fld>
            <a:endParaRPr lang="en-US" altLang="en-US" sz="1000" b="0" i="0" u="none" baseline="0">
              <a:solidFill>
                <a:srgbClr val="666666"/>
              </a:solidFill>
              <a:latin typeface="Roboto"/>
              <a:ea typeface="Arial" pitchFamily="34" charset="0"/>
              <a:sym typeface="Roboto"/>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07.xml"/><Relationship Id="rId3" Type="http://schemas.openxmlformats.org/officeDocument/2006/relationships/slideLayout" Target="../slideLayouts/slideLayout102.xml"/><Relationship Id="rId7" Type="http://schemas.openxmlformats.org/officeDocument/2006/relationships/slideLayout" Target="../slideLayouts/slideLayout106.xml"/><Relationship Id="rId12" Type="http://schemas.openxmlformats.org/officeDocument/2006/relationships/theme" Target="../theme/theme10.xml"/><Relationship Id="rId2" Type="http://schemas.openxmlformats.org/officeDocument/2006/relationships/slideLayout" Target="../slideLayouts/slideLayout101.xml"/><Relationship Id="rId1" Type="http://schemas.openxmlformats.org/officeDocument/2006/relationships/slideLayout" Target="../slideLayouts/slideLayout100.xml"/><Relationship Id="rId6" Type="http://schemas.openxmlformats.org/officeDocument/2006/relationships/slideLayout" Target="../slideLayouts/slideLayout105.xml"/><Relationship Id="rId11" Type="http://schemas.openxmlformats.org/officeDocument/2006/relationships/slideLayout" Target="../slideLayouts/slideLayout110.xml"/><Relationship Id="rId5" Type="http://schemas.openxmlformats.org/officeDocument/2006/relationships/slideLayout" Target="../slideLayouts/slideLayout104.xml"/><Relationship Id="rId10" Type="http://schemas.openxmlformats.org/officeDocument/2006/relationships/slideLayout" Target="../slideLayouts/slideLayout109.xml"/><Relationship Id="rId4" Type="http://schemas.openxmlformats.org/officeDocument/2006/relationships/slideLayout" Target="../slideLayouts/slideLayout103.xml"/><Relationship Id="rId9" Type="http://schemas.openxmlformats.org/officeDocument/2006/relationships/slideLayout" Target="../slideLayouts/slideLayout108.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18.xml"/><Relationship Id="rId3" Type="http://schemas.openxmlformats.org/officeDocument/2006/relationships/slideLayout" Target="../slideLayouts/slideLayout113.xml"/><Relationship Id="rId7" Type="http://schemas.openxmlformats.org/officeDocument/2006/relationships/slideLayout" Target="../slideLayouts/slideLayout117.xml"/><Relationship Id="rId12" Type="http://schemas.openxmlformats.org/officeDocument/2006/relationships/theme" Target="../theme/theme11.xml"/><Relationship Id="rId2" Type="http://schemas.openxmlformats.org/officeDocument/2006/relationships/slideLayout" Target="../slideLayouts/slideLayout112.xml"/><Relationship Id="rId1" Type="http://schemas.openxmlformats.org/officeDocument/2006/relationships/slideLayout" Target="../slideLayouts/slideLayout111.xml"/><Relationship Id="rId6" Type="http://schemas.openxmlformats.org/officeDocument/2006/relationships/slideLayout" Target="../slideLayouts/slideLayout116.xml"/><Relationship Id="rId11" Type="http://schemas.openxmlformats.org/officeDocument/2006/relationships/slideLayout" Target="../slideLayouts/slideLayout121.xml"/><Relationship Id="rId5" Type="http://schemas.openxmlformats.org/officeDocument/2006/relationships/slideLayout" Target="../slideLayouts/slideLayout115.xml"/><Relationship Id="rId10" Type="http://schemas.openxmlformats.org/officeDocument/2006/relationships/slideLayout" Target="../slideLayouts/slideLayout120.xml"/><Relationship Id="rId4" Type="http://schemas.openxmlformats.org/officeDocument/2006/relationships/slideLayout" Target="../slideLayouts/slideLayout114.xml"/><Relationship Id="rId9" Type="http://schemas.openxmlformats.org/officeDocument/2006/relationships/slideLayout" Target="../slideLayouts/slideLayout11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4.xml"/><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theme" Target="../theme/theme7.xml"/><Relationship Id="rId2" Type="http://schemas.openxmlformats.org/officeDocument/2006/relationships/slideLayout" Target="../slideLayouts/slideLayout68.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5.xml"/><Relationship Id="rId3" Type="http://schemas.openxmlformats.org/officeDocument/2006/relationships/slideLayout" Target="../slideLayouts/slideLayout80.xml"/><Relationship Id="rId7" Type="http://schemas.openxmlformats.org/officeDocument/2006/relationships/slideLayout" Target="../slideLayouts/slideLayout84.xml"/><Relationship Id="rId12" Type="http://schemas.openxmlformats.org/officeDocument/2006/relationships/theme" Target="../theme/theme8.xml"/><Relationship Id="rId2" Type="http://schemas.openxmlformats.org/officeDocument/2006/relationships/slideLayout" Target="../slideLayouts/slideLayout79.xml"/><Relationship Id="rId1" Type="http://schemas.openxmlformats.org/officeDocument/2006/relationships/slideLayout" Target="../slideLayouts/slideLayout78.xml"/><Relationship Id="rId6" Type="http://schemas.openxmlformats.org/officeDocument/2006/relationships/slideLayout" Target="../slideLayouts/slideLayout83.xml"/><Relationship Id="rId11" Type="http://schemas.openxmlformats.org/officeDocument/2006/relationships/slideLayout" Target="../slideLayouts/slideLayout88.xml"/><Relationship Id="rId5" Type="http://schemas.openxmlformats.org/officeDocument/2006/relationships/slideLayout" Target="../slideLayouts/slideLayout82.xml"/><Relationship Id="rId10" Type="http://schemas.openxmlformats.org/officeDocument/2006/relationships/slideLayout" Target="../slideLayouts/slideLayout87.xml"/><Relationship Id="rId4" Type="http://schemas.openxmlformats.org/officeDocument/2006/relationships/slideLayout" Target="../slideLayouts/slideLayout81.xml"/><Relationship Id="rId9" Type="http://schemas.openxmlformats.org/officeDocument/2006/relationships/slideLayout" Target="../slideLayouts/slideLayout86.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96.xml"/><Relationship Id="rId3" Type="http://schemas.openxmlformats.org/officeDocument/2006/relationships/slideLayout" Target="../slideLayouts/slideLayout91.xml"/><Relationship Id="rId7" Type="http://schemas.openxmlformats.org/officeDocument/2006/relationships/slideLayout" Target="../slideLayouts/slideLayout95.xml"/><Relationship Id="rId12" Type="http://schemas.openxmlformats.org/officeDocument/2006/relationships/theme" Target="../theme/theme9.xml"/><Relationship Id="rId2" Type="http://schemas.openxmlformats.org/officeDocument/2006/relationships/slideLayout" Target="../slideLayouts/slideLayout90.xml"/><Relationship Id="rId1" Type="http://schemas.openxmlformats.org/officeDocument/2006/relationships/slideLayout" Target="../slideLayouts/slideLayout89.xml"/><Relationship Id="rId6" Type="http://schemas.openxmlformats.org/officeDocument/2006/relationships/slideLayout" Target="../slideLayouts/slideLayout94.xml"/><Relationship Id="rId11" Type="http://schemas.openxmlformats.org/officeDocument/2006/relationships/slideLayout" Target="../slideLayouts/slideLayout99.xml"/><Relationship Id="rId5" Type="http://schemas.openxmlformats.org/officeDocument/2006/relationships/slideLayout" Target="../slideLayouts/slideLayout93.xml"/><Relationship Id="rId10" Type="http://schemas.openxmlformats.org/officeDocument/2006/relationships/slideLayout" Target="../slideLayouts/slideLayout98.xml"/><Relationship Id="rId4" Type="http://schemas.openxmlformats.org/officeDocument/2006/relationships/slideLayout" Target="../slideLayouts/slideLayout92.xml"/><Relationship Id="rId9" Type="http://schemas.openxmlformats.org/officeDocument/2006/relationships/slideLayout" Target="../slideLayouts/slideLayout9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48621" name="Google Shape;6;p1"/>
          <p:cNvSpPr>
            <a:spLocks noGrp="1"/>
          </p:cNvSpPr>
          <p:nvPr>
            <p:ph type="title"/>
          </p:nvPr>
        </p:nvSpPr>
        <p:spPr>
          <a:xfrm>
            <a:off x="311150" y="444500"/>
            <a:ext cx="8521700" cy="573087"/>
          </a:xfrm>
          <a:prstGeom prst="rect">
            <a:avLst/>
          </a:prstGeom>
          <a:noFill/>
          <a:ln>
            <a:noFill/>
          </a:ln>
        </p:spPr>
        <p:txBody>
          <a:bodyPr vert="horz" lIns="91425" tIns="91425" rIns="91425" bIns="91425" anchor="t"/>
          <a:lstStyle/>
          <a:p>
            <a:pPr lvl="0"/>
            <a:endParaRPr lang="en-US" altLang="en-US"/>
          </a:p>
        </p:txBody>
      </p:sp>
      <p:sp>
        <p:nvSpPr>
          <p:cNvPr id="1048622" name="Google Shape;7;p1"/>
          <p:cNvSpPr>
            <a:spLocks noGrp="1"/>
          </p:cNvSpPr>
          <p:nvPr>
            <p:ph type="body" idx="1"/>
          </p:nvPr>
        </p:nvSpPr>
        <p:spPr>
          <a:xfrm>
            <a:off x="311150" y="1152525"/>
            <a:ext cx="8521700" cy="3416300"/>
          </a:xfrm>
          <a:prstGeom prst="rect">
            <a:avLst/>
          </a:prstGeom>
          <a:noFill/>
          <a:ln>
            <a:noFill/>
          </a:ln>
        </p:spPr>
        <p:txBody>
          <a:bodyPr vert="horz" lIns="91425" tIns="91425" rIns="91425" bIns="91425" anchor="t"/>
          <a:lstStyle/>
          <a:p>
            <a:pPr lvl="0"/>
            <a:endParaRPr lang="en-US" altLang="en-US"/>
          </a:p>
        </p:txBody>
      </p:sp>
      <p:sp>
        <p:nvSpPr>
          <p:cNvPr id="1048623" name="Google Shape;8;p1"/>
          <p:cNvSpPr>
            <a:spLocks noGrp="1"/>
          </p:cNvSpPr>
          <p:nvPr>
            <p:ph type="sldNum" idx="12"/>
          </p:nvPr>
        </p:nvSpPr>
        <p:spPr>
          <a:xfrm>
            <a:off x="8472488" y="4662487"/>
            <a:ext cx="549275" cy="393700"/>
          </a:xfrm>
          <a:prstGeom prst="rect">
            <a:avLst/>
          </a:prstGeom>
          <a:noFill/>
          <a:ln>
            <a:noFill/>
          </a:ln>
        </p:spPr>
        <p:txBody>
          <a:bodyPr vert="horz" lIns="91425" tIns="91425" rIns="91425" bIns="91425" anchor="ctr"/>
          <a:lstStyle>
            <a:lvl1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1pPr>
            <a:lvl2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2pPr>
            <a:lvl3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3pPr>
            <a:lvl4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4pPr>
            <a:lvl5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5pPr>
          </a:lstStyle>
          <a:p>
            <a:pPr marL="0" lvl="0" indent="0" algn="r" eaLnBrk="1" fontAlgn="base" latinLnBrk="1" hangingPunct="1">
              <a:lnSpc>
                <a:spcPct val="100000"/>
              </a:lnSpc>
              <a:spcBef>
                <a:spcPct val="0"/>
              </a:spcBef>
              <a:spcAft>
                <a:spcPct val="0"/>
              </a:spcAft>
              <a:buClr>
                <a:srgbClr val="000000"/>
              </a:buClr>
              <a:buFontTx/>
              <a:buNone/>
            </a:pPr>
            <a:fld id="{566ABCEB-ACFC-4714-9973-3DA970169C29}" type="slidenum">
              <a:rPr lang="en-US" altLang="en-US" sz="1000" b="0" i="0" u="none" baseline="0">
                <a:solidFill>
                  <a:srgbClr val="666666"/>
                </a:solidFill>
                <a:latin typeface="Roboto"/>
                <a:ea typeface="Arial" pitchFamily="34" charset="0"/>
                <a:sym typeface="Roboto"/>
              </a:rPr>
              <a:pPr marL="0" lvl="0" indent="0" algn="r" eaLnBrk="1" fontAlgn="base" latinLnBrk="1" hangingPunct="1">
                <a:lnSpc>
                  <a:spcPct val="100000"/>
                </a:lnSpc>
                <a:spcBef>
                  <a:spcPct val="0"/>
                </a:spcBef>
                <a:spcAft>
                  <a:spcPct val="0"/>
                </a:spcAft>
                <a:buClr>
                  <a:srgbClr val="000000"/>
                </a:buClr>
                <a:buFontTx/>
                <a:buNone/>
              </a:pPr>
              <a:t>‹#›</a:t>
            </a:fld>
            <a:endParaRPr lang="en-US" altLang="en-US" sz="1000" b="0" i="0" u="none" baseline="0">
              <a:solidFill>
                <a:srgbClr val="666666"/>
              </a:solidFill>
              <a:latin typeface="Roboto"/>
              <a:ea typeface="Arial" pitchFamily="34" charset="0"/>
              <a:sym typeface="Roboto"/>
            </a:endParaRPr>
          </a:p>
        </p:txBody>
      </p:sp>
    </p:spTree>
  </p:cSld>
  <p:clrMap bg1="lt1" tx1="dk1" bg2="dk2" tx2="lt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746" r:id="rId8"/>
    <p:sldLayoutId id="2147483747" r:id="rId9"/>
    <p:sldLayoutId id="2147483748" r:id="rId10"/>
    <p:sldLayoutId id="2147483749" r:id="rId11"/>
  </p:sldLayoutIdLst>
  <p:hf sldNum="0" hdr="0" ftr="0" dt="0"/>
  <p:txStyles>
    <p:titleStyle>
      <a:lvl1pPr marL="0" indent="0" algn="l" eaLnBrk="1" fontAlgn="base" hangingPunct="1">
        <a:spcBef>
          <a:spcPct val="0"/>
        </a:spcBef>
        <a:spcAft>
          <a:spcPct val="0"/>
        </a:spcAft>
        <a:buClr>
          <a:srgbClr val="000000"/>
        </a:buClr>
        <a:buFontTx/>
        <a:buNone/>
        <a:defRPr sz="1400" b="0">
          <a:solidFill>
            <a:srgbClr val="000000"/>
          </a:solidFill>
          <a:latin typeface="Arial" charset="0"/>
          <a:ea typeface="Arial" charset="0"/>
          <a:sym typeface="Arial" pitchFamily="34" charset="0"/>
        </a:defRPr>
      </a:lvl1pPr>
      <a:lvl2pPr marL="0" indent="0" algn="l" eaLnBrk="1" fontAlgn="base" hangingPunct="1">
        <a:spcBef>
          <a:spcPct val="0"/>
        </a:spcBef>
        <a:spcAft>
          <a:spcPct val="0"/>
        </a:spcAft>
        <a:buClr>
          <a:srgbClr val="000000"/>
        </a:buClr>
        <a:buFontTx/>
        <a:buNone/>
        <a:defRPr sz="1400" b="0">
          <a:solidFill>
            <a:srgbClr val="000000"/>
          </a:solidFill>
          <a:latin typeface="Arial" charset="0"/>
          <a:ea typeface="Arial" charset="0"/>
          <a:sym typeface="Arial" pitchFamily="34" charset="0"/>
        </a:defRPr>
      </a:lvl2pPr>
      <a:lvl3pPr marL="0" indent="0" algn="l" eaLnBrk="1" fontAlgn="base" hangingPunct="1">
        <a:spcBef>
          <a:spcPct val="0"/>
        </a:spcBef>
        <a:spcAft>
          <a:spcPct val="0"/>
        </a:spcAft>
        <a:buClr>
          <a:srgbClr val="000000"/>
        </a:buClr>
        <a:buFontTx/>
        <a:buNone/>
        <a:defRPr sz="1400" b="0">
          <a:solidFill>
            <a:srgbClr val="000000"/>
          </a:solidFill>
          <a:latin typeface="Arial" charset="0"/>
          <a:ea typeface="Arial" charset="0"/>
          <a:sym typeface="Arial" pitchFamily="34" charset="0"/>
        </a:defRPr>
      </a:lvl3pPr>
      <a:lvl4pPr marL="0" indent="0" algn="l" eaLnBrk="1" fontAlgn="base" hangingPunct="1">
        <a:spcBef>
          <a:spcPct val="0"/>
        </a:spcBef>
        <a:spcAft>
          <a:spcPct val="0"/>
        </a:spcAft>
        <a:buClr>
          <a:srgbClr val="000000"/>
        </a:buClr>
        <a:buFontTx/>
        <a:buNone/>
        <a:defRPr sz="1400" b="0">
          <a:solidFill>
            <a:srgbClr val="000000"/>
          </a:solidFill>
          <a:latin typeface="Arial" charset="0"/>
          <a:ea typeface="Arial" charset="0"/>
          <a:sym typeface="Arial" pitchFamily="34" charset="0"/>
        </a:defRPr>
      </a:lvl4pPr>
      <a:lvl5pPr marL="0" indent="0" algn="l" eaLnBrk="1" fontAlgn="base" hangingPunct="1">
        <a:spcBef>
          <a:spcPct val="0"/>
        </a:spcBef>
        <a:spcAft>
          <a:spcPct val="0"/>
        </a:spcAft>
        <a:buClr>
          <a:srgbClr val="000000"/>
        </a:buClr>
        <a:buFontTx/>
        <a:buNone/>
        <a:defRPr sz="1400" b="0">
          <a:solidFill>
            <a:srgbClr val="000000"/>
          </a:solidFill>
          <a:latin typeface="Arial" charset="0"/>
          <a:ea typeface="Arial" charset="0"/>
          <a:sym typeface="Arial" pitchFamily="34" charset="0"/>
        </a:defRPr>
      </a:lvl5pPr>
    </p:titleStyle>
    <p:bodyStyle>
      <a:lvl1pPr marL="0" indent="0" algn="l" eaLnBrk="1" fontAlgn="base" hangingPunct="1">
        <a:spcBef>
          <a:spcPct val="0"/>
        </a:spcBef>
        <a:spcAft>
          <a:spcPct val="0"/>
        </a:spcAft>
        <a:buClr>
          <a:srgbClr val="000000"/>
        </a:buClr>
        <a:buFontTx/>
        <a:buNone/>
        <a:defRPr sz="1400" b="0">
          <a:solidFill>
            <a:srgbClr val="000000"/>
          </a:solidFill>
          <a:latin typeface="Arial" charset="0"/>
          <a:ea typeface="Arial" charset="0"/>
          <a:sym typeface="Arial" pitchFamily="34" charset="0"/>
        </a:defRPr>
      </a:lvl1pPr>
      <a:lvl2pPr marL="0" indent="0" algn="l" eaLnBrk="1" fontAlgn="base" hangingPunct="1">
        <a:spcBef>
          <a:spcPct val="0"/>
        </a:spcBef>
        <a:spcAft>
          <a:spcPct val="0"/>
        </a:spcAft>
        <a:buClr>
          <a:srgbClr val="000000"/>
        </a:buClr>
        <a:buFontTx/>
        <a:buNone/>
        <a:defRPr sz="1400" b="0">
          <a:solidFill>
            <a:srgbClr val="000000"/>
          </a:solidFill>
          <a:latin typeface="Arial" charset="0"/>
          <a:ea typeface="Arial" charset="0"/>
          <a:sym typeface="Arial" pitchFamily="34" charset="0"/>
        </a:defRPr>
      </a:lvl2pPr>
      <a:lvl3pPr marL="0" indent="0" algn="l" eaLnBrk="1" fontAlgn="base" hangingPunct="1">
        <a:spcBef>
          <a:spcPct val="0"/>
        </a:spcBef>
        <a:spcAft>
          <a:spcPct val="0"/>
        </a:spcAft>
        <a:buClr>
          <a:srgbClr val="000000"/>
        </a:buClr>
        <a:buFontTx/>
        <a:buNone/>
        <a:defRPr sz="1400" b="0">
          <a:solidFill>
            <a:srgbClr val="000000"/>
          </a:solidFill>
          <a:latin typeface="Arial" charset="0"/>
          <a:ea typeface="Arial" charset="0"/>
          <a:sym typeface="Arial" pitchFamily="34" charset="0"/>
        </a:defRPr>
      </a:lvl3pPr>
      <a:lvl4pPr marL="0" indent="0" algn="l" eaLnBrk="1" fontAlgn="base" hangingPunct="1">
        <a:spcBef>
          <a:spcPct val="0"/>
        </a:spcBef>
        <a:spcAft>
          <a:spcPct val="0"/>
        </a:spcAft>
        <a:buClr>
          <a:srgbClr val="000000"/>
        </a:buClr>
        <a:buFontTx/>
        <a:buNone/>
        <a:defRPr sz="1400" b="0">
          <a:solidFill>
            <a:srgbClr val="000000"/>
          </a:solidFill>
          <a:latin typeface="Arial" charset="0"/>
          <a:ea typeface="Arial" charset="0"/>
          <a:sym typeface="Arial" pitchFamily="34" charset="0"/>
        </a:defRPr>
      </a:lvl4pPr>
      <a:lvl5pPr marL="0" indent="0" algn="l" eaLnBrk="1" fontAlgn="base" hangingPunct="1">
        <a:spcBef>
          <a:spcPct val="0"/>
        </a:spcBef>
        <a:spcAft>
          <a:spcPct val="0"/>
        </a:spcAft>
        <a:buClr>
          <a:srgbClr val="000000"/>
        </a:buClr>
        <a:buFontTx/>
        <a:buNone/>
        <a:defRPr sz="1400" b="0">
          <a:solidFill>
            <a:srgbClr val="000000"/>
          </a:solidFill>
          <a:latin typeface="Arial" charset="0"/>
          <a:ea typeface="Arial" charset="0"/>
          <a:sym typeface="Arial" pitchFamily="34" charset="0"/>
        </a:defRPr>
      </a:lvl5pPr>
    </p:bodyStyle>
    <p:otherStyle>
      <a:lvl1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1pPr>
      <a:lvl2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2pPr>
      <a:lvl3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3pPr>
      <a:lvl4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4pPr>
      <a:lvl5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5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48740" name="Google Shape;51;p10"/>
          <p:cNvSpPr/>
          <p:nvPr/>
        </p:nvSpPr>
        <p:spPr>
          <a:xfrm>
            <a:off x="0" y="4368800"/>
            <a:ext cx="9144000" cy="774700"/>
          </a:xfrm>
          <a:prstGeom prst="rect">
            <a:avLst/>
          </a:prstGeom>
          <a:solidFill>
            <a:srgbClr val="31394D"/>
          </a:solidFill>
          <a:ln>
            <a:noFill/>
          </a:ln>
        </p:spPr>
        <p:txBody>
          <a:bodyPr vert="horz" lIns="91425" tIns="91425" rIns="91425" bIns="91425" anchor="ctr"/>
          <a:lstStyle>
            <a:lvl1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1pPr>
            <a:lvl2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2pPr>
            <a:lvl3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3pPr>
            <a:lvl4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4pPr>
            <a:lvl5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5pPr>
          </a:lstStyle>
          <a:p>
            <a:pPr marL="0" lvl="0" indent="0" algn="l" eaLnBrk="1" fontAlgn="base" latinLnBrk="1" hangingPunct="1">
              <a:lnSpc>
                <a:spcPct val="100000"/>
              </a:lnSpc>
              <a:spcBef>
                <a:spcPct val="0"/>
              </a:spcBef>
              <a:spcAft>
                <a:spcPct val="0"/>
              </a:spcAft>
              <a:buClr>
                <a:srgbClr val="000000"/>
              </a:buClr>
              <a:buFontTx/>
              <a:buNone/>
            </a:pPr>
            <a:endParaRPr lang="en-US" altLang="en-US" u="none" baseline="0">
              <a:solidFill>
                <a:srgbClr val="000000"/>
              </a:solidFill>
              <a:latin typeface="Arial" pitchFamily="34" charset="0"/>
              <a:ea typeface="Arial" pitchFamily="34" charset="0"/>
              <a:sym typeface="Arial" pitchFamily="34" charset="0"/>
            </a:endParaRPr>
          </a:p>
        </p:txBody>
      </p:sp>
      <p:sp>
        <p:nvSpPr>
          <p:cNvPr id="1048741" name="Google Shape;6;p1"/>
          <p:cNvSpPr>
            <a:spLocks noGrp="1"/>
          </p:cNvSpPr>
          <p:nvPr>
            <p:ph type="title"/>
          </p:nvPr>
        </p:nvSpPr>
        <p:spPr>
          <a:xfrm>
            <a:off x="311150" y="444500"/>
            <a:ext cx="8521700" cy="573087"/>
          </a:xfrm>
          <a:prstGeom prst="rect">
            <a:avLst/>
          </a:prstGeom>
          <a:noFill/>
          <a:ln>
            <a:noFill/>
          </a:ln>
        </p:spPr>
        <p:txBody>
          <a:bodyPr vert="horz" lIns="91425" tIns="91425" rIns="91425" bIns="91425" anchor="t"/>
          <a:lstStyle/>
          <a:p>
            <a:pPr lvl="0"/>
            <a:endParaRPr lang="en-US" altLang="en-US"/>
          </a:p>
        </p:txBody>
      </p:sp>
      <p:sp>
        <p:nvSpPr>
          <p:cNvPr id="1048742" name="Google Shape;7;p1"/>
          <p:cNvSpPr>
            <a:spLocks noGrp="1"/>
          </p:cNvSpPr>
          <p:nvPr>
            <p:ph type="body" idx="1"/>
          </p:nvPr>
        </p:nvSpPr>
        <p:spPr>
          <a:xfrm>
            <a:off x="311150" y="1152525"/>
            <a:ext cx="8521700" cy="3416300"/>
          </a:xfrm>
          <a:prstGeom prst="rect">
            <a:avLst/>
          </a:prstGeom>
          <a:noFill/>
          <a:ln>
            <a:noFill/>
          </a:ln>
        </p:spPr>
        <p:txBody>
          <a:bodyPr vert="horz" lIns="91425" tIns="91425" rIns="91425" bIns="91425" anchor="t"/>
          <a:lstStyle/>
          <a:p>
            <a:pPr lvl="0"/>
            <a:endParaRPr lang="en-US" altLang="en-US"/>
          </a:p>
        </p:txBody>
      </p:sp>
      <p:sp>
        <p:nvSpPr>
          <p:cNvPr id="1048743" name="Google Shape;8;p1"/>
          <p:cNvSpPr>
            <a:spLocks noGrp="1"/>
          </p:cNvSpPr>
          <p:nvPr>
            <p:ph type="sldNum" idx="12"/>
          </p:nvPr>
        </p:nvSpPr>
        <p:spPr>
          <a:xfrm>
            <a:off x="8472488" y="4662487"/>
            <a:ext cx="549275" cy="393700"/>
          </a:xfrm>
          <a:prstGeom prst="rect">
            <a:avLst/>
          </a:prstGeom>
          <a:noFill/>
          <a:ln>
            <a:noFill/>
          </a:ln>
        </p:spPr>
        <p:txBody>
          <a:bodyPr vert="horz" lIns="91425" tIns="91425" rIns="91425" bIns="91425" anchor="ctr"/>
          <a:lstStyle>
            <a:lvl1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1pPr>
            <a:lvl2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2pPr>
            <a:lvl3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3pPr>
            <a:lvl4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4pPr>
            <a:lvl5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5pPr>
          </a:lstStyle>
          <a:p>
            <a:pPr marL="0" lvl="0" indent="0" algn="r" eaLnBrk="1" fontAlgn="base" latinLnBrk="1" hangingPunct="1">
              <a:lnSpc>
                <a:spcPct val="100000"/>
              </a:lnSpc>
              <a:spcBef>
                <a:spcPct val="0"/>
              </a:spcBef>
              <a:spcAft>
                <a:spcPct val="0"/>
              </a:spcAft>
              <a:buClr>
                <a:srgbClr val="000000"/>
              </a:buClr>
              <a:buFontTx/>
              <a:buNone/>
            </a:pPr>
            <a:fld id="{566ABCEB-ACFC-4714-9973-3DA970169C29}" type="slidenum">
              <a:rPr lang="en-US" altLang="en-US" sz="1000" b="0" i="0" u="none" baseline="0">
                <a:solidFill>
                  <a:srgbClr val="666666"/>
                </a:solidFill>
                <a:latin typeface="Roboto"/>
                <a:ea typeface="Arial" pitchFamily="34" charset="0"/>
                <a:sym typeface="Roboto"/>
              </a:rPr>
              <a:pPr marL="0" lvl="0" indent="0" algn="r" eaLnBrk="1" fontAlgn="base" latinLnBrk="1" hangingPunct="1">
                <a:lnSpc>
                  <a:spcPct val="100000"/>
                </a:lnSpc>
                <a:spcBef>
                  <a:spcPct val="0"/>
                </a:spcBef>
                <a:spcAft>
                  <a:spcPct val="0"/>
                </a:spcAft>
                <a:buClr>
                  <a:srgbClr val="000000"/>
                </a:buClr>
                <a:buFontTx/>
                <a:buNone/>
              </a:pPr>
              <a:t>‹#›</a:t>
            </a:fld>
            <a:endParaRPr lang="en-US" altLang="en-US" sz="1000" b="0" i="0" u="none" baseline="0">
              <a:solidFill>
                <a:srgbClr val="666666"/>
              </a:solidFill>
              <a:latin typeface="Roboto"/>
              <a:ea typeface="Arial" pitchFamily="34" charset="0"/>
              <a:sym typeface="Roboto"/>
            </a:endParaRPr>
          </a:p>
        </p:txBody>
      </p:sp>
    </p:spTree>
  </p:cSld>
  <p:clrMap bg1="lt1" tx1="dk1" bg2="dk2" tx2="lt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Lst>
  <p:hf sldNum="0" hdr="0" ftr="0" dt="0"/>
  <p:txStyles>
    <p:titleStyle>
      <a:lvl1pPr marL="0" indent="0" algn="l" eaLnBrk="1" fontAlgn="base" hangingPunct="1">
        <a:spcBef>
          <a:spcPct val="0"/>
        </a:spcBef>
        <a:spcAft>
          <a:spcPct val="0"/>
        </a:spcAft>
        <a:buClr>
          <a:srgbClr val="000000"/>
        </a:buClr>
        <a:buFontTx/>
        <a:buNone/>
        <a:defRPr sz="1400" b="0">
          <a:solidFill>
            <a:srgbClr val="000000"/>
          </a:solidFill>
          <a:latin typeface="Arial" charset="0"/>
          <a:ea typeface="Arial" charset="0"/>
          <a:sym typeface="Arial" pitchFamily="34" charset="0"/>
        </a:defRPr>
      </a:lvl1pPr>
      <a:lvl2pPr marL="0" indent="0" algn="l" eaLnBrk="1" fontAlgn="base" hangingPunct="1">
        <a:spcBef>
          <a:spcPct val="0"/>
        </a:spcBef>
        <a:spcAft>
          <a:spcPct val="0"/>
        </a:spcAft>
        <a:buClr>
          <a:srgbClr val="000000"/>
        </a:buClr>
        <a:buFontTx/>
        <a:buNone/>
        <a:defRPr sz="1400" b="0">
          <a:solidFill>
            <a:srgbClr val="000000"/>
          </a:solidFill>
          <a:latin typeface="Arial" charset="0"/>
          <a:ea typeface="Arial" charset="0"/>
          <a:sym typeface="Arial" pitchFamily="34" charset="0"/>
        </a:defRPr>
      </a:lvl2pPr>
      <a:lvl3pPr marL="0" indent="0" algn="l" eaLnBrk="1" fontAlgn="base" hangingPunct="1">
        <a:spcBef>
          <a:spcPct val="0"/>
        </a:spcBef>
        <a:spcAft>
          <a:spcPct val="0"/>
        </a:spcAft>
        <a:buClr>
          <a:srgbClr val="000000"/>
        </a:buClr>
        <a:buFontTx/>
        <a:buNone/>
        <a:defRPr sz="1400" b="0">
          <a:solidFill>
            <a:srgbClr val="000000"/>
          </a:solidFill>
          <a:latin typeface="Arial" charset="0"/>
          <a:ea typeface="Arial" charset="0"/>
          <a:sym typeface="Arial" pitchFamily="34" charset="0"/>
        </a:defRPr>
      </a:lvl3pPr>
      <a:lvl4pPr marL="0" indent="0" algn="l" eaLnBrk="1" fontAlgn="base" hangingPunct="1">
        <a:spcBef>
          <a:spcPct val="0"/>
        </a:spcBef>
        <a:spcAft>
          <a:spcPct val="0"/>
        </a:spcAft>
        <a:buClr>
          <a:srgbClr val="000000"/>
        </a:buClr>
        <a:buFontTx/>
        <a:buNone/>
        <a:defRPr sz="1400" b="0">
          <a:solidFill>
            <a:srgbClr val="000000"/>
          </a:solidFill>
          <a:latin typeface="Arial" charset="0"/>
          <a:ea typeface="Arial" charset="0"/>
          <a:sym typeface="Arial" pitchFamily="34" charset="0"/>
        </a:defRPr>
      </a:lvl4pPr>
      <a:lvl5pPr marL="0" indent="0" algn="l" eaLnBrk="1" fontAlgn="base" hangingPunct="1">
        <a:spcBef>
          <a:spcPct val="0"/>
        </a:spcBef>
        <a:spcAft>
          <a:spcPct val="0"/>
        </a:spcAft>
        <a:buClr>
          <a:srgbClr val="000000"/>
        </a:buClr>
        <a:buFontTx/>
        <a:buNone/>
        <a:defRPr sz="1400" b="0">
          <a:solidFill>
            <a:srgbClr val="000000"/>
          </a:solidFill>
          <a:latin typeface="Arial" charset="0"/>
          <a:ea typeface="Arial" charset="0"/>
          <a:sym typeface="Arial" pitchFamily="34" charset="0"/>
        </a:defRPr>
      </a:lvl5pPr>
    </p:titleStyle>
    <p:bodyStyle>
      <a:lvl1pPr marL="0" indent="0" algn="l" eaLnBrk="1" fontAlgn="base" hangingPunct="1">
        <a:spcBef>
          <a:spcPct val="0"/>
        </a:spcBef>
        <a:spcAft>
          <a:spcPct val="0"/>
        </a:spcAft>
        <a:buClr>
          <a:srgbClr val="000000"/>
        </a:buClr>
        <a:buFontTx/>
        <a:buNone/>
        <a:defRPr sz="1400" b="0">
          <a:solidFill>
            <a:srgbClr val="000000"/>
          </a:solidFill>
          <a:latin typeface="Arial" charset="0"/>
          <a:ea typeface="Arial" charset="0"/>
          <a:sym typeface="Arial" pitchFamily="34" charset="0"/>
        </a:defRPr>
      </a:lvl1pPr>
      <a:lvl2pPr marL="0" indent="0" algn="l" eaLnBrk="1" fontAlgn="base" hangingPunct="1">
        <a:spcBef>
          <a:spcPct val="0"/>
        </a:spcBef>
        <a:spcAft>
          <a:spcPct val="0"/>
        </a:spcAft>
        <a:buClr>
          <a:srgbClr val="000000"/>
        </a:buClr>
        <a:buFontTx/>
        <a:buNone/>
        <a:defRPr sz="1400" b="0">
          <a:solidFill>
            <a:srgbClr val="000000"/>
          </a:solidFill>
          <a:latin typeface="Arial" charset="0"/>
          <a:ea typeface="Arial" charset="0"/>
          <a:sym typeface="Arial" pitchFamily="34" charset="0"/>
        </a:defRPr>
      </a:lvl2pPr>
      <a:lvl3pPr marL="0" indent="0" algn="l" eaLnBrk="1" fontAlgn="base" hangingPunct="1">
        <a:spcBef>
          <a:spcPct val="0"/>
        </a:spcBef>
        <a:spcAft>
          <a:spcPct val="0"/>
        </a:spcAft>
        <a:buClr>
          <a:srgbClr val="000000"/>
        </a:buClr>
        <a:buFontTx/>
        <a:buNone/>
        <a:defRPr sz="1400" b="0">
          <a:solidFill>
            <a:srgbClr val="000000"/>
          </a:solidFill>
          <a:latin typeface="Arial" charset="0"/>
          <a:ea typeface="Arial" charset="0"/>
          <a:sym typeface="Arial" pitchFamily="34" charset="0"/>
        </a:defRPr>
      </a:lvl3pPr>
      <a:lvl4pPr marL="0" indent="0" algn="l" eaLnBrk="1" fontAlgn="base" hangingPunct="1">
        <a:spcBef>
          <a:spcPct val="0"/>
        </a:spcBef>
        <a:spcAft>
          <a:spcPct val="0"/>
        </a:spcAft>
        <a:buClr>
          <a:srgbClr val="000000"/>
        </a:buClr>
        <a:buFontTx/>
        <a:buNone/>
        <a:defRPr sz="1400" b="0">
          <a:solidFill>
            <a:srgbClr val="000000"/>
          </a:solidFill>
          <a:latin typeface="Arial" charset="0"/>
          <a:ea typeface="Arial" charset="0"/>
          <a:sym typeface="Arial" pitchFamily="34" charset="0"/>
        </a:defRPr>
      </a:lvl4pPr>
      <a:lvl5pPr marL="0" indent="0" algn="l" eaLnBrk="1" fontAlgn="base" hangingPunct="1">
        <a:spcBef>
          <a:spcPct val="0"/>
        </a:spcBef>
        <a:spcAft>
          <a:spcPct val="0"/>
        </a:spcAft>
        <a:buClr>
          <a:srgbClr val="000000"/>
        </a:buClr>
        <a:buFontTx/>
        <a:buNone/>
        <a:defRPr sz="1400" b="0">
          <a:solidFill>
            <a:srgbClr val="000000"/>
          </a:solidFill>
          <a:latin typeface="Arial" charset="0"/>
          <a:ea typeface="Arial" charset="0"/>
          <a:sym typeface="Arial" pitchFamily="34" charset="0"/>
        </a:defRPr>
      </a:lvl5pPr>
    </p:bodyStyle>
    <p:otherStyle>
      <a:lvl1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1pPr>
      <a:lvl2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2pPr>
      <a:lvl3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3pPr>
      <a:lvl4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4pPr>
      <a:lvl5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5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rgbClr val="31394D"/>
        </a:solidFill>
        <a:effectLst/>
      </p:bgPr>
    </p:bg>
    <p:spTree>
      <p:nvGrpSpPr>
        <p:cNvPr id="1" name=""/>
        <p:cNvGrpSpPr/>
        <p:nvPr/>
      </p:nvGrpSpPr>
      <p:grpSpPr>
        <a:xfrm>
          <a:off x="0" y="0"/>
          <a:ext cx="0" cy="0"/>
          <a:chOff x="0" y="0"/>
          <a:chExt cx="0" cy="0"/>
        </a:xfrm>
      </p:grpSpPr>
      <p:sp>
        <p:nvSpPr>
          <p:cNvPr id="1048769" name="Google Shape;6;p1"/>
          <p:cNvSpPr>
            <a:spLocks noGrp="1"/>
          </p:cNvSpPr>
          <p:nvPr>
            <p:ph type="title"/>
          </p:nvPr>
        </p:nvSpPr>
        <p:spPr>
          <a:xfrm>
            <a:off x="311150" y="444500"/>
            <a:ext cx="8521700" cy="573087"/>
          </a:xfrm>
          <a:prstGeom prst="rect">
            <a:avLst/>
          </a:prstGeom>
          <a:noFill/>
          <a:ln>
            <a:noFill/>
          </a:ln>
        </p:spPr>
        <p:txBody>
          <a:bodyPr vert="horz" lIns="91425" tIns="91425" rIns="91425" bIns="91425" anchor="t"/>
          <a:lstStyle/>
          <a:p>
            <a:pPr lvl="0"/>
            <a:endParaRPr lang="en-US" altLang="en-US"/>
          </a:p>
        </p:txBody>
      </p:sp>
      <p:sp>
        <p:nvSpPr>
          <p:cNvPr id="1048770" name="Google Shape;7;p1"/>
          <p:cNvSpPr>
            <a:spLocks noGrp="1"/>
          </p:cNvSpPr>
          <p:nvPr>
            <p:ph type="body" idx="1"/>
          </p:nvPr>
        </p:nvSpPr>
        <p:spPr>
          <a:xfrm>
            <a:off x="311150" y="1152525"/>
            <a:ext cx="8521700" cy="3416300"/>
          </a:xfrm>
          <a:prstGeom prst="rect">
            <a:avLst/>
          </a:prstGeom>
          <a:noFill/>
          <a:ln>
            <a:noFill/>
          </a:ln>
        </p:spPr>
        <p:txBody>
          <a:bodyPr vert="horz" lIns="91425" tIns="91425" rIns="91425" bIns="91425" anchor="t"/>
          <a:lstStyle/>
          <a:p>
            <a:pPr lvl="0"/>
            <a:endParaRPr lang="en-US" altLang="en-US"/>
          </a:p>
        </p:txBody>
      </p:sp>
      <p:sp>
        <p:nvSpPr>
          <p:cNvPr id="1048771" name="Google Shape;8;p1"/>
          <p:cNvSpPr>
            <a:spLocks noGrp="1"/>
          </p:cNvSpPr>
          <p:nvPr>
            <p:ph type="sldNum" idx="12"/>
          </p:nvPr>
        </p:nvSpPr>
        <p:spPr>
          <a:xfrm>
            <a:off x="8472488" y="4662487"/>
            <a:ext cx="549275" cy="393700"/>
          </a:xfrm>
          <a:prstGeom prst="rect">
            <a:avLst/>
          </a:prstGeom>
          <a:noFill/>
          <a:ln>
            <a:noFill/>
          </a:ln>
        </p:spPr>
        <p:txBody>
          <a:bodyPr vert="horz" lIns="91425" tIns="91425" rIns="91425" bIns="91425" anchor="ctr"/>
          <a:lstStyle>
            <a:lvl1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1pPr>
            <a:lvl2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2pPr>
            <a:lvl3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3pPr>
            <a:lvl4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4pPr>
            <a:lvl5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5pPr>
          </a:lstStyle>
          <a:p>
            <a:pPr marL="0" lvl="0" indent="0" algn="r" eaLnBrk="1" fontAlgn="base" latinLnBrk="1" hangingPunct="1">
              <a:lnSpc>
                <a:spcPct val="100000"/>
              </a:lnSpc>
              <a:spcBef>
                <a:spcPct val="0"/>
              </a:spcBef>
              <a:spcAft>
                <a:spcPct val="0"/>
              </a:spcAft>
              <a:buClr>
                <a:srgbClr val="000000"/>
              </a:buClr>
              <a:buFontTx/>
              <a:buNone/>
            </a:pPr>
            <a:fld id="{566ABCEB-ACFC-4714-9973-3DA970169C29}" type="slidenum">
              <a:rPr lang="en-US" altLang="en-US" sz="1000" b="0" i="0" u="none" baseline="0">
                <a:solidFill>
                  <a:srgbClr val="666666"/>
                </a:solidFill>
                <a:latin typeface="Roboto"/>
                <a:ea typeface="Arial" pitchFamily="34" charset="0"/>
                <a:sym typeface="Roboto"/>
              </a:rPr>
              <a:pPr marL="0" lvl="0" indent="0" algn="r" eaLnBrk="1" fontAlgn="base" latinLnBrk="1" hangingPunct="1">
                <a:lnSpc>
                  <a:spcPct val="100000"/>
                </a:lnSpc>
                <a:spcBef>
                  <a:spcPct val="0"/>
                </a:spcBef>
                <a:spcAft>
                  <a:spcPct val="0"/>
                </a:spcAft>
                <a:buClr>
                  <a:srgbClr val="000000"/>
                </a:buClr>
                <a:buFontTx/>
                <a:buNone/>
              </a:pPr>
              <a:t>‹#›</a:t>
            </a:fld>
            <a:endParaRPr lang="en-US" altLang="en-US" sz="1000" b="0" i="0" u="none" baseline="0">
              <a:solidFill>
                <a:srgbClr val="666666"/>
              </a:solidFill>
              <a:latin typeface="Roboto"/>
              <a:ea typeface="Arial" pitchFamily="34" charset="0"/>
              <a:sym typeface="Roboto"/>
            </a:endParaRPr>
          </a:p>
        </p:txBody>
      </p:sp>
    </p:spTree>
  </p:cSld>
  <p:clrMap bg1="lt1" tx1="dk1" bg2="dk2" tx2="lt2" accent1="accent1" accent2="accent2" accent3="accent3" accent4="accent4" accent5="accent5" accent6="accent6" hlink="hlink" folHlink="folHlink"/>
  <p:sldLayoutIdLst>
    <p:sldLayoutId id="2147483735" r:id="rId1"/>
    <p:sldLayoutId id="2147483736" r:id="rId2"/>
    <p:sldLayoutId id="2147483737" r:id="rId3"/>
    <p:sldLayoutId id="2147483738" r:id="rId4"/>
    <p:sldLayoutId id="2147483739" r:id="rId5"/>
    <p:sldLayoutId id="2147483740" r:id="rId6"/>
    <p:sldLayoutId id="2147483741" r:id="rId7"/>
    <p:sldLayoutId id="2147483742" r:id="rId8"/>
    <p:sldLayoutId id="2147483743" r:id="rId9"/>
    <p:sldLayoutId id="2147483744" r:id="rId10"/>
    <p:sldLayoutId id="2147483745" r:id="rId11"/>
  </p:sldLayoutIdLst>
  <p:hf sldNum="0" hdr="0" ftr="0" dt="0"/>
  <p:txStyles>
    <p:titleStyle>
      <a:lvl1pPr marL="0" indent="0" algn="l" eaLnBrk="1" fontAlgn="base" hangingPunct="1">
        <a:spcBef>
          <a:spcPct val="0"/>
        </a:spcBef>
        <a:spcAft>
          <a:spcPct val="0"/>
        </a:spcAft>
        <a:buClr>
          <a:srgbClr val="000000"/>
        </a:buClr>
        <a:buFontTx/>
        <a:buNone/>
        <a:defRPr sz="1400" b="0">
          <a:solidFill>
            <a:srgbClr val="000000"/>
          </a:solidFill>
          <a:latin typeface="Arial" charset="0"/>
          <a:ea typeface="Arial" charset="0"/>
          <a:sym typeface="Arial" pitchFamily="34" charset="0"/>
        </a:defRPr>
      </a:lvl1pPr>
      <a:lvl2pPr marL="0" indent="0" algn="l" eaLnBrk="1" fontAlgn="base" hangingPunct="1">
        <a:spcBef>
          <a:spcPct val="0"/>
        </a:spcBef>
        <a:spcAft>
          <a:spcPct val="0"/>
        </a:spcAft>
        <a:buClr>
          <a:srgbClr val="000000"/>
        </a:buClr>
        <a:buFontTx/>
        <a:buNone/>
        <a:defRPr sz="1400" b="0">
          <a:solidFill>
            <a:srgbClr val="000000"/>
          </a:solidFill>
          <a:latin typeface="Arial" charset="0"/>
          <a:ea typeface="Arial" charset="0"/>
          <a:sym typeface="Arial" pitchFamily="34" charset="0"/>
        </a:defRPr>
      </a:lvl2pPr>
      <a:lvl3pPr marL="0" indent="0" algn="l" eaLnBrk="1" fontAlgn="base" hangingPunct="1">
        <a:spcBef>
          <a:spcPct val="0"/>
        </a:spcBef>
        <a:spcAft>
          <a:spcPct val="0"/>
        </a:spcAft>
        <a:buClr>
          <a:srgbClr val="000000"/>
        </a:buClr>
        <a:buFontTx/>
        <a:buNone/>
        <a:defRPr sz="1400" b="0">
          <a:solidFill>
            <a:srgbClr val="000000"/>
          </a:solidFill>
          <a:latin typeface="Arial" charset="0"/>
          <a:ea typeface="Arial" charset="0"/>
          <a:sym typeface="Arial" pitchFamily="34" charset="0"/>
        </a:defRPr>
      </a:lvl3pPr>
      <a:lvl4pPr marL="0" indent="0" algn="l" eaLnBrk="1" fontAlgn="base" hangingPunct="1">
        <a:spcBef>
          <a:spcPct val="0"/>
        </a:spcBef>
        <a:spcAft>
          <a:spcPct val="0"/>
        </a:spcAft>
        <a:buClr>
          <a:srgbClr val="000000"/>
        </a:buClr>
        <a:buFontTx/>
        <a:buNone/>
        <a:defRPr sz="1400" b="0">
          <a:solidFill>
            <a:srgbClr val="000000"/>
          </a:solidFill>
          <a:latin typeface="Arial" charset="0"/>
          <a:ea typeface="Arial" charset="0"/>
          <a:sym typeface="Arial" pitchFamily="34" charset="0"/>
        </a:defRPr>
      </a:lvl4pPr>
      <a:lvl5pPr marL="0" indent="0" algn="l" eaLnBrk="1" fontAlgn="base" hangingPunct="1">
        <a:spcBef>
          <a:spcPct val="0"/>
        </a:spcBef>
        <a:spcAft>
          <a:spcPct val="0"/>
        </a:spcAft>
        <a:buClr>
          <a:srgbClr val="000000"/>
        </a:buClr>
        <a:buFontTx/>
        <a:buNone/>
        <a:defRPr sz="1400" b="0">
          <a:solidFill>
            <a:srgbClr val="000000"/>
          </a:solidFill>
          <a:latin typeface="Arial" charset="0"/>
          <a:ea typeface="Arial" charset="0"/>
          <a:sym typeface="Arial" pitchFamily="34" charset="0"/>
        </a:defRPr>
      </a:lvl5pPr>
    </p:titleStyle>
    <p:bodyStyle>
      <a:lvl1pPr marL="0" indent="0" algn="l" eaLnBrk="1" fontAlgn="base" hangingPunct="1">
        <a:spcBef>
          <a:spcPct val="0"/>
        </a:spcBef>
        <a:spcAft>
          <a:spcPct val="0"/>
        </a:spcAft>
        <a:buClr>
          <a:srgbClr val="000000"/>
        </a:buClr>
        <a:buFontTx/>
        <a:buNone/>
        <a:defRPr sz="1400" b="0">
          <a:solidFill>
            <a:srgbClr val="000000"/>
          </a:solidFill>
          <a:latin typeface="Arial" charset="0"/>
          <a:ea typeface="Arial" charset="0"/>
          <a:sym typeface="Arial" pitchFamily="34" charset="0"/>
        </a:defRPr>
      </a:lvl1pPr>
      <a:lvl2pPr marL="0" indent="0" algn="l" eaLnBrk="1" fontAlgn="base" hangingPunct="1">
        <a:spcBef>
          <a:spcPct val="0"/>
        </a:spcBef>
        <a:spcAft>
          <a:spcPct val="0"/>
        </a:spcAft>
        <a:buClr>
          <a:srgbClr val="000000"/>
        </a:buClr>
        <a:buFontTx/>
        <a:buNone/>
        <a:defRPr sz="1400" b="0">
          <a:solidFill>
            <a:srgbClr val="000000"/>
          </a:solidFill>
          <a:latin typeface="Arial" charset="0"/>
          <a:ea typeface="Arial" charset="0"/>
          <a:sym typeface="Arial" pitchFamily="34" charset="0"/>
        </a:defRPr>
      </a:lvl2pPr>
      <a:lvl3pPr marL="0" indent="0" algn="l" eaLnBrk="1" fontAlgn="base" hangingPunct="1">
        <a:spcBef>
          <a:spcPct val="0"/>
        </a:spcBef>
        <a:spcAft>
          <a:spcPct val="0"/>
        </a:spcAft>
        <a:buClr>
          <a:srgbClr val="000000"/>
        </a:buClr>
        <a:buFontTx/>
        <a:buNone/>
        <a:defRPr sz="1400" b="0">
          <a:solidFill>
            <a:srgbClr val="000000"/>
          </a:solidFill>
          <a:latin typeface="Arial" charset="0"/>
          <a:ea typeface="Arial" charset="0"/>
          <a:sym typeface="Arial" pitchFamily="34" charset="0"/>
        </a:defRPr>
      </a:lvl3pPr>
      <a:lvl4pPr marL="0" indent="0" algn="l" eaLnBrk="1" fontAlgn="base" hangingPunct="1">
        <a:spcBef>
          <a:spcPct val="0"/>
        </a:spcBef>
        <a:spcAft>
          <a:spcPct val="0"/>
        </a:spcAft>
        <a:buClr>
          <a:srgbClr val="000000"/>
        </a:buClr>
        <a:buFontTx/>
        <a:buNone/>
        <a:defRPr sz="1400" b="0">
          <a:solidFill>
            <a:srgbClr val="000000"/>
          </a:solidFill>
          <a:latin typeface="Arial" charset="0"/>
          <a:ea typeface="Arial" charset="0"/>
          <a:sym typeface="Arial" pitchFamily="34" charset="0"/>
        </a:defRPr>
      </a:lvl4pPr>
      <a:lvl5pPr marL="0" indent="0" algn="l" eaLnBrk="1" fontAlgn="base" hangingPunct="1">
        <a:spcBef>
          <a:spcPct val="0"/>
        </a:spcBef>
        <a:spcAft>
          <a:spcPct val="0"/>
        </a:spcAft>
        <a:buClr>
          <a:srgbClr val="000000"/>
        </a:buClr>
        <a:buFontTx/>
        <a:buNone/>
        <a:defRPr sz="1400" b="0">
          <a:solidFill>
            <a:srgbClr val="000000"/>
          </a:solidFill>
          <a:latin typeface="Arial" charset="0"/>
          <a:ea typeface="Arial" charset="0"/>
          <a:sym typeface="Arial" pitchFamily="34" charset="0"/>
        </a:defRPr>
      </a:lvl5pPr>
    </p:bodyStyle>
    <p:otherStyle>
      <a:lvl1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1pPr>
      <a:lvl2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2pPr>
      <a:lvl3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3pPr>
      <a:lvl4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4pPr>
      <a:lvl5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5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31394D"/>
        </a:solidFill>
        <a:effectLst/>
      </p:bgPr>
    </p:bg>
    <p:spTree>
      <p:nvGrpSpPr>
        <p:cNvPr id="1" name=""/>
        <p:cNvGrpSpPr/>
        <p:nvPr/>
      </p:nvGrpSpPr>
      <p:grpSpPr>
        <a:xfrm>
          <a:off x="0" y="0"/>
          <a:ext cx="0" cy="0"/>
          <a:chOff x="0" y="0"/>
          <a:chExt cx="0" cy="0"/>
        </a:xfrm>
      </p:grpSpPr>
      <p:sp>
        <p:nvSpPr>
          <p:cNvPr id="1048584" name="Google Shape;10;p2"/>
          <p:cNvSpPr/>
          <p:nvPr/>
        </p:nvSpPr>
        <p:spPr>
          <a:xfrm>
            <a:off x="0" y="0"/>
            <a:ext cx="9144000" cy="4397375"/>
          </a:xfrm>
          <a:custGeom>
            <a:avLst/>
            <a:gdLst/>
            <a:ahLst/>
            <a:cxnLst/>
            <a:rect l="0" t="0" r="r" b="b"/>
            <a:pathLst>
              <a:path w="365770" h="175924">
                <a:moveTo>
                  <a:pt x="0" y="0"/>
                </a:moveTo>
                <a:lnTo>
                  <a:pt x="365770" y="0"/>
                </a:lnTo>
                <a:lnTo>
                  <a:pt x="365760" y="70914"/>
                </a:lnTo>
                <a:lnTo>
                  <a:pt x="0" y="175924"/>
                </a:lnTo>
                <a:lnTo>
                  <a:pt x="0" y="0"/>
                </a:lnTo>
              </a:path>
            </a:pathLst>
          </a:custGeom>
          <a:solidFill>
            <a:srgbClr val="FFFFFF">
              <a:alpha val="100000"/>
            </a:srgbClr>
          </a:solidFill>
          <a:ln>
            <a:noFill/>
          </a:ln>
        </p:spPr>
      </p:sp>
      <p:sp>
        <p:nvSpPr>
          <p:cNvPr id="1048585" name="Google Shape;6;p1"/>
          <p:cNvSpPr>
            <a:spLocks noGrp="1"/>
          </p:cNvSpPr>
          <p:nvPr>
            <p:ph type="title"/>
          </p:nvPr>
        </p:nvSpPr>
        <p:spPr>
          <a:xfrm>
            <a:off x="311150" y="444500"/>
            <a:ext cx="8521700" cy="573087"/>
          </a:xfrm>
          <a:prstGeom prst="rect">
            <a:avLst/>
          </a:prstGeom>
          <a:noFill/>
          <a:ln>
            <a:noFill/>
          </a:ln>
        </p:spPr>
        <p:txBody>
          <a:bodyPr vert="horz" lIns="91425" tIns="91425" rIns="91425" bIns="91425" anchor="t"/>
          <a:lstStyle/>
          <a:p>
            <a:pPr lvl="0"/>
            <a:endParaRPr lang="en-US" altLang="en-US"/>
          </a:p>
        </p:txBody>
      </p:sp>
      <p:sp>
        <p:nvSpPr>
          <p:cNvPr id="1048586" name="Google Shape;7;p1"/>
          <p:cNvSpPr>
            <a:spLocks noGrp="1"/>
          </p:cNvSpPr>
          <p:nvPr>
            <p:ph type="body" idx="1"/>
          </p:nvPr>
        </p:nvSpPr>
        <p:spPr>
          <a:xfrm>
            <a:off x="311150" y="1152525"/>
            <a:ext cx="8521700" cy="3416300"/>
          </a:xfrm>
          <a:prstGeom prst="rect">
            <a:avLst/>
          </a:prstGeom>
          <a:noFill/>
          <a:ln>
            <a:noFill/>
          </a:ln>
        </p:spPr>
        <p:txBody>
          <a:bodyPr vert="horz" lIns="91425" tIns="91425" rIns="91425" bIns="91425" anchor="t"/>
          <a:lstStyle/>
          <a:p>
            <a:pPr lvl="0"/>
            <a:endParaRPr lang="en-US" altLang="en-US"/>
          </a:p>
        </p:txBody>
      </p:sp>
      <p:sp>
        <p:nvSpPr>
          <p:cNvPr id="1048587" name="Google Shape;8;p1"/>
          <p:cNvSpPr>
            <a:spLocks noGrp="1"/>
          </p:cNvSpPr>
          <p:nvPr>
            <p:ph type="sldNum" idx="12"/>
          </p:nvPr>
        </p:nvSpPr>
        <p:spPr>
          <a:xfrm>
            <a:off x="8472488" y="4662487"/>
            <a:ext cx="549275" cy="393700"/>
          </a:xfrm>
          <a:prstGeom prst="rect">
            <a:avLst/>
          </a:prstGeom>
          <a:noFill/>
          <a:ln>
            <a:noFill/>
          </a:ln>
        </p:spPr>
        <p:txBody>
          <a:bodyPr vert="horz" lIns="91425" tIns="91425" rIns="91425" bIns="91425" anchor="ctr"/>
          <a:lstStyle>
            <a:lvl1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1pPr>
            <a:lvl2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2pPr>
            <a:lvl3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3pPr>
            <a:lvl4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4pPr>
            <a:lvl5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5pPr>
          </a:lstStyle>
          <a:p>
            <a:pPr marL="0" lvl="0" indent="0" algn="r" eaLnBrk="1" fontAlgn="base" latinLnBrk="1" hangingPunct="1">
              <a:lnSpc>
                <a:spcPct val="100000"/>
              </a:lnSpc>
              <a:spcBef>
                <a:spcPct val="0"/>
              </a:spcBef>
              <a:spcAft>
                <a:spcPct val="0"/>
              </a:spcAft>
              <a:buClr>
                <a:srgbClr val="000000"/>
              </a:buClr>
              <a:buFontTx/>
              <a:buNone/>
            </a:pPr>
            <a:fld id="{566ABCEB-ACFC-4714-9973-3DA970169C29}" type="slidenum">
              <a:rPr lang="en-US" altLang="en-US" sz="1000" b="0" i="0" u="none" baseline="0">
                <a:solidFill>
                  <a:srgbClr val="666666"/>
                </a:solidFill>
                <a:latin typeface="Roboto"/>
                <a:ea typeface="Arial" pitchFamily="34" charset="0"/>
                <a:sym typeface="Roboto"/>
              </a:rPr>
              <a:pPr marL="0" lvl="0" indent="0" algn="r" eaLnBrk="1" fontAlgn="base" latinLnBrk="1" hangingPunct="1">
                <a:lnSpc>
                  <a:spcPct val="100000"/>
                </a:lnSpc>
                <a:spcBef>
                  <a:spcPct val="0"/>
                </a:spcBef>
                <a:spcAft>
                  <a:spcPct val="0"/>
                </a:spcAft>
                <a:buClr>
                  <a:srgbClr val="000000"/>
                </a:buClr>
                <a:buFontTx/>
                <a:buNone/>
              </a:pPr>
              <a:t>‹#›</a:t>
            </a:fld>
            <a:endParaRPr lang="en-US" altLang="en-US" sz="1000" b="0" i="0" u="none" baseline="0">
              <a:solidFill>
                <a:srgbClr val="666666"/>
              </a:solidFill>
              <a:latin typeface="Roboto"/>
              <a:ea typeface="Arial" pitchFamily="34" charset="0"/>
              <a:sym typeface="Roboto"/>
            </a:endParaRPr>
          </a:p>
        </p:txBody>
      </p:sp>
    </p:spTree>
  </p:cSld>
  <p:clrMap bg1="lt1" tx1="dk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750" r:id="rId8"/>
    <p:sldLayoutId id="2147483751" r:id="rId9"/>
    <p:sldLayoutId id="2147483752" r:id="rId10"/>
    <p:sldLayoutId id="2147483753" r:id="rId11"/>
  </p:sldLayoutIdLst>
  <p:hf sldNum="0" hdr="0" ftr="0" dt="0"/>
  <p:txStyles>
    <p:titleStyle>
      <a:lvl1pPr marL="0" indent="0" algn="l" eaLnBrk="1" fontAlgn="base" hangingPunct="1">
        <a:spcBef>
          <a:spcPct val="0"/>
        </a:spcBef>
        <a:spcAft>
          <a:spcPct val="0"/>
        </a:spcAft>
        <a:buClr>
          <a:srgbClr val="000000"/>
        </a:buClr>
        <a:buFontTx/>
        <a:buNone/>
        <a:defRPr sz="1400" b="0">
          <a:solidFill>
            <a:srgbClr val="000000"/>
          </a:solidFill>
          <a:latin typeface="Arial" charset="0"/>
          <a:ea typeface="Arial" charset="0"/>
          <a:sym typeface="Arial" pitchFamily="34" charset="0"/>
        </a:defRPr>
      </a:lvl1pPr>
      <a:lvl2pPr marL="0" indent="0" algn="l" eaLnBrk="1" fontAlgn="base" hangingPunct="1">
        <a:spcBef>
          <a:spcPct val="0"/>
        </a:spcBef>
        <a:spcAft>
          <a:spcPct val="0"/>
        </a:spcAft>
        <a:buClr>
          <a:srgbClr val="000000"/>
        </a:buClr>
        <a:buFontTx/>
        <a:buNone/>
        <a:defRPr sz="1400" b="0">
          <a:solidFill>
            <a:srgbClr val="000000"/>
          </a:solidFill>
          <a:latin typeface="Arial" charset="0"/>
          <a:ea typeface="Arial" charset="0"/>
          <a:sym typeface="Arial" pitchFamily="34" charset="0"/>
        </a:defRPr>
      </a:lvl2pPr>
      <a:lvl3pPr marL="0" indent="0" algn="l" eaLnBrk="1" fontAlgn="base" hangingPunct="1">
        <a:spcBef>
          <a:spcPct val="0"/>
        </a:spcBef>
        <a:spcAft>
          <a:spcPct val="0"/>
        </a:spcAft>
        <a:buClr>
          <a:srgbClr val="000000"/>
        </a:buClr>
        <a:buFontTx/>
        <a:buNone/>
        <a:defRPr sz="1400" b="0">
          <a:solidFill>
            <a:srgbClr val="000000"/>
          </a:solidFill>
          <a:latin typeface="Arial" charset="0"/>
          <a:ea typeface="Arial" charset="0"/>
          <a:sym typeface="Arial" pitchFamily="34" charset="0"/>
        </a:defRPr>
      </a:lvl3pPr>
      <a:lvl4pPr marL="0" indent="0" algn="l" eaLnBrk="1" fontAlgn="base" hangingPunct="1">
        <a:spcBef>
          <a:spcPct val="0"/>
        </a:spcBef>
        <a:spcAft>
          <a:spcPct val="0"/>
        </a:spcAft>
        <a:buClr>
          <a:srgbClr val="000000"/>
        </a:buClr>
        <a:buFontTx/>
        <a:buNone/>
        <a:defRPr sz="1400" b="0">
          <a:solidFill>
            <a:srgbClr val="000000"/>
          </a:solidFill>
          <a:latin typeface="Arial" charset="0"/>
          <a:ea typeface="Arial" charset="0"/>
          <a:sym typeface="Arial" pitchFamily="34" charset="0"/>
        </a:defRPr>
      </a:lvl4pPr>
      <a:lvl5pPr marL="0" indent="0" algn="l" eaLnBrk="1" fontAlgn="base" hangingPunct="1">
        <a:spcBef>
          <a:spcPct val="0"/>
        </a:spcBef>
        <a:spcAft>
          <a:spcPct val="0"/>
        </a:spcAft>
        <a:buClr>
          <a:srgbClr val="000000"/>
        </a:buClr>
        <a:buFontTx/>
        <a:buNone/>
        <a:defRPr sz="1400" b="0">
          <a:solidFill>
            <a:srgbClr val="000000"/>
          </a:solidFill>
          <a:latin typeface="Arial" charset="0"/>
          <a:ea typeface="Arial" charset="0"/>
          <a:sym typeface="Arial" pitchFamily="34" charset="0"/>
        </a:defRPr>
      </a:lvl5pPr>
    </p:titleStyle>
    <p:bodyStyle>
      <a:lvl1pPr marL="0" indent="0" algn="l" eaLnBrk="1" fontAlgn="base" hangingPunct="1">
        <a:spcBef>
          <a:spcPct val="0"/>
        </a:spcBef>
        <a:spcAft>
          <a:spcPct val="0"/>
        </a:spcAft>
        <a:buClr>
          <a:srgbClr val="000000"/>
        </a:buClr>
        <a:buFontTx/>
        <a:buNone/>
        <a:defRPr sz="1400" b="0">
          <a:solidFill>
            <a:srgbClr val="000000"/>
          </a:solidFill>
          <a:latin typeface="Arial" charset="0"/>
          <a:ea typeface="Arial" charset="0"/>
          <a:sym typeface="Arial" pitchFamily="34" charset="0"/>
        </a:defRPr>
      </a:lvl1pPr>
      <a:lvl2pPr marL="0" indent="0" algn="l" eaLnBrk="1" fontAlgn="base" hangingPunct="1">
        <a:spcBef>
          <a:spcPct val="0"/>
        </a:spcBef>
        <a:spcAft>
          <a:spcPct val="0"/>
        </a:spcAft>
        <a:buClr>
          <a:srgbClr val="000000"/>
        </a:buClr>
        <a:buFontTx/>
        <a:buNone/>
        <a:defRPr sz="1400" b="0">
          <a:solidFill>
            <a:srgbClr val="000000"/>
          </a:solidFill>
          <a:latin typeface="Arial" charset="0"/>
          <a:ea typeface="Arial" charset="0"/>
          <a:sym typeface="Arial" pitchFamily="34" charset="0"/>
        </a:defRPr>
      </a:lvl2pPr>
      <a:lvl3pPr marL="0" indent="0" algn="l" eaLnBrk="1" fontAlgn="base" hangingPunct="1">
        <a:spcBef>
          <a:spcPct val="0"/>
        </a:spcBef>
        <a:spcAft>
          <a:spcPct val="0"/>
        </a:spcAft>
        <a:buClr>
          <a:srgbClr val="000000"/>
        </a:buClr>
        <a:buFontTx/>
        <a:buNone/>
        <a:defRPr sz="1400" b="0">
          <a:solidFill>
            <a:srgbClr val="000000"/>
          </a:solidFill>
          <a:latin typeface="Arial" charset="0"/>
          <a:ea typeface="Arial" charset="0"/>
          <a:sym typeface="Arial" pitchFamily="34" charset="0"/>
        </a:defRPr>
      </a:lvl3pPr>
      <a:lvl4pPr marL="0" indent="0" algn="l" eaLnBrk="1" fontAlgn="base" hangingPunct="1">
        <a:spcBef>
          <a:spcPct val="0"/>
        </a:spcBef>
        <a:spcAft>
          <a:spcPct val="0"/>
        </a:spcAft>
        <a:buClr>
          <a:srgbClr val="000000"/>
        </a:buClr>
        <a:buFontTx/>
        <a:buNone/>
        <a:defRPr sz="1400" b="0">
          <a:solidFill>
            <a:srgbClr val="000000"/>
          </a:solidFill>
          <a:latin typeface="Arial" charset="0"/>
          <a:ea typeface="Arial" charset="0"/>
          <a:sym typeface="Arial" pitchFamily="34" charset="0"/>
        </a:defRPr>
      </a:lvl4pPr>
      <a:lvl5pPr marL="0" indent="0" algn="l" eaLnBrk="1" fontAlgn="base" hangingPunct="1">
        <a:spcBef>
          <a:spcPct val="0"/>
        </a:spcBef>
        <a:spcAft>
          <a:spcPct val="0"/>
        </a:spcAft>
        <a:buClr>
          <a:srgbClr val="000000"/>
        </a:buClr>
        <a:buFontTx/>
        <a:buNone/>
        <a:defRPr sz="1400" b="0">
          <a:solidFill>
            <a:srgbClr val="000000"/>
          </a:solidFill>
          <a:latin typeface="Arial" charset="0"/>
          <a:ea typeface="Arial" charset="0"/>
          <a:sym typeface="Arial" pitchFamily="34" charset="0"/>
        </a:defRPr>
      </a:lvl5pPr>
    </p:bodyStyle>
    <p:otherStyle>
      <a:lvl1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1pPr>
      <a:lvl2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2pPr>
      <a:lvl3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3pPr>
      <a:lvl4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4pPr>
      <a:lvl5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5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EDE3DA"/>
        </a:solidFill>
        <a:effectLst/>
      </p:bgPr>
    </p:bg>
    <p:spTree>
      <p:nvGrpSpPr>
        <p:cNvPr id="1" name=""/>
        <p:cNvGrpSpPr/>
        <p:nvPr/>
      </p:nvGrpSpPr>
      <p:grpSpPr>
        <a:xfrm>
          <a:off x="0" y="0"/>
          <a:ext cx="0" cy="0"/>
          <a:chOff x="0" y="0"/>
          <a:chExt cx="0" cy="0"/>
        </a:xfrm>
      </p:grpSpPr>
      <p:sp>
        <p:nvSpPr>
          <p:cNvPr id="1048847" name="Google Shape;15;p3"/>
          <p:cNvSpPr/>
          <p:nvPr/>
        </p:nvSpPr>
        <p:spPr>
          <a:xfrm>
            <a:off x="0" y="47625"/>
            <a:ext cx="9144000" cy="4398962"/>
          </a:xfrm>
          <a:custGeom>
            <a:avLst/>
            <a:gdLst/>
            <a:ahLst/>
            <a:cxnLst/>
            <a:rect l="0" t="0" r="r" b="b"/>
            <a:pathLst>
              <a:path w="365770" h="175924">
                <a:moveTo>
                  <a:pt x="0" y="0"/>
                </a:moveTo>
                <a:lnTo>
                  <a:pt x="365770" y="0"/>
                </a:lnTo>
                <a:lnTo>
                  <a:pt x="365760" y="70914"/>
                </a:lnTo>
                <a:lnTo>
                  <a:pt x="0" y="175924"/>
                </a:lnTo>
                <a:lnTo>
                  <a:pt x="0" y="0"/>
                </a:lnTo>
              </a:path>
            </a:pathLst>
          </a:custGeom>
          <a:solidFill>
            <a:srgbClr val="FFFFFF">
              <a:alpha val="100000"/>
            </a:srgbClr>
          </a:solidFill>
          <a:ln>
            <a:noFill/>
          </a:ln>
        </p:spPr>
      </p:sp>
      <p:sp>
        <p:nvSpPr>
          <p:cNvPr id="1048848" name="Google Shape;16;p3"/>
          <p:cNvSpPr/>
          <p:nvPr/>
        </p:nvSpPr>
        <p:spPr>
          <a:xfrm>
            <a:off x="0" y="0"/>
            <a:ext cx="9144000" cy="4397375"/>
          </a:xfrm>
          <a:custGeom>
            <a:avLst/>
            <a:gdLst/>
            <a:ahLst/>
            <a:cxnLst/>
            <a:rect l="0" t="0" r="r" b="b"/>
            <a:pathLst>
              <a:path w="365770" h="175924">
                <a:moveTo>
                  <a:pt x="0" y="0"/>
                </a:moveTo>
                <a:lnTo>
                  <a:pt x="365770" y="0"/>
                </a:lnTo>
                <a:lnTo>
                  <a:pt x="365760" y="70914"/>
                </a:lnTo>
                <a:lnTo>
                  <a:pt x="0" y="175924"/>
                </a:lnTo>
                <a:lnTo>
                  <a:pt x="0" y="0"/>
                </a:lnTo>
              </a:path>
            </a:pathLst>
          </a:custGeom>
          <a:solidFill>
            <a:srgbClr val="EDE3DA">
              <a:alpha val="100000"/>
            </a:srgbClr>
          </a:solidFill>
          <a:ln>
            <a:noFill/>
          </a:ln>
        </p:spPr>
      </p:sp>
      <p:sp>
        <p:nvSpPr>
          <p:cNvPr id="1048849" name="Google Shape;6;p1"/>
          <p:cNvSpPr>
            <a:spLocks noGrp="1"/>
          </p:cNvSpPr>
          <p:nvPr>
            <p:ph type="title"/>
          </p:nvPr>
        </p:nvSpPr>
        <p:spPr>
          <a:xfrm>
            <a:off x="311150" y="444500"/>
            <a:ext cx="8521700" cy="573087"/>
          </a:xfrm>
          <a:prstGeom prst="rect">
            <a:avLst/>
          </a:prstGeom>
          <a:noFill/>
          <a:ln>
            <a:noFill/>
          </a:ln>
        </p:spPr>
        <p:txBody>
          <a:bodyPr vert="horz" lIns="91425" tIns="91425" rIns="91425" bIns="91425" anchor="t"/>
          <a:lstStyle/>
          <a:p>
            <a:pPr lvl="0"/>
            <a:endParaRPr lang="en-US" altLang="en-US"/>
          </a:p>
        </p:txBody>
      </p:sp>
      <p:sp>
        <p:nvSpPr>
          <p:cNvPr id="1048850" name="Google Shape;7;p1"/>
          <p:cNvSpPr>
            <a:spLocks noGrp="1"/>
          </p:cNvSpPr>
          <p:nvPr>
            <p:ph type="body" idx="1"/>
          </p:nvPr>
        </p:nvSpPr>
        <p:spPr>
          <a:xfrm>
            <a:off x="311150" y="1152525"/>
            <a:ext cx="8521700" cy="3416300"/>
          </a:xfrm>
          <a:prstGeom prst="rect">
            <a:avLst/>
          </a:prstGeom>
          <a:noFill/>
          <a:ln>
            <a:noFill/>
          </a:ln>
        </p:spPr>
        <p:txBody>
          <a:bodyPr vert="horz" lIns="91425" tIns="91425" rIns="91425" bIns="91425" anchor="t"/>
          <a:lstStyle/>
          <a:p>
            <a:pPr lvl="0"/>
            <a:endParaRPr lang="en-US" altLang="en-US"/>
          </a:p>
        </p:txBody>
      </p:sp>
      <p:sp>
        <p:nvSpPr>
          <p:cNvPr id="1048851" name="Google Shape;8;p1"/>
          <p:cNvSpPr>
            <a:spLocks noGrp="1"/>
          </p:cNvSpPr>
          <p:nvPr>
            <p:ph type="sldNum" idx="12"/>
          </p:nvPr>
        </p:nvSpPr>
        <p:spPr>
          <a:xfrm>
            <a:off x="8472488" y="4662487"/>
            <a:ext cx="549275" cy="393700"/>
          </a:xfrm>
          <a:prstGeom prst="rect">
            <a:avLst/>
          </a:prstGeom>
          <a:noFill/>
          <a:ln>
            <a:noFill/>
          </a:ln>
        </p:spPr>
        <p:txBody>
          <a:bodyPr vert="horz" lIns="91425" tIns="91425" rIns="91425" bIns="91425" anchor="ctr"/>
          <a:lstStyle>
            <a:lvl1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1pPr>
            <a:lvl2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2pPr>
            <a:lvl3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3pPr>
            <a:lvl4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4pPr>
            <a:lvl5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5pPr>
          </a:lstStyle>
          <a:p>
            <a:pPr marL="0" lvl="0" indent="0" algn="r" eaLnBrk="1" fontAlgn="base" latinLnBrk="1" hangingPunct="1">
              <a:lnSpc>
                <a:spcPct val="100000"/>
              </a:lnSpc>
              <a:spcBef>
                <a:spcPct val="0"/>
              </a:spcBef>
              <a:spcAft>
                <a:spcPct val="0"/>
              </a:spcAft>
              <a:buClr>
                <a:srgbClr val="000000"/>
              </a:buClr>
              <a:buFontTx/>
              <a:buNone/>
            </a:pPr>
            <a:fld id="{566ABCEB-ACFC-4714-9973-3DA970169C29}" type="slidenum">
              <a:rPr lang="en-US" altLang="en-US" sz="1000" b="0" i="0" u="none" baseline="0">
                <a:solidFill>
                  <a:srgbClr val="666666"/>
                </a:solidFill>
                <a:latin typeface="Roboto"/>
                <a:ea typeface="Arial" pitchFamily="34" charset="0"/>
                <a:sym typeface="Roboto"/>
              </a:rPr>
              <a:pPr marL="0" lvl="0" indent="0" algn="r" eaLnBrk="1" fontAlgn="base" latinLnBrk="1" hangingPunct="1">
                <a:lnSpc>
                  <a:spcPct val="100000"/>
                </a:lnSpc>
                <a:spcBef>
                  <a:spcPct val="0"/>
                </a:spcBef>
                <a:spcAft>
                  <a:spcPct val="0"/>
                </a:spcAft>
                <a:buClr>
                  <a:srgbClr val="000000"/>
                </a:buClr>
                <a:buFontTx/>
                <a:buNone/>
              </a:pPr>
              <a:t>‹#›</a:t>
            </a:fld>
            <a:endParaRPr lang="en-US" altLang="en-US" sz="1000" b="0" i="0" u="none" baseline="0">
              <a:solidFill>
                <a:srgbClr val="666666"/>
              </a:solidFill>
              <a:latin typeface="Roboto"/>
              <a:ea typeface="Arial" pitchFamily="34" charset="0"/>
              <a:sym typeface="Roboto"/>
            </a:endParaRPr>
          </a:p>
        </p:txBody>
      </p:sp>
    </p:spTree>
  </p:cSld>
  <p:clrMap bg1="lt1" tx1="dk1" bg2="dk2" tx2="lt2" accent1="accent1" accent2="accent2" accent3="accent3" accent4="accent4" accent5="accent5" accent6="accent6" hlink="hlink" folHlink="folHlink"/>
  <p:sldLayoutIdLst>
    <p:sldLayoutId id="2147483754" r:id="rId1"/>
    <p:sldLayoutId id="2147483755" r:id="rId2"/>
    <p:sldLayoutId id="2147483756" r:id="rId3"/>
    <p:sldLayoutId id="2147483757" r:id="rId4"/>
    <p:sldLayoutId id="2147483758" r:id="rId5"/>
    <p:sldLayoutId id="2147483759" r:id="rId6"/>
    <p:sldLayoutId id="2147483760" r:id="rId7"/>
    <p:sldLayoutId id="2147483761" r:id="rId8"/>
    <p:sldLayoutId id="2147483762" r:id="rId9"/>
    <p:sldLayoutId id="2147483763" r:id="rId10"/>
    <p:sldLayoutId id="2147483764" r:id="rId11"/>
  </p:sldLayoutIdLst>
  <p:hf sldNum="0" hdr="0" ftr="0" dt="0"/>
  <p:txStyles>
    <p:titleStyle>
      <a:lvl1pPr marL="0" indent="0" algn="l" eaLnBrk="1" fontAlgn="base" hangingPunct="1">
        <a:spcBef>
          <a:spcPct val="0"/>
        </a:spcBef>
        <a:spcAft>
          <a:spcPct val="0"/>
        </a:spcAft>
        <a:buClr>
          <a:srgbClr val="000000"/>
        </a:buClr>
        <a:buFontTx/>
        <a:buNone/>
        <a:defRPr sz="1400" b="0">
          <a:solidFill>
            <a:srgbClr val="000000"/>
          </a:solidFill>
          <a:latin typeface="Arial" charset="0"/>
          <a:ea typeface="Arial" charset="0"/>
          <a:sym typeface="Arial" pitchFamily="34" charset="0"/>
        </a:defRPr>
      </a:lvl1pPr>
      <a:lvl2pPr marL="0" indent="0" algn="l" eaLnBrk="1" fontAlgn="base" hangingPunct="1">
        <a:spcBef>
          <a:spcPct val="0"/>
        </a:spcBef>
        <a:spcAft>
          <a:spcPct val="0"/>
        </a:spcAft>
        <a:buClr>
          <a:srgbClr val="000000"/>
        </a:buClr>
        <a:buFontTx/>
        <a:buNone/>
        <a:defRPr sz="1400" b="0">
          <a:solidFill>
            <a:srgbClr val="000000"/>
          </a:solidFill>
          <a:latin typeface="Arial" charset="0"/>
          <a:ea typeface="Arial" charset="0"/>
          <a:sym typeface="Arial" pitchFamily="34" charset="0"/>
        </a:defRPr>
      </a:lvl2pPr>
      <a:lvl3pPr marL="0" indent="0" algn="l" eaLnBrk="1" fontAlgn="base" hangingPunct="1">
        <a:spcBef>
          <a:spcPct val="0"/>
        </a:spcBef>
        <a:spcAft>
          <a:spcPct val="0"/>
        </a:spcAft>
        <a:buClr>
          <a:srgbClr val="000000"/>
        </a:buClr>
        <a:buFontTx/>
        <a:buNone/>
        <a:defRPr sz="1400" b="0">
          <a:solidFill>
            <a:srgbClr val="000000"/>
          </a:solidFill>
          <a:latin typeface="Arial" charset="0"/>
          <a:ea typeface="Arial" charset="0"/>
          <a:sym typeface="Arial" pitchFamily="34" charset="0"/>
        </a:defRPr>
      </a:lvl3pPr>
      <a:lvl4pPr marL="0" indent="0" algn="l" eaLnBrk="1" fontAlgn="base" hangingPunct="1">
        <a:spcBef>
          <a:spcPct val="0"/>
        </a:spcBef>
        <a:spcAft>
          <a:spcPct val="0"/>
        </a:spcAft>
        <a:buClr>
          <a:srgbClr val="000000"/>
        </a:buClr>
        <a:buFontTx/>
        <a:buNone/>
        <a:defRPr sz="1400" b="0">
          <a:solidFill>
            <a:srgbClr val="000000"/>
          </a:solidFill>
          <a:latin typeface="Arial" charset="0"/>
          <a:ea typeface="Arial" charset="0"/>
          <a:sym typeface="Arial" pitchFamily="34" charset="0"/>
        </a:defRPr>
      </a:lvl4pPr>
      <a:lvl5pPr marL="0" indent="0" algn="l" eaLnBrk="1" fontAlgn="base" hangingPunct="1">
        <a:spcBef>
          <a:spcPct val="0"/>
        </a:spcBef>
        <a:spcAft>
          <a:spcPct val="0"/>
        </a:spcAft>
        <a:buClr>
          <a:srgbClr val="000000"/>
        </a:buClr>
        <a:buFontTx/>
        <a:buNone/>
        <a:defRPr sz="1400" b="0">
          <a:solidFill>
            <a:srgbClr val="000000"/>
          </a:solidFill>
          <a:latin typeface="Arial" charset="0"/>
          <a:ea typeface="Arial" charset="0"/>
          <a:sym typeface="Arial" pitchFamily="34" charset="0"/>
        </a:defRPr>
      </a:lvl5pPr>
    </p:titleStyle>
    <p:bodyStyle>
      <a:lvl1pPr marL="0" indent="0" algn="l" eaLnBrk="1" fontAlgn="base" hangingPunct="1">
        <a:spcBef>
          <a:spcPct val="0"/>
        </a:spcBef>
        <a:spcAft>
          <a:spcPct val="0"/>
        </a:spcAft>
        <a:buClr>
          <a:srgbClr val="000000"/>
        </a:buClr>
        <a:buFontTx/>
        <a:buNone/>
        <a:defRPr sz="1400" b="0">
          <a:solidFill>
            <a:srgbClr val="000000"/>
          </a:solidFill>
          <a:latin typeface="Arial" charset="0"/>
          <a:ea typeface="Arial" charset="0"/>
          <a:sym typeface="Arial" pitchFamily="34" charset="0"/>
        </a:defRPr>
      </a:lvl1pPr>
      <a:lvl2pPr marL="0" indent="0" algn="l" eaLnBrk="1" fontAlgn="base" hangingPunct="1">
        <a:spcBef>
          <a:spcPct val="0"/>
        </a:spcBef>
        <a:spcAft>
          <a:spcPct val="0"/>
        </a:spcAft>
        <a:buClr>
          <a:srgbClr val="000000"/>
        </a:buClr>
        <a:buFontTx/>
        <a:buNone/>
        <a:defRPr sz="1400" b="0">
          <a:solidFill>
            <a:srgbClr val="000000"/>
          </a:solidFill>
          <a:latin typeface="Arial" charset="0"/>
          <a:ea typeface="Arial" charset="0"/>
          <a:sym typeface="Arial" pitchFamily="34" charset="0"/>
        </a:defRPr>
      </a:lvl2pPr>
      <a:lvl3pPr marL="0" indent="0" algn="l" eaLnBrk="1" fontAlgn="base" hangingPunct="1">
        <a:spcBef>
          <a:spcPct val="0"/>
        </a:spcBef>
        <a:spcAft>
          <a:spcPct val="0"/>
        </a:spcAft>
        <a:buClr>
          <a:srgbClr val="000000"/>
        </a:buClr>
        <a:buFontTx/>
        <a:buNone/>
        <a:defRPr sz="1400" b="0">
          <a:solidFill>
            <a:srgbClr val="000000"/>
          </a:solidFill>
          <a:latin typeface="Arial" charset="0"/>
          <a:ea typeface="Arial" charset="0"/>
          <a:sym typeface="Arial" pitchFamily="34" charset="0"/>
        </a:defRPr>
      </a:lvl3pPr>
      <a:lvl4pPr marL="0" indent="0" algn="l" eaLnBrk="1" fontAlgn="base" hangingPunct="1">
        <a:spcBef>
          <a:spcPct val="0"/>
        </a:spcBef>
        <a:spcAft>
          <a:spcPct val="0"/>
        </a:spcAft>
        <a:buClr>
          <a:srgbClr val="000000"/>
        </a:buClr>
        <a:buFontTx/>
        <a:buNone/>
        <a:defRPr sz="1400" b="0">
          <a:solidFill>
            <a:srgbClr val="000000"/>
          </a:solidFill>
          <a:latin typeface="Arial" charset="0"/>
          <a:ea typeface="Arial" charset="0"/>
          <a:sym typeface="Arial" pitchFamily="34" charset="0"/>
        </a:defRPr>
      </a:lvl4pPr>
      <a:lvl5pPr marL="0" indent="0" algn="l" eaLnBrk="1" fontAlgn="base" hangingPunct="1">
        <a:spcBef>
          <a:spcPct val="0"/>
        </a:spcBef>
        <a:spcAft>
          <a:spcPct val="0"/>
        </a:spcAft>
        <a:buClr>
          <a:srgbClr val="000000"/>
        </a:buClr>
        <a:buFontTx/>
        <a:buNone/>
        <a:defRPr sz="1400" b="0">
          <a:solidFill>
            <a:srgbClr val="000000"/>
          </a:solidFill>
          <a:latin typeface="Arial" charset="0"/>
          <a:ea typeface="Arial" charset="0"/>
          <a:sym typeface="Arial" pitchFamily="34" charset="0"/>
        </a:defRPr>
      </a:lvl5pPr>
    </p:bodyStyle>
    <p:otherStyle>
      <a:lvl1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1pPr>
      <a:lvl2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2pPr>
      <a:lvl3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3pPr>
      <a:lvl4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4pPr>
      <a:lvl5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5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48576" name="Google Shape;20;p4"/>
          <p:cNvSpPr/>
          <p:nvPr/>
        </p:nvSpPr>
        <p:spPr>
          <a:xfrm>
            <a:off x="0" y="0"/>
            <a:ext cx="4313237" cy="5143500"/>
          </a:xfrm>
          <a:prstGeom prst="rect">
            <a:avLst/>
          </a:prstGeom>
          <a:solidFill>
            <a:srgbClr val="31394D"/>
          </a:solidFill>
          <a:ln>
            <a:noFill/>
          </a:ln>
        </p:spPr>
        <p:txBody>
          <a:bodyPr vert="horz" lIns="91425" tIns="91425" rIns="91425" bIns="91425" anchor="ctr"/>
          <a:lstStyle>
            <a:lvl1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1pPr>
            <a:lvl2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2pPr>
            <a:lvl3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3pPr>
            <a:lvl4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4pPr>
            <a:lvl5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5pPr>
          </a:lstStyle>
          <a:p>
            <a:pPr marL="0" lvl="0" indent="0" algn="l" eaLnBrk="1" fontAlgn="base" latinLnBrk="1" hangingPunct="1">
              <a:lnSpc>
                <a:spcPct val="100000"/>
              </a:lnSpc>
              <a:spcBef>
                <a:spcPct val="0"/>
              </a:spcBef>
              <a:spcAft>
                <a:spcPct val="0"/>
              </a:spcAft>
              <a:buClr>
                <a:srgbClr val="000000"/>
              </a:buClr>
              <a:buFontTx/>
              <a:buNone/>
            </a:pPr>
            <a:endParaRPr lang="en-US" altLang="en-US" u="none" baseline="0">
              <a:solidFill>
                <a:srgbClr val="000000"/>
              </a:solidFill>
              <a:latin typeface="Arial" pitchFamily="34" charset="0"/>
              <a:ea typeface="Arial" pitchFamily="34" charset="0"/>
              <a:sym typeface="Arial" pitchFamily="34" charset="0"/>
            </a:endParaRPr>
          </a:p>
        </p:txBody>
      </p:sp>
      <p:sp>
        <p:nvSpPr>
          <p:cNvPr id="1048577" name="Google Shape;21;p4"/>
          <p:cNvSpPr/>
          <p:nvPr/>
        </p:nvSpPr>
        <p:spPr>
          <a:xfrm>
            <a:off x="0" y="44450"/>
            <a:ext cx="4313237" cy="4398962"/>
          </a:xfrm>
          <a:custGeom>
            <a:avLst/>
            <a:gdLst/>
            <a:ahLst/>
            <a:cxnLst/>
            <a:rect l="0" t="0" r="r" b="b"/>
            <a:pathLst>
              <a:path w="172545" h="175975">
                <a:moveTo>
                  <a:pt x="0" y="157"/>
                </a:moveTo>
                <a:lnTo>
                  <a:pt x="172419" y="0"/>
                </a:lnTo>
                <a:lnTo>
                  <a:pt x="172545" y="126541"/>
                </a:lnTo>
                <a:lnTo>
                  <a:pt x="0" y="175975"/>
                </a:lnTo>
                <a:lnTo>
                  <a:pt x="0" y="157"/>
                </a:lnTo>
              </a:path>
            </a:pathLst>
          </a:custGeom>
          <a:solidFill>
            <a:srgbClr val="D9C4B1">
              <a:alpha val="100000"/>
            </a:srgbClr>
          </a:solidFill>
          <a:ln>
            <a:noFill/>
          </a:ln>
        </p:spPr>
      </p:sp>
      <p:sp>
        <p:nvSpPr>
          <p:cNvPr id="1048578" name="Google Shape;22;p4"/>
          <p:cNvSpPr/>
          <p:nvPr/>
        </p:nvSpPr>
        <p:spPr>
          <a:xfrm>
            <a:off x="0" y="0"/>
            <a:ext cx="4316412" cy="4395787"/>
          </a:xfrm>
          <a:custGeom>
            <a:avLst/>
            <a:gdLst/>
            <a:ahLst/>
            <a:cxnLst/>
            <a:rect l="0" t="0" r="r" b="b"/>
            <a:pathLst>
              <a:path w="172676" h="175824">
                <a:moveTo>
                  <a:pt x="0" y="6"/>
                </a:moveTo>
                <a:lnTo>
                  <a:pt x="172676" y="0"/>
                </a:lnTo>
                <a:lnTo>
                  <a:pt x="172562" y="126442"/>
                </a:lnTo>
                <a:lnTo>
                  <a:pt x="0" y="175824"/>
                </a:lnTo>
                <a:lnTo>
                  <a:pt x="0" y="6"/>
                </a:lnTo>
              </a:path>
            </a:pathLst>
          </a:custGeom>
          <a:solidFill>
            <a:srgbClr val="31394D">
              <a:alpha val="100000"/>
            </a:srgbClr>
          </a:solidFill>
          <a:ln>
            <a:noFill/>
          </a:ln>
        </p:spPr>
      </p:sp>
      <p:sp>
        <p:nvSpPr>
          <p:cNvPr id="1048579" name="Google Shape;6;p1"/>
          <p:cNvSpPr>
            <a:spLocks noGrp="1"/>
          </p:cNvSpPr>
          <p:nvPr>
            <p:ph type="title"/>
          </p:nvPr>
        </p:nvSpPr>
        <p:spPr>
          <a:xfrm>
            <a:off x="311150" y="444500"/>
            <a:ext cx="8521700" cy="573087"/>
          </a:xfrm>
          <a:prstGeom prst="rect">
            <a:avLst/>
          </a:prstGeom>
          <a:noFill/>
          <a:ln>
            <a:noFill/>
          </a:ln>
        </p:spPr>
        <p:txBody>
          <a:bodyPr vert="horz" lIns="91425" tIns="91425" rIns="91425" bIns="91425" anchor="t"/>
          <a:lstStyle/>
          <a:p>
            <a:pPr lvl="0"/>
            <a:endParaRPr lang="en-US" altLang="en-US"/>
          </a:p>
        </p:txBody>
      </p:sp>
      <p:sp>
        <p:nvSpPr>
          <p:cNvPr id="1048580" name="Google Shape;7;p1"/>
          <p:cNvSpPr>
            <a:spLocks noGrp="1"/>
          </p:cNvSpPr>
          <p:nvPr>
            <p:ph type="body" idx="1"/>
          </p:nvPr>
        </p:nvSpPr>
        <p:spPr>
          <a:xfrm>
            <a:off x="311150" y="1152525"/>
            <a:ext cx="8521700" cy="3416300"/>
          </a:xfrm>
          <a:prstGeom prst="rect">
            <a:avLst/>
          </a:prstGeom>
          <a:noFill/>
          <a:ln>
            <a:noFill/>
          </a:ln>
        </p:spPr>
        <p:txBody>
          <a:bodyPr vert="horz" lIns="91425" tIns="91425" rIns="91425" bIns="91425" anchor="t"/>
          <a:lstStyle/>
          <a:p>
            <a:pPr lvl="0"/>
            <a:endParaRPr lang="en-US" altLang="en-US"/>
          </a:p>
        </p:txBody>
      </p:sp>
      <p:sp>
        <p:nvSpPr>
          <p:cNvPr id="1048581" name="Google Shape;8;p1"/>
          <p:cNvSpPr>
            <a:spLocks noGrp="1"/>
          </p:cNvSpPr>
          <p:nvPr>
            <p:ph type="sldNum" idx="12"/>
          </p:nvPr>
        </p:nvSpPr>
        <p:spPr>
          <a:xfrm>
            <a:off x="8472488" y="4662487"/>
            <a:ext cx="549275" cy="393700"/>
          </a:xfrm>
          <a:prstGeom prst="rect">
            <a:avLst/>
          </a:prstGeom>
          <a:noFill/>
          <a:ln>
            <a:noFill/>
          </a:ln>
        </p:spPr>
        <p:txBody>
          <a:bodyPr vert="horz" lIns="91425" tIns="91425" rIns="91425" bIns="91425" anchor="ctr"/>
          <a:lstStyle>
            <a:lvl1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1pPr>
            <a:lvl2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2pPr>
            <a:lvl3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3pPr>
            <a:lvl4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4pPr>
            <a:lvl5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5pPr>
          </a:lstStyle>
          <a:p>
            <a:pPr marL="0" lvl="0" indent="0" algn="r" eaLnBrk="1" fontAlgn="base" latinLnBrk="1" hangingPunct="1">
              <a:lnSpc>
                <a:spcPct val="100000"/>
              </a:lnSpc>
              <a:spcBef>
                <a:spcPct val="0"/>
              </a:spcBef>
              <a:spcAft>
                <a:spcPct val="0"/>
              </a:spcAft>
              <a:buClr>
                <a:srgbClr val="000000"/>
              </a:buClr>
              <a:buFontTx/>
              <a:buNone/>
            </a:pPr>
            <a:fld id="{566ABCEB-ACFC-4714-9973-3DA970169C29}" type="slidenum">
              <a:rPr lang="en-US" altLang="en-US" sz="1000" b="0" i="0" u="none" baseline="0">
                <a:solidFill>
                  <a:srgbClr val="666666"/>
                </a:solidFill>
                <a:latin typeface="Roboto"/>
                <a:ea typeface="Arial" pitchFamily="34" charset="0"/>
                <a:sym typeface="Roboto"/>
              </a:rPr>
              <a:pPr marL="0" lvl="0" indent="0" algn="r" eaLnBrk="1" fontAlgn="base" latinLnBrk="1" hangingPunct="1">
                <a:lnSpc>
                  <a:spcPct val="100000"/>
                </a:lnSpc>
                <a:spcBef>
                  <a:spcPct val="0"/>
                </a:spcBef>
                <a:spcAft>
                  <a:spcPct val="0"/>
                </a:spcAft>
                <a:buClr>
                  <a:srgbClr val="000000"/>
                </a:buClr>
                <a:buFontTx/>
                <a:buNone/>
              </a:pPr>
              <a:t>‹#›</a:t>
            </a:fld>
            <a:endParaRPr lang="en-US" altLang="en-US" sz="1000" b="0" i="0" u="none" baseline="0">
              <a:solidFill>
                <a:srgbClr val="666666"/>
              </a:solidFill>
              <a:latin typeface="Roboto"/>
              <a:ea typeface="Arial" pitchFamily="34" charset="0"/>
              <a:sym typeface="Roboto"/>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765" r:id="rId8"/>
    <p:sldLayoutId id="2147483766" r:id="rId9"/>
    <p:sldLayoutId id="2147483767" r:id="rId10"/>
    <p:sldLayoutId id="2147483768" r:id="rId11"/>
  </p:sldLayoutIdLst>
  <p:hf sldNum="0" hdr="0" ftr="0" dt="0"/>
  <p:txStyles>
    <p:titleStyle>
      <a:lvl1pPr marL="0" indent="0" algn="l" eaLnBrk="1" fontAlgn="base" hangingPunct="1">
        <a:spcBef>
          <a:spcPct val="0"/>
        </a:spcBef>
        <a:spcAft>
          <a:spcPct val="0"/>
        </a:spcAft>
        <a:buClr>
          <a:srgbClr val="000000"/>
        </a:buClr>
        <a:buFontTx/>
        <a:buNone/>
        <a:defRPr sz="1400" b="0">
          <a:solidFill>
            <a:srgbClr val="000000"/>
          </a:solidFill>
          <a:latin typeface="Arial" charset="0"/>
          <a:ea typeface="Arial" charset="0"/>
          <a:sym typeface="Arial" pitchFamily="34" charset="0"/>
        </a:defRPr>
      </a:lvl1pPr>
      <a:lvl2pPr marL="0" indent="0" algn="l" eaLnBrk="1" fontAlgn="base" hangingPunct="1">
        <a:spcBef>
          <a:spcPct val="0"/>
        </a:spcBef>
        <a:spcAft>
          <a:spcPct val="0"/>
        </a:spcAft>
        <a:buClr>
          <a:srgbClr val="000000"/>
        </a:buClr>
        <a:buFontTx/>
        <a:buNone/>
        <a:defRPr sz="1400" b="0">
          <a:solidFill>
            <a:srgbClr val="000000"/>
          </a:solidFill>
          <a:latin typeface="Arial" charset="0"/>
          <a:ea typeface="Arial" charset="0"/>
          <a:sym typeface="Arial" pitchFamily="34" charset="0"/>
        </a:defRPr>
      </a:lvl2pPr>
      <a:lvl3pPr marL="0" indent="0" algn="l" eaLnBrk="1" fontAlgn="base" hangingPunct="1">
        <a:spcBef>
          <a:spcPct val="0"/>
        </a:spcBef>
        <a:spcAft>
          <a:spcPct val="0"/>
        </a:spcAft>
        <a:buClr>
          <a:srgbClr val="000000"/>
        </a:buClr>
        <a:buFontTx/>
        <a:buNone/>
        <a:defRPr sz="1400" b="0">
          <a:solidFill>
            <a:srgbClr val="000000"/>
          </a:solidFill>
          <a:latin typeface="Arial" charset="0"/>
          <a:ea typeface="Arial" charset="0"/>
          <a:sym typeface="Arial" pitchFamily="34" charset="0"/>
        </a:defRPr>
      </a:lvl3pPr>
      <a:lvl4pPr marL="0" indent="0" algn="l" eaLnBrk="1" fontAlgn="base" hangingPunct="1">
        <a:spcBef>
          <a:spcPct val="0"/>
        </a:spcBef>
        <a:spcAft>
          <a:spcPct val="0"/>
        </a:spcAft>
        <a:buClr>
          <a:srgbClr val="000000"/>
        </a:buClr>
        <a:buFontTx/>
        <a:buNone/>
        <a:defRPr sz="1400" b="0">
          <a:solidFill>
            <a:srgbClr val="000000"/>
          </a:solidFill>
          <a:latin typeface="Arial" charset="0"/>
          <a:ea typeface="Arial" charset="0"/>
          <a:sym typeface="Arial" pitchFamily="34" charset="0"/>
        </a:defRPr>
      </a:lvl4pPr>
      <a:lvl5pPr marL="0" indent="0" algn="l" eaLnBrk="1" fontAlgn="base" hangingPunct="1">
        <a:spcBef>
          <a:spcPct val="0"/>
        </a:spcBef>
        <a:spcAft>
          <a:spcPct val="0"/>
        </a:spcAft>
        <a:buClr>
          <a:srgbClr val="000000"/>
        </a:buClr>
        <a:buFontTx/>
        <a:buNone/>
        <a:defRPr sz="1400" b="0">
          <a:solidFill>
            <a:srgbClr val="000000"/>
          </a:solidFill>
          <a:latin typeface="Arial" charset="0"/>
          <a:ea typeface="Arial" charset="0"/>
          <a:sym typeface="Arial" pitchFamily="34" charset="0"/>
        </a:defRPr>
      </a:lvl5pPr>
    </p:titleStyle>
    <p:bodyStyle>
      <a:lvl1pPr marL="0" indent="0" algn="l" eaLnBrk="1" fontAlgn="base" hangingPunct="1">
        <a:spcBef>
          <a:spcPct val="0"/>
        </a:spcBef>
        <a:spcAft>
          <a:spcPct val="0"/>
        </a:spcAft>
        <a:buClr>
          <a:srgbClr val="000000"/>
        </a:buClr>
        <a:buFontTx/>
        <a:buNone/>
        <a:defRPr sz="1400" b="0">
          <a:solidFill>
            <a:srgbClr val="000000"/>
          </a:solidFill>
          <a:latin typeface="Arial" charset="0"/>
          <a:ea typeface="Arial" charset="0"/>
          <a:sym typeface="Arial" pitchFamily="34" charset="0"/>
        </a:defRPr>
      </a:lvl1pPr>
      <a:lvl2pPr marL="0" indent="0" algn="l" eaLnBrk="1" fontAlgn="base" hangingPunct="1">
        <a:spcBef>
          <a:spcPct val="0"/>
        </a:spcBef>
        <a:spcAft>
          <a:spcPct val="0"/>
        </a:spcAft>
        <a:buClr>
          <a:srgbClr val="000000"/>
        </a:buClr>
        <a:buFontTx/>
        <a:buNone/>
        <a:defRPr sz="1400" b="0">
          <a:solidFill>
            <a:srgbClr val="000000"/>
          </a:solidFill>
          <a:latin typeface="Arial" charset="0"/>
          <a:ea typeface="Arial" charset="0"/>
          <a:sym typeface="Arial" pitchFamily="34" charset="0"/>
        </a:defRPr>
      </a:lvl2pPr>
      <a:lvl3pPr marL="0" indent="0" algn="l" eaLnBrk="1" fontAlgn="base" hangingPunct="1">
        <a:spcBef>
          <a:spcPct val="0"/>
        </a:spcBef>
        <a:spcAft>
          <a:spcPct val="0"/>
        </a:spcAft>
        <a:buClr>
          <a:srgbClr val="000000"/>
        </a:buClr>
        <a:buFontTx/>
        <a:buNone/>
        <a:defRPr sz="1400" b="0">
          <a:solidFill>
            <a:srgbClr val="000000"/>
          </a:solidFill>
          <a:latin typeface="Arial" charset="0"/>
          <a:ea typeface="Arial" charset="0"/>
          <a:sym typeface="Arial" pitchFamily="34" charset="0"/>
        </a:defRPr>
      </a:lvl3pPr>
      <a:lvl4pPr marL="0" indent="0" algn="l" eaLnBrk="1" fontAlgn="base" hangingPunct="1">
        <a:spcBef>
          <a:spcPct val="0"/>
        </a:spcBef>
        <a:spcAft>
          <a:spcPct val="0"/>
        </a:spcAft>
        <a:buClr>
          <a:srgbClr val="000000"/>
        </a:buClr>
        <a:buFontTx/>
        <a:buNone/>
        <a:defRPr sz="1400" b="0">
          <a:solidFill>
            <a:srgbClr val="000000"/>
          </a:solidFill>
          <a:latin typeface="Arial" charset="0"/>
          <a:ea typeface="Arial" charset="0"/>
          <a:sym typeface="Arial" pitchFamily="34" charset="0"/>
        </a:defRPr>
      </a:lvl4pPr>
      <a:lvl5pPr marL="0" indent="0" algn="l" eaLnBrk="1" fontAlgn="base" hangingPunct="1">
        <a:spcBef>
          <a:spcPct val="0"/>
        </a:spcBef>
        <a:spcAft>
          <a:spcPct val="0"/>
        </a:spcAft>
        <a:buClr>
          <a:srgbClr val="000000"/>
        </a:buClr>
        <a:buFontTx/>
        <a:buNone/>
        <a:defRPr sz="1400" b="0">
          <a:solidFill>
            <a:srgbClr val="000000"/>
          </a:solidFill>
          <a:latin typeface="Arial" charset="0"/>
          <a:ea typeface="Arial" charset="0"/>
          <a:sym typeface="Arial" pitchFamily="34" charset="0"/>
        </a:defRPr>
      </a:lvl5pPr>
    </p:bodyStyle>
    <p:otherStyle>
      <a:lvl1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1pPr>
      <a:lvl2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2pPr>
      <a:lvl3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3pPr>
      <a:lvl4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4pPr>
      <a:lvl5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5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48902" name="Google Shape;27;p5"/>
          <p:cNvSpPr/>
          <p:nvPr/>
        </p:nvSpPr>
        <p:spPr>
          <a:xfrm>
            <a:off x="0" y="0"/>
            <a:ext cx="9144000" cy="1276350"/>
          </a:xfrm>
          <a:prstGeom prst="rect">
            <a:avLst/>
          </a:prstGeom>
          <a:solidFill>
            <a:srgbClr val="31394D"/>
          </a:solidFill>
          <a:ln>
            <a:noFill/>
          </a:ln>
        </p:spPr>
        <p:txBody>
          <a:bodyPr vert="horz" lIns="91425" tIns="91425" rIns="91425" bIns="91425" anchor="ctr"/>
          <a:lstStyle>
            <a:lvl1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1pPr>
            <a:lvl2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2pPr>
            <a:lvl3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3pPr>
            <a:lvl4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4pPr>
            <a:lvl5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5pPr>
          </a:lstStyle>
          <a:p>
            <a:pPr marL="0" lvl="0" indent="0" algn="l" eaLnBrk="1" fontAlgn="base" latinLnBrk="1" hangingPunct="1">
              <a:lnSpc>
                <a:spcPct val="100000"/>
              </a:lnSpc>
              <a:spcBef>
                <a:spcPct val="0"/>
              </a:spcBef>
              <a:spcAft>
                <a:spcPct val="0"/>
              </a:spcAft>
              <a:buClr>
                <a:srgbClr val="000000"/>
              </a:buClr>
              <a:buFontTx/>
              <a:buNone/>
            </a:pPr>
            <a:endParaRPr lang="en-US" altLang="en-US" u="none" baseline="0">
              <a:solidFill>
                <a:srgbClr val="000000"/>
              </a:solidFill>
              <a:latin typeface="Arial" pitchFamily="34" charset="0"/>
              <a:ea typeface="Arial" pitchFamily="34" charset="0"/>
              <a:sym typeface="Arial" pitchFamily="34" charset="0"/>
            </a:endParaRPr>
          </a:p>
        </p:txBody>
      </p:sp>
      <p:sp>
        <p:nvSpPr>
          <p:cNvPr id="1048903" name="Google Shape;6;p1"/>
          <p:cNvSpPr>
            <a:spLocks noGrp="1"/>
          </p:cNvSpPr>
          <p:nvPr>
            <p:ph type="title"/>
          </p:nvPr>
        </p:nvSpPr>
        <p:spPr>
          <a:xfrm>
            <a:off x="311150" y="444500"/>
            <a:ext cx="8521700" cy="573087"/>
          </a:xfrm>
          <a:prstGeom prst="rect">
            <a:avLst/>
          </a:prstGeom>
          <a:noFill/>
          <a:ln>
            <a:noFill/>
          </a:ln>
        </p:spPr>
        <p:txBody>
          <a:bodyPr vert="horz" lIns="91425" tIns="91425" rIns="91425" bIns="91425" anchor="t"/>
          <a:lstStyle/>
          <a:p>
            <a:pPr lvl="0"/>
            <a:endParaRPr lang="en-US" altLang="en-US"/>
          </a:p>
        </p:txBody>
      </p:sp>
      <p:sp>
        <p:nvSpPr>
          <p:cNvPr id="1048904" name="Google Shape;7;p1"/>
          <p:cNvSpPr>
            <a:spLocks noGrp="1"/>
          </p:cNvSpPr>
          <p:nvPr>
            <p:ph type="body" idx="1"/>
          </p:nvPr>
        </p:nvSpPr>
        <p:spPr>
          <a:xfrm>
            <a:off x="311150" y="1152525"/>
            <a:ext cx="8521700" cy="3416300"/>
          </a:xfrm>
          <a:prstGeom prst="rect">
            <a:avLst/>
          </a:prstGeom>
          <a:noFill/>
          <a:ln>
            <a:noFill/>
          </a:ln>
        </p:spPr>
        <p:txBody>
          <a:bodyPr vert="horz" lIns="91425" tIns="91425" rIns="91425" bIns="91425" anchor="t"/>
          <a:lstStyle/>
          <a:p>
            <a:pPr lvl="0"/>
            <a:endParaRPr lang="en-US" altLang="en-US"/>
          </a:p>
        </p:txBody>
      </p:sp>
      <p:sp>
        <p:nvSpPr>
          <p:cNvPr id="1048905" name="Google Shape;8;p1"/>
          <p:cNvSpPr>
            <a:spLocks noGrp="1"/>
          </p:cNvSpPr>
          <p:nvPr>
            <p:ph type="sldNum" idx="12"/>
          </p:nvPr>
        </p:nvSpPr>
        <p:spPr>
          <a:xfrm>
            <a:off x="8472488" y="4662487"/>
            <a:ext cx="549275" cy="393700"/>
          </a:xfrm>
          <a:prstGeom prst="rect">
            <a:avLst/>
          </a:prstGeom>
          <a:noFill/>
          <a:ln>
            <a:noFill/>
          </a:ln>
        </p:spPr>
        <p:txBody>
          <a:bodyPr vert="horz" lIns="91425" tIns="91425" rIns="91425" bIns="91425" anchor="ctr"/>
          <a:lstStyle>
            <a:lvl1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1pPr>
            <a:lvl2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2pPr>
            <a:lvl3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3pPr>
            <a:lvl4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4pPr>
            <a:lvl5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5pPr>
          </a:lstStyle>
          <a:p>
            <a:pPr marL="0" lvl="0" indent="0" algn="r" eaLnBrk="1" fontAlgn="base" latinLnBrk="1" hangingPunct="1">
              <a:lnSpc>
                <a:spcPct val="100000"/>
              </a:lnSpc>
              <a:spcBef>
                <a:spcPct val="0"/>
              </a:spcBef>
              <a:spcAft>
                <a:spcPct val="0"/>
              </a:spcAft>
              <a:buClr>
                <a:srgbClr val="000000"/>
              </a:buClr>
              <a:buFontTx/>
              <a:buNone/>
            </a:pPr>
            <a:fld id="{566ABCEB-ACFC-4714-9973-3DA970169C29}" type="slidenum">
              <a:rPr lang="en-US" altLang="en-US" sz="1000" b="0" i="0" u="none" baseline="0">
                <a:solidFill>
                  <a:srgbClr val="666666"/>
                </a:solidFill>
                <a:latin typeface="Roboto"/>
                <a:ea typeface="Arial" pitchFamily="34" charset="0"/>
                <a:sym typeface="Roboto"/>
              </a:rPr>
              <a:pPr marL="0" lvl="0" indent="0" algn="r" eaLnBrk="1" fontAlgn="base" latinLnBrk="1" hangingPunct="1">
                <a:lnSpc>
                  <a:spcPct val="100000"/>
                </a:lnSpc>
                <a:spcBef>
                  <a:spcPct val="0"/>
                </a:spcBef>
                <a:spcAft>
                  <a:spcPct val="0"/>
                </a:spcAft>
                <a:buClr>
                  <a:srgbClr val="000000"/>
                </a:buClr>
                <a:buFontTx/>
                <a:buNone/>
              </a:pPr>
              <a:t>‹#›</a:t>
            </a:fld>
            <a:endParaRPr lang="en-US" altLang="en-US" sz="1000" b="0" i="0" u="none" baseline="0">
              <a:solidFill>
                <a:srgbClr val="666666"/>
              </a:solidFill>
              <a:latin typeface="Roboto"/>
              <a:ea typeface="Arial" pitchFamily="34" charset="0"/>
              <a:sym typeface="Roboto"/>
            </a:endParaRPr>
          </a:p>
        </p:txBody>
      </p:sp>
    </p:spTree>
  </p:cSld>
  <p:clrMap bg1="lt1" tx1="dk1" bg2="dk2" tx2="lt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sldNum="0" hdr="0" ftr="0" dt="0"/>
  <p:txStyles>
    <p:titleStyle>
      <a:lvl1pPr marL="0" indent="0" algn="l" eaLnBrk="1" fontAlgn="base" hangingPunct="1">
        <a:spcBef>
          <a:spcPct val="0"/>
        </a:spcBef>
        <a:spcAft>
          <a:spcPct val="0"/>
        </a:spcAft>
        <a:buClr>
          <a:srgbClr val="000000"/>
        </a:buClr>
        <a:buFontTx/>
        <a:buNone/>
        <a:defRPr sz="1400" b="0">
          <a:solidFill>
            <a:srgbClr val="000000"/>
          </a:solidFill>
          <a:latin typeface="Arial" charset="0"/>
          <a:ea typeface="Arial" charset="0"/>
          <a:sym typeface="Arial" pitchFamily="34" charset="0"/>
        </a:defRPr>
      </a:lvl1pPr>
      <a:lvl2pPr marL="0" indent="0" algn="l" eaLnBrk="1" fontAlgn="base" hangingPunct="1">
        <a:spcBef>
          <a:spcPct val="0"/>
        </a:spcBef>
        <a:spcAft>
          <a:spcPct val="0"/>
        </a:spcAft>
        <a:buClr>
          <a:srgbClr val="000000"/>
        </a:buClr>
        <a:buFontTx/>
        <a:buNone/>
        <a:defRPr sz="1400" b="0">
          <a:solidFill>
            <a:srgbClr val="000000"/>
          </a:solidFill>
          <a:latin typeface="Arial" charset="0"/>
          <a:ea typeface="Arial" charset="0"/>
          <a:sym typeface="Arial" pitchFamily="34" charset="0"/>
        </a:defRPr>
      </a:lvl2pPr>
      <a:lvl3pPr marL="0" indent="0" algn="l" eaLnBrk="1" fontAlgn="base" hangingPunct="1">
        <a:spcBef>
          <a:spcPct val="0"/>
        </a:spcBef>
        <a:spcAft>
          <a:spcPct val="0"/>
        </a:spcAft>
        <a:buClr>
          <a:srgbClr val="000000"/>
        </a:buClr>
        <a:buFontTx/>
        <a:buNone/>
        <a:defRPr sz="1400" b="0">
          <a:solidFill>
            <a:srgbClr val="000000"/>
          </a:solidFill>
          <a:latin typeface="Arial" charset="0"/>
          <a:ea typeface="Arial" charset="0"/>
          <a:sym typeface="Arial" pitchFamily="34" charset="0"/>
        </a:defRPr>
      </a:lvl3pPr>
      <a:lvl4pPr marL="0" indent="0" algn="l" eaLnBrk="1" fontAlgn="base" hangingPunct="1">
        <a:spcBef>
          <a:spcPct val="0"/>
        </a:spcBef>
        <a:spcAft>
          <a:spcPct val="0"/>
        </a:spcAft>
        <a:buClr>
          <a:srgbClr val="000000"/>
        </a:buClr>
        <a:buFontTx/>
        <a:buNone/>
        <a:defRPr sz="1400" b="0">
          <a:solidFill>
            <a:srgbClr val="000000"/>
          </a:solidFill>
          <a:latin typeface="Arial" charset="0"/>
          <a:ea typeface="Arial" charset="0"/>
          <a:sym typeface="Arial" pitchFamily="34" charset="0"/>
        </a:defRPr>
      </a:lvl4pPr>
      <a:lvl5pPr marL="0" indent="0" algn="l" eaLnBrk="1" fontAlgn="base" hangingPunct="1">
        <a:spcBef>
          <a:spcPct val="0"/>
        </a:spcBef>
        <a:spcAft>
          <a:spcPct val="0"/>
        </a:spcAft>
        <a:buClr>
          <a:srgbClr val="000000"/>
        </a:buClr>
        <a:buFontTx/>
        <a:buNone/>
        <a:defRPr sz="1400" b="0">
          <a:solidFill>
            <a:srgbClr val="000000"/>
          </a:solidFill>
          <a:latin typeface="Arial" charset="0"/>
          <a:ea typeface="Arial" charset="0"/>
          <a:sym typeface="Arial" pitchFamily="34" charset="0"/>
        </a:defRPr>
      </a:lvl5pPr>
    </p:titleStyle>
    <p:bodyStyle>
      <a:lvl1pPr marL="0" indent="0" algn="l" eaLnBrk="1" fontAlgn="base" hangingPunct="1">
        <a:spcBef>
          <a:spcPct val="0"/>
        </a:spcBef>
        <a:spcAft>
          <a:spcPct val="0"/>
        </a:spcAft>
        <a:buClr>
          <a:srgbClr val="000000"/>
        </a:buClr>
        <a:buFontTx/>
        <a:buNone/>
        <a:defRPr sz="1400" b="0">
          <a:solidFill>
            <a:srgbClr val="000000"/>
          </a:solidFill>
          <a:latin typeface="Arial" charset="0"/>
          <a:ea typeface="Arial" charset="0"/>
          <a:sym typeface="Arial" pitchFamily="34" charset="0"/>
        </a:defRPr>
      </a:lvl1pPr>
      <a:lvl2pPr marL="0" indent="0" algn="l" eaLnBrk="1" fontAlgn="base" hangingPunct="1">
        <a:spcBef>
          <a:spcPct val="0"/>
        </a:spcBef>
        <a:spcAft>
          <a:spcPct val="0"/>
        </a:spcAft>
        <a:buClr>
          <a:srgbClr val="000000"/>
        </a:buClr>
        <a:buFontTx/>
        <a:buNone/>
        <a:defRPr sz="1400" b="0">
          <a:solidFill>
            <a:srgbClr val="000000"/>
          </a:solidFill>
          <a:latin typeface="Arial" charset="0"/>
          <a:ea typeface="Arial" charset="0"/>
          <a:sym typeface="Arial" pitchFamily="34" charset="0"/>
        </a:defRPr>
      </a:lvl2pPr>
      <a:lvl3pPr marL="0" indent="0" algn="l" eaLnBrk="1" fontAlgn="base" hangingPunct="1">
        <a:spcBef>
          <a:spcPct val="0"/>
        </a:spcBef>
        <a:spcAft>
          <a:spcPct val="0"/>
        </a:spcAft>
        <a:buClr>
          <a:srgbClr val="000000"/>
        </a:buClr>
        <a:buFontTx/>
        <a:buNone/>
        <a:defRPr sz="1400" b="0">
          <a:solidFill>
            <a:srgbClr val="000000"/>
          </a:solidFill>
          <a:latin typeface="Arial" charset="0"/>
          <a:ea typeface="Arial" charset="0"/>
          <a:sym typeface="Arial" pitchFamily="34" charset="0"/>
        </a:defRPr>
      </a:lvl3pPr>
      <a:lvl4pPr marL="0" indent="0" algn="l" eaLnBrk="1" fontAlgn="base" hangingPunct="1">
        <a:spcBef>
          <a:spcPct val="0"/>
        </a:spcBef>
        <a:spcAft>
          <a:spcPct val="0"/>
        </a:spcAft>
        <a:buClr>
          <a:srgbClr val="000000"/>
        </a:buClr>
        <a:buFontTx/>
        <a:buNone/>
        <a:defRPr sz="1400" b="0">
          <a:solidFill>
            <a:srgbClr val="000000"/>
          </a:solidFill>
          <a:latin typeface="Arial" charset="0"/>
          <a:ea typeface="Arial" charset="0"/>
          <a:sym typeface="Arial" pitchFamily="34" charset="0"/>
        </a:defRPr>
      </a:lvl4pPr>
      <a:lvl5pPr marL="0" indent="0" algn="l" eaLnBrk="1" fontAlgn="base" hangingPunct="1">
        <a:spcBef>
          <a:spcPct val="0"/>
        </a:spcBef>
        <a:spcAft>
          <a:spcPct val="0"/>
        </a:spcAft>
        <a:buClr>
          <a:srgbClr val="000000"/>
        </a:buClr>
        <a:buFontTx/>
        <a:buNone/>
        <a:defRPr sz="1400" b="0">
          <a:solidFill>
            <a:srgbClr val="000000"/>
          </a:solidFill>
          <a:latin typeface="Arial" charset="0"/>
          <a:ea typeface="Arial" charset="0"/>
          <a:sym typeface="Arial" pitchFamily="34" charset="0"/>
        </a:defRPr>
      </a:lvl5pPr>
    </p:bodyStyle>
    <p:otherStyle>
      <a:lvl1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1pPr>
      <a:lvl2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2pPr>
      <a:lvl3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3pPr>
      <a:lvl4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4pPr>
      <a:lvl5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5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48613" name="Google Shape;33;p6"/>
          <p:cNvSpPr/>
          <p:nvPr/>
        </p:nvSpPr>
        <p:spPr>
          <a:xfrm>
            <a:off x="0" y="0"/>
            <a:ext cx="9144000" cy="1276350"/>
          </a:xfrm>
          <a:prstGeom prst="rect">
            <a:avLst/>
          </a:prstGeom>
          <a:solidFill>
            <a:srgbClr val="31394D"/>
          </a:solidFill>
          <a:ln>
            <a:noFill/>
          </a:ln>
        </p:spPr>
        <p:txBody>
          <a:bodyPr vert="horz" lIns="91425" tIns="91425" rIns="91425" bIns="91425" anchor="ctr"/>
          <a:lstStyle>
            <a:lvl1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1pPr>
            <a:lvl2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2pPr>
            <a:lvl3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3pPr>
            <a:lvl4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4pPr>
            <a:lvl5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5pPr>
          </a:lstStyle>
          <a:p>
            <a:pPr marL="0" lvl="0" indent="0" algn="l" eaLnBrk="1" fontAlgn="base" latinLnBrk="1" hangingPunct="1">
              <a:lnSpc>
                <a:spcPct val="100000"/>
              </a:lnSpc>
              <a:spcBef>
                <a:spcPct val="0"/>
              </a:spcBef>
              <a:spcAft>
                <a:spcPct val="0"/>
              </a:spcAft>
              <a:buClr>
                <a:srgbClr val="000000"/>
              </a:buClr>
              <a:buFontTx/>
              <a:buNone/>
            </a:pPr>
            <a:endParaRPr lang="en-US" altLang="en-US" u="none" baseline="0">
              <a:solidFill>
                <a:srgbClr val="000000"/>
              </a:solidFill>
              <a:latin typeface="Arial" pitchFamily="34" charset="0"/>
              <a:ea typeface="Arial" pitchFamily="34" charset="0"/>
              <a:sym typeface="Arial" pitchFamily="34" charset="0"/>
            </a:endParaRPr>
          </a:p>
        </p:txBody>
      </p:sp>
      <p:sp>
        <p:nvSpPr>
          <p:cNvPr id="1048614" name="Google Shape;6;p1"/>
          <p:cNvSpPr>
            <a:spLocks noGrp="1"/>
          </p:cNvSpPr>
          <p:nvPr>
            <p:ph type="title"/>
          </p:nvPr>
        </p:nvSpPr>
        <p:spPr>
          <a:xfrm>
            <a:off x="311150" y="444500"/>
            <a:ext cx="8521700" cy="573087"/>
          </a:xfrm>
          <a:prstGeom prst="rect">
            <a:avLst/>
          </a:prstGeom>
          <a:noFill/>
          <a:ln>
            <a:noFill/>
          </a:ln>
        </p:spPr>
        <p:txBody>
          <a:bodyPr vert="horz" lIns="91425" tIns="91425" rIns="91425" bIns="91425" anchor="t"/>
          <a:lstStyle/>
          <a:p>
            <a:pPr lvl="0"/>
            <a:endParaRPr lang="en-US" altLang="en-US"/>
          </a:p>
        </p:txBody>
      </p:sp>
      <p:sp>
        <p:nvSpPr>
          <p:cNvPr id="1048615" name="Google Shape;7;p1"/>
          <p:cNvSpPr>
            <a:spLocks noGrp="1"/>
          </p:cNvSpPr>
          <p:nvPr>
            <p:ph type="body" idx="1"/>
          </p:nvPr>
        </p:nvSpPr>
        <p:spPr>
          <a:xfrm>
            <a:off x="311150" y="1152525"/>
            <a:ext cx="8521700" cy="3416300"/>
          </a:xfrm>
          <a:prstGeom prst="rect">
            <a:avLst/>
          </a:prstGeom>
          <a:noFill/>
          <a:ln>
            <a:noFill/>
          </a:ln>
        </p:spPr>
        <p:txBody>
          <a:bodyPr vert="horz" lIns="91425" tIns="91425" rIns="91425" bIns="91425" anchor="t"/>
          <a:lstStyle/>
          <a:p>
            <a:pPr lvl="0"/>
            <a:endParaRPr lang="en-US" altLang="en-US"/>
          </a:p>
        </p:txBody>
      </p:sp>
      <p:sp>
        <p:nvSpPr>
          <p:cNvPr id="1048616" name="Google Shape;8;p1"/>
          <p:cNvSpPr>
            <a:spLocks noGrp="1"/>
          </p:cNvSpPr>
          <p:nvPr>
            <p:ph type="sldNum" idx="12"/>
          </p:nvPr>
        </p:nvSpPr>
        <p:spPr>
          <a:xfrm>
            <a:off x="8472488" y="4662487"/>
            <a:ext cx="549275" cy="393700"/>
          </a:xfrm>
          <a:prstGeom prst="rect">
            <a:avLst/>
          </a:prstGeom>
          <a:noFill/>
          <a:ln>
            <a:noFill/>
          </a:ln>
        </p:spPr>
        <p:txBody>
          <a:bodyPr vert="horz" lIns="91425" tIns="91425" rIns="91425" bIns="91425" anchor="ctr"/>
          <a:lstStyle>
            <a:lvl1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1pPr>
            <a:lvl2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2pPr>
            <a:lvl3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3pPr>
            <a:lvl4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4pPr>
            <a:lvl5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5pPr>
          </a:lstStyle>
          <a:p>
            <a:pPr marL="0" lvl="0" indent="0" algn="r" eaLnBrk="1" fontAlgn="base" latinLnBrk="1" hangingPunct="1">
              <a:lnSpc>
                <a:spcPct val="100000"/>
              </a:lnSpc>
              <a:spcBef>
                <a:spcPct val="0"/>
              </a:spcBef>
              <a:spcAft>
                <a:spcPct val="0"/>
              </a:spcAft>
              <a:buClr>
                <a:srgbClr val="000000"/>
              </a:buClr>
              <a:buFontTx/>
              <a:buNone/>
            </a:pPr>
            <a:fld id="{566ABCEB-ACFC-4714-9973-3DA970169C29}" type="slidenum">
              <a:rPr lang="en-US" altLang="en-US" sz="1000" b="0" i="0" u="none" baseline="0">
                <a:solidFill>
                  <a:srgbClr val="666666"/>
                </a:solidFill>
                <a:latin typeface="Roboto"/>
                <a:ea typeface="Arial" pitchFamily="34" charset="0"/>
                <a:sym typeface="Roboto"/>
              </a:rPr>
              <a:pPr marL="0" lvl="0" indent="0" algn="r" eaLnBrk="1" fontAlgn="base" latinLnBrk="1" hangingPunct="1">
                <a:lnSpc>
                  <a:spcPct val="100000"/>
                </a:lnSpc>
                <a:spcBef>
                  <a:spcPct val="0"/>
                </a:spcBef>
                <a:spcAft>
                  <a:spcPct val="0"/>
                </a:spcAft>
                <a:buClr>
                  <a:srgbClr val="000000"/>
                </a:buClr>
                <a:buFontTx/>
                <a:buNone/>
              </a:pPr>
              <a:t>‹#›</a:t>
            </a:fld>
            <a:endParaRPr lang="en-US" altLang="en-US" sz="1000" b="0" i="0" u="none" baseline="0">
              <a:solidFill>
                <a:srgbClr val="666666"/>
              </a:solidFill>
              <a:latin typeface="Roboto"/>
              <a:ea typeface="Arial" pitchFamily="34" charset="0"/>
              <a:sym typeface="Roboto"/>
            </a:endParaRPr>
          </a:p>
        </p:txBody>
      </p:sp>
    </p:spTree>
  </p:cSld>
  <p:clrMap bg1="lt1" tx1="dk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7" r:id="rId8"/>
    <p:sldLayoutId id="2147483688" r:id="rId9"/>
    <p:sldLayoutId id="2147483689" r:id="rId10"/>
    <p:sldLayoutId id="2147483690" r:id="rId11"/>
  </p:sldLayoutIdLst>
  <p:hf sldNum="0" hdr="0" ftr="0" dt="0"/>
  <p:txStyles>
    <p:titleStyle>
      <a:lvl1pPr marL="0" indent="0" algn="l" eaLnBrk="1" fontAlgn="base" hangingPunct="1">
        <a:spcBef>
          <a:spcPct val="0"/>
        </a:spcBef>
        <a:spcAft>
          <a:spcPct val="0"/>
        </a:spcAft>
        <a:buClr>
          <a:srgbClr val="000000"/>
        </a:buClr>
        <a:buFontTx/>
        <a:buNone/>
        <a:defRPr sz="1400" b="0">
          <a:solidFill>
            <a:srgbClr val="000000"/>
          </a:solidFill>
          <a:latin typeface="Arial" charset="0"/>
          <a:ea typeface="Arial" charset="0"/>
          <a:sym typeface="Arial" pitchFamily="34" charset="0"/>
        </a:defRPr>
      </a:lvl1pPr>
      <a:lvl2pPr marL="0" indent="0" algn="l" eaLnBrk="1" fontAlgn="base" hangingPunct="1">
        <a:spcBef>
          <a:spcPct val="0"/>
        </a:spcBef>
        <a:spcAft>
          <a:spcPct val="0"/>
        </a:spcAft>
        <a:buClr>
          <a:srgbClr val="000000"/>
        </a:buClr>
        <a:buFontTx/>
        <a:buNone/>
        <a:defRPr sz="1400" b="0">
          <a:solidFill>
            <a:srgbClr val="000000"/>
          </a:solidFill>
          <a:latin typeface="Arial" charset="0"/>
          <a:ea typeface="Arial" charset="0"/>
          <a:sym typeface="Arial" pitchFamily="34" charset="0"/>
        </a:defRPr>
      </a:lvl2pPr>
      <a:lvl3pPr marL="0" indent="0" algn="l" eaLnBrk="1" fontAlgn="base" hangingPunct="1">
        <a:spcBef>
          <a:spcPct val="0"/>
        </a:spcBef>
        <a:spcAft>
          <a:spcPct val="0"/>
        </a:spcAft>
        <a:buClr>
          <a:srgbClr val="000000"/>
        </a:buClr>
        <a:buFontTx/>
        <a:buNone/>
        <a:defRPr sz="1400" b="0">
          <a:solidFill>
            <a:srgbClr val="000000"/>
          </a:solidFill>
          <a:latin typeface="Arial" charset="0"/>
          <a:ea typeface="Arial" charset="0"/>
          <a:sym typeface="Arial" pitchFamily="34" charset="0"/>
        </a:defRPr>
      </a:lvl3pPr>
      <a:lvl4pPr marL="0" indent="0" algn="l" eaLnBrk="1" fontAlgn="base" hangingPunct="1">
        <a:spcBef>
          <a:spcPct val="0"/>
        </a:spcBef>
        <a:spcAft>
          <a:spcPct val="0"/>
        </a:spcAft>
        <a:buClr>
          <a:srgbClr val="000000"/>
        </a:buClr>
        <a:buFontTx/>
        <a:buNone/>
        <a:defRPr sz="1400" b="0">
          <a:solidFill>
            <a:srgbClr val="000000"/>
          </a:solidFill>
          <a:latin typeface="Arial" charset="0"/>
          <a:ea typeface="Arial" charset="0"/>
          <a:sym typeface="Arial" pitchFamily="34" charset="0"/>
        </a:defRPr>
      </a:lvl4pPr>
      <a:lvl5pPr marL="0" indent="0" algn="l" eaLnBrk="1" fontAlgn="base" hangingPunct="1">
        <a:spcBef>
          <a:spcPct val="0"/>
        </a:spcBef>
        <a:spcAft>
          <a:spcPct val="0"/>
        </a:spcAft>
        <a:buClr>
          <a:srgbClr val="000000"/>
        </a:buClr>
        <a:buFontTx/>
        <a:buNone/>
        <a:defRPr sz="1400" b="0">
          <a:solidFill>
            <a:srgbClr val="000000"/>
          </a:solidFill>
          <a:latin typeface="Arial" charset="0"/>
          <a:ea typeface="Arial" charset="0"/>
          <a:sym typeface="Arial" pitchFamily="34" charset="0"/>
        </a:defRPr>
      </a:lvl5pPr>
    </p:titleStyle>
    <p:bodyStyle>
      <a:lvl1pPr marL="0" indent="0" algn="l" eaLnBrk="1" fontAlgn="base" hangingPunct="1">
        <a:spcBef>
          <a:spcPct val="0"/>
        </a:spcBef>
        <a:spcAft>
          <a:spcPct val="0"/>
        </a:spcAft>
        <a:buClr>
          <a:srgbClr val="000000"/>
        </a:buClr>
        <a:buFontTx/>
        <a:buNone/>
        <a:defRPr sz="1400" b="0">
          <a:solidFill>
            <a:srgbClr val="000000"/>
          </a:solidFill>
          <a:latin typeface="Arial" charset="0"/>
          <a:ea typeface="Arial" charset="0"/>
          <a:sym typeface="Arial" pitchFamily="34" charset="0"/>
        </a:defRPr>
      </a:lvl1pPr>
      <a:lvl2pPr marL="0" indent="0" algn="l" eaLnBrk="1" fontAlgn="base" hangingPunct="1">
        <a:spcBef>
          <a:spcPct val="0"/>
        </a:spcBef>
        <a:spcAft>
          <a:spcPct val="0"/>
        </a:spcAft>
        <a:buClr>
          <a:srgbClr val="000000"/>
        </a:buClr>
        <a:buFontTx/>
        <a:buNone/>
        <a:defRPr sz="1400" b="0">
          <a:solidFill>
            <a:srgbClr val="000000"/>
          </a:solidFill>
          <a:latin typeface="Arial" charset="0"/>
          <a:ea typeface="Arial" charset="0"/>
          <a:sym typeface="Arial" pitchFamily="34" charset="0"/>
        </a:defRPr>
      </a:lvl2pPr>
      <a:lvl3pPr marL="0" indent="0" algn="l" eaLnBrk="1" fontAlgn="base" hangingPunct="1">
        <a:spcBef>
          <a:spcPct val="0"/>
        </a:spcBef>
        <a:spcAft>
          <a:spcPct val="0"/>
        </a:spcAft>
        <a:buClr>
          <a:srgbClr val="000000"/>
        </a:buClr>
        <a:buFontTx/>
        <a:buNone/>
        <a:defRPr sz="1400" b="0">
          <a:solidFill>
            <a:srgbClr val="000000"/>
          </a:solidFill>
          <a:latin typeface="Arial" charset="0"/>
          <a:ea typeface="Arial" charset="0"/>
          <a:sym typeface="Arial" pitchFamily="34" charset="0"/>
        </a:defRPr>
      </a:lvl3pPr>
      <a:lvl4pPr marL="0" indent="0" algn="l" eaLnBrk="1" fontAlgn="base" hangingPunct="1">
        <a:spcBef>
          <a:spcPct val="0"/>
        </a:spcBef>
        <a:spcAft>
          <a:spcPct val="0"/>
        </a:spcAft>
        <a:buClr>
          <a:srgbClr val="000000"/>
        </a:buClr>
        <a:buFontTx/>
        <a:buNone/>
        <a:defRPr sz="1400" b="0">
          <a:solidFill>
            <a:srgbClr val="000000"/>
          </a:solidFill>
          <a:latin typeface="Arial" charset="0"/>
          <a:ea typeface="Arial" charset="0"/>
          <a:sym typeface="Arial" pitchFamily="34" charset="0"/>
        </a:defRPr>
      </a:lvl4pPr>
      <a:lvl5pPr marL="0" indent="0" algn="l" eaLnBrk="1" fontAlgn="base" hangingPunct="1">
        <a:spcBef>
          <a:spcPct val="0"/>
        </a:spcBef>
        <a:spcAft>
          <a:spcPct val="0"/>
        </a:spcAft>
        <a:buClr>
          <a:srgbClr val="000000"/>
        </a:buClr>
        <a:buFontTx/>
        <a:buNone/>
        <a:defRPr sz="1400" b="0">
          <a:solidFill>
            <a:srgbClr val="000000"/>
          </a:solidFill>
          <a:latin typeface="Arial" charset="0"/>
          <a:ea typeface="Arial" charset="0"/>
          <a:sym typeface="Arial" pitchFamily="34" charset="0"/>
        </a:defRPr>
      </a:lvl5pPr>
    </p:bodyStyle>
    <p:otherStyle>
      <a:lvl1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1pPr>
      <a:lvl2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2pPr>
      <a:lvl3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3pPr>
      <a:lvl4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4pPr>
      <a:lvl5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5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48654" name="Google Shape;37;p7"/>
          <p:cNvSpPr/>
          <p:nvPr/>
        </p:nvSpPr>
        <p:spPr>
          <a:xfrm>
            <a:off x="0" y="0"/>
            <a:ext cx="3763962" cy="5143500"/>
          </a:xfrm>
          <a:prstGeom prst="rect">
            <a:avLst/>
          </a:prstGeom>
          <a:solidFill>
            <a:srgbClr val="31394D"/>
          </a:solidFill>
          <a:ln>
            <a:noFill/>
          </a:ln>
        </p:spPr>
        <p:txBody>
          <a:bodyPr vert="horz" lIns="91425" tIns="91425" rIns="91425" bIns="91425" anchor="ctr"/>
          <a:lstStyle>
            <a:lvl1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1pPr>
            <a:lvl2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2pPr>
            <a:lvl3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3pPr>
            <a:lvl4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4pPr>
            <a:lvl5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5pPr>
          </a:lstStyle>
          <a:p>
            <a:pPr marL="0" lvl="0" indent="0" algn="l" eaLnBrk="1" fontAlgn="base" latinLnBrk="1" hangingPunct="1">
              <a:lnSpc>
                <a:spcPct val="100000"/>
              </a:lnSpc>
              <a:spcBef>
                <a:spcPct val="0"/>
              </a:spcBef>
              <a:spcAft>
                <a:spcPct val="0"/>
              </a:spcAft>
              <a:buClr>
                <a:srgbClr val="000000"/>
              </a:buClr>
              <a:buFontTx/>
              <a:buNone/>
            </a:pPr>
            <a:endParaRPr lang="en-US" altLang="en-US" u="none" baseline="0">
              <a:solidFill>
                <a:srgbClr val="000000"/>
              </a:solidFill>
              <a:latin typeface="Arial" pitchFamily="34" charset="0"/>
              <a:ea typeface="Arial" pitchFamily="34" charset="0"/>
              <a:sym typeface="Arial" pitchFamily="34" charset="0"/>
            </a:endParaRPr>
          </a:p>
        </p:txBody>
      </p:sp>
      <p:sp>
        <p:nvSpPr>
          <p:cNvPr id="1048655" name="Google Shape;6;p1"/>
          <p:cNvSpPr>
            <a:spLocks noGrp="1"/>
          </p:cNvSpPr>
          <p:nvPr>
            <p:ph type="title"/>
          </p:nvPr>
        </p:nvSpPr>
        <p:spPr>
          <a:xfrm>
            <a:off x="311150" y="444500"/>
            <a:ext cx="8521700" cy="573087"/>
          </a:xfrm>
          <a:prstGeom prst="rect">
            <a:avLst/>
          </a:prstGeom>
          <a:noFill/>
          <a:ln>
            <a:noFill/>
          </a:ln>
        </p:spPr>
        <p:txBody>
          <a:bodyPr vert="horz" lIns="91425" tIns="91425" rIns="91425" bIns="91425" anchor="t"/>
          <a:lstStyle/>
          <a:p>
            <a:pPr lvl="0"/>
            <a:endParaRPr lang="en-US" altLang="en-US"/>
          </a:p>
        </p:txBody>
      </p:sp>
      <p:sp>
        <p:nvSpPr>
          <p:cNvPr id="1048656" name="Google Shape;7;p1"/>
          <p:cNvSpPr>
            <a:spLocks noGrp="1"/>
          </p:cNvSpPr>
          <p:nvPr>
            <p:ph type="body" idx="1"/>
          </p:nvPr>
        </p:nvSpPr>
        <p:spPr>
          <a:xfrm>
            <a:off x="311150" y="1152525"/>
            <a:ext cx="8521700" cy="3416300"/>
          </a:xfrm>
          <a:prstGeom prst="rect">
            <a:avLst/>
          </a:prstGeom>
          <a:noFill/>
          <a:ln>
            <a:noFill/>
          </a:ln>
        </p:spPr>
        <p:txBody>
          <a:bodyPr vert="horz" lIns="91425" tIns="91425" rIns="91425" bIns="91425" anchor="t"/>
          <a:lstStyle/>
          <a:p>
            <a:pPr lvl="0"/>
            <a:endParaRPr lang="en-US" altLang="en-US"/>
          </a:p>
        </p:txBody>
      </p:sp>
      <p:sp>
        <p:nvSpPr>
          <p:cNvPr id="1048657" name="Google Shape;8;p1"/>
          <p:cNvSpPr>
            <a:spLocks noGrp="1"/>
          </p:cNvSpPr>
          <p:nvPr>
            <p:ph type="sldNum" idx="12"/>
          </p:nvPr>
        </p:nvSpPr>
        <p:spPr>
          <a:xfrm>
            <a:off x="8472488" y="4662487"/>
            <a:ext cx="549275" cy="393700"/>
          </a:xfrm>
          <a:prstGeom prst="rect">
            <a:avLst/>
          </a:prstGeom>
          <a:noFill/>
          <a:ln>
            <a:noFill/>
          </a:ln>
        </p:spPr>
        <p:txBody>
          <a:bodyPr vert="horz" lIns="91425" tIns="91425" rIns="91425" bIns="91425" anchor="ctr"/>
          <a:lstStyle>
            <a:lvl1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1pPr>
            <a:lvl2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2pPr>
            <a:lvl3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3pPr>
            <a:lvl4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4pPr>
            <a:lvl5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5pPr>
          </a:lstStyle>
          <a:p>
            <a:pPr marL="0" lvl="0" indent="0" algn="r" eaLnBrk="1" fontAlgn="base" latinLnBrk="1" hangingPunct="1">
              <a:lnSpc>
                <a:spcPct val="100000"/>
              </a:lnSpc>
              <a:spcBef>
                <a:spcPct val="0"/>
              </a:spcBef>
              <a:spcAft>
                <a:spcPct val="0"/>
              </a:spcAft>
              <a:buClr>
                <a:srgbClr val="000000"/>
              </a:buClr>
              <a:buFontTx/>
              <a:buNone/>
            </a:pPr>
            <a:fld id="{566ABCEB-ACFC-4714-9973-3DA970169C29}" type="slidenum">
              <a:rPr lang="en-US" altLang="en-US" sz="1000" b="0" i="0" u="none" baseline="0">
                <a:solidFill>
                  <a:srgbClr val="666666"/>
                </a:solidFill>
                <a:latin typeface="Roboto"/>
                <a:ea typeface="Arial" pitchFamily="34" charset="0"/>
                <a:sym typeface="Roboto"/>
              </a:rPr>
              <a:pPr marL="0" lvl="0" indent="0" algn="r" eaLnBrk="1" fontAlgn="base" latinLnBrk="1" hangingPunct="1">
                <a:lnSpc>
                  <a:spcPct val="100000"/>
                </a:lnSpc>
                <a:spcBef>
                  <a:spcPct val="0"/>
                </a:spcBef>
                <a:spcAft>
                  <a:spcPct val="0"/>
                </a:spcAft>
                <a:buClr>
                  <a:srgbClr val="000000"/>
                </a:buClr>
                <a:buFontTx/>
                <a:buNone/>
              </a:pPr>
              <a:t>‹#›</a:t>
            </a:fld>
            <a:endParaRPr lang="en-US" altLang="en-US" sz="1000" b="0" i="0" u="none" baseline="0">
              <a:solidFill>
                <a:srgbClr val="666666"/>
              </a:solidFill>
              <a:latin typeface="Roboto"/>
              <a:ea typeface="Arial" pitchFamily="34" charset="0"/>
              <a:sym typeface="Roboto"/>
            </a:endParaRPr>
          </a:p>
        </p:txBody>
      </p:sp>
    </p:spTree>
  </p:cSld>
  <p:clrMap bg1="lt1" tx1="dk1" bg2="dk2" tx2="lt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hf sldNum="0" hdr="0" ftr="0" dt="0"/>
  <p:txStyles>
    <p:titleStyle>
      <a:lvl1pPr marL="0" indent="0" algn="l" eaLnBrk="1" fontAlgn="base" hangingPunct="1">
        <a:spcBef>
          <a:spcPct val="0"/>
        </a:spcBef>
        <a:spcAft>
          <a:spcPct val="0"/>
        </a:spcAft>
        <a:buClr>
          <a:srgbClr val="000000"/>
        </a:buClr>
        <a:buFontTx/>
        <a:buNone/>
        <a:defRPr sz="1400" b="0">
          <a:solidFill>
            <a:srgbClr val="000000"/>
          </a:solidFill>
          <a:latin typeface="Arial" charset="0"/>
          <a:ea typeface="Arial" charset="0"/>
          <a:sym typeface="Arial" pitchFamily="34" charset="0"/>
        </a:defRPr>
      </a:lvl1pPr>
      <a:lvl2pPr marL="0" indent="0" algn="l" eaLnBrk="1" fontAlgn="base" hangingPunct="1">
        <a:spcBef>
          <a:spcPct val="0"/>
        </a:spcBef>
        <a:spcAft>
          <a:spcPct val="0"/>
        </a:spcAft>
        <a:buClr>
          <a:srgbClr val="000000"/>
        </a:buClr>
        <a:buFontTx/>
        <a:buNone/>
        <a:defRPr sz="1400" b="0">
          <a:solidFill>
            <a:srgbClr val="000000"/>
          </a:solidFill>
          <a:latin typeface="Arial" charset="0"/>
          <a:ea typeface="Arial" charset="0"/>
          <a:sym typeface="Arial" pitchFamily="34" charset="0"/>
        </a:defRPr>
      </a:lvl2pPr>
      <a:lvl3pPr marL="0" indent="0" algn="l" eaLnBrk="1" fontAlgn="base" hangingPunct="1">
        <a:spcBef>
          <a:spcPct val="0"/>
        </a:spcBef>
        <a:spcAft>
          <a:spcPct val="0"/>
        </a:spcAft>
        <a:buClr>
          <a:srgbClr val="000000"/>
        </a:buClr>
        <a:buFontTx/>
        <a:buNone/>
        <a:defRPr sz="1400" b="0">
          <a:solidFill>
            <a:srgbClr val="000000"/>
          </a:solidFill>
          <a:latin typeface="Arial" charset="0"/>
          <a:ea typeface="Arial" charset="0"/>
          <a:sym typeface="Arial" pitchFamily="34" charset="0"/>
        </a:defRPr>
      </a:lvl3pPr>
      <a:lvl4pPr marL="0" indent="0" algn="l" eaLnBrk="1" fontAlgn="base" hangingPunct="1">
        <a:spcBef>
          <a:spcPct val="0"/>
        </a:spcBef>
        <a:spcAft>
          <a:spcPct val="0"/>
        </a:spcAft>
        <a:buClr>
          <a:srgbClr val="000000"/>
        </a:buClr>
        <a:buFontTx/>
        <a:buNone/>
        <a:defRPr sz="1400" b="0">
          <a:solidFill>
            <a:srgbClr val="000000"/>
          </a:solidFill>
          <a:latin typeface="Arial" charset="0"/>
          <a:ea typeface="Arial" charset="0"/>
          <a:sym typeface="Arial" pitchFamily="34" charset="0"/>
        </a:defRPr>
      </a:lvl4pPr>
      <a:lvl5pPr marL="0" indent="0" algn="l" eaLnBrk="1" fontAlgn="base" hangingPunct="1">
        <a:spcBef>
          <a:spcPct val="0"/>
        </a:spcBef>
        <a:spcAft>
          <a:spcPct val="0"/>
        </a:spcAft>
        <a:buClr>
          <a:srgbClr val="000000"/>
        </a:buClr>
        <a:buFontTx/>
        <a:buNone/>
        <a:defRPr sz="1400" b="0">
          <a:solidFill>
            <a:srgbClr val="000000"/>
          </a:solidFill>
          <a:latin typeface="Arial" charset="0"/>
          <a:ea typeface="Arial" charset="0"/>
          <a:sym typeface="Arial" pitchFamily="34" charset="0"/>
        </a:defRPr>
      </a:lvl5pPr>
    </p:titleStyle>
    <p:bodyStyle>
      <a:lvl1pPr marL="0" indent="0" algn="l" eaLnBrk="1" fontAlgn="base" hangingPunct="1">
        <a:spcBef>
          <a:spcPct val="0"/>
        </a:spcBef>
        <a:spcAft>
          <a:spcPct val="0"/>
        </a:spcAft>
        <a:buClr>
          <a:srgbClr val="000000"/>
        </a:buClr>
        <a:buFontTx/>
        <a:buNone/>
        <a:defRPr sz="1400" b="0">
          <a:solidFill>
            <a:srgbClr val="000000"/>
          </a:solidFill>
          <a:latin typeface="Arial" charset="0"/>
          <a:ea typeface="Arial" charset="0"/>
          <a:sym typeface="Arial" pitchFamily="34" charset="0"/>
        </a:defRPr>
      </a:lvl1pPr>
      <a:lvl2pPr marL="0" indent="0" algn="l" eaLnBrk="1" fontAlgn="base" hangingPunct="1">
        <a:spcBef>
          <a:spcPct val="0"/>
        </a:spcBef>
        <a:spcAft>
          <a:spcPct val="0"/>
        </a:spcAft>
        <a:buClr>
          <a:srgbClr val="000000"/>
        </a:buClr>
        <a:buFontTx/>
        <a:buNone/>
        <a:defRPr sz="1400" b="0">
          <a:solidFill>
            <a:srgbClr val="000000"/>
          </a:solidFill>
          <a:latin typeface="Arial" charset="0"/>
          <a:ea typeface="Arial" charset="0"/>
          <a:sym typeface="Arial" pitchFamily="34" charset="0"/>
        </a:defRPr>
      </a:lvl2pPr>
      <a:lvl3pPr marL="0" indent="0" algn="l" eaLnBrk="1" fontAlgn="base" hangingPunct="1">
        <a:spcBef>
          <a:spcPct val="0"/>
        </a:spcBef>
        <a:spcAft>
          <a:spcPct val="0"/>
        </a:spcAft>
        <a:buClr>
          <a:srgbClr val="000000"/>
        </a:buClr>
        <a:buFontTx/>
        <a:buNone/>
        <a:defRPr sz="1400" b="0">
          <a:solidFill>
            <a:srgbClr val="000000"/>
          </a:solidFill>
          <a:latin typeface="Arial" charset="0"/>
          <a:ea typeface="Arial" charset="0"/>
          <a:sym typeface="Arial" pitchFamily="34" charset="0"/>
        </a:defRPr>
      </a:lvl3pPr>
      <a:lvl4pPr marL="0" indent="0" algn="l" eaLnBrk="1" fontAlgn="base" hangingPunct="1">
        <a:spcBef>
          <a:spcPct val="0"/>
        </a:spcBef>
        <a:spcAft>
          <a:spcPct val="0"/>
        </a:spcAft>
        <a:buClr>
          <a:srgbClr val="000000"/>
        </a:buClr>
        <a:buFontTx/>
        <a:buNone/>
        <a:defRPr sz="1400" b="0">
          <a:solidFill>
            <a:srgbClr val="000000"/>
          </a:solidFill>
          <a:latin typeface="Arial" charset="0"/>
          <a:ea typeface="Arial" charset="0"/>
          <a:sym typeface="Arial" pitchFamily="34" charset="0"/>
        </a:defRPr>
      </a:lvl4pPr>
      <a:lvl5pPr marL="0" indent="0" algn="l" eaLnBrk="1" fontAlgn="base" hangingPunct="1">
        <a:spcBef>
          <a:spcPct val="0"/>
        </a:spcBef>
        <a:spcAft>
          <a:spcPct val="0"/>
        </a:spcAft>
        <a:buClr>
          <a:srgbClr val="000000"/>
        </a:buClr>
        <a:buFontTx/>
        <a:buNone/>
        <a:defRPr sz="1400" b="0">
          <a:solidFill>
            <a:srgbClr val="000000"/>
          </a:solidFill>
          <a:latin typeface="Arial" charset="0"/>
          <a:ea typeface="Arial" charset="0"/>
          <a:sym typeface="Arial" pitchFamily="34" charset="0"/>
        </a:defRPr>
      </a:lvl5pPr>
    </p:bodyStyle>
    <p:otherStyle>
      <a:lvl1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1pPr>
      <a:lvl2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2pPr>
      <a:lvl3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3pPr>
      <a:lvl4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4pPr>
      <a:lvl5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5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rgbClr val="EDE3DA"/>
        </a:solidFill>
        <a:effectLst/>
      </p:bgPr>
    </p:bg>
    <p:spTree>
      <p:nvGrpSpPr>
        <p:cNvPr id="1" name=""/>
        <p:cNvGrpSpPr/>
        <p:nvPr/>
      </p:nvGrpSpPr>
      <p:grpSpPr>
        <a:xfrm>
          <a:off x="0" y="0"/>
          <a:ext cx="0" cy="0"/>
          <a:chOff x="0" y="0"/>
          <a:chExt cx="0" cy="0"/>
        </a:xfrm>
      </p:grpSpPr>
      <p:sp>
        <p:nvSpPr>
          <p:cNvPr id="1048683" name="Google Shape;6;p1"/>
          <p:cNvSpPr>
            <a:spLocks noGrp="1"/>
          </p:cNvSpPr>
          <p:nvPr>
            <p:ph type="title"/>
          </p:nvPr>
        </p:nvSpPr>
        <p:spPr>
          <a:xfrm>
            <a:off x="311150" y="444500"/>
            <a:ext cx="8521700" cy="573087"/>
          </a:xfrm>
          <a:prstGeom prst="rect">
            <a:avLst/>
          </a:prstGeom>
          <a:noFill/>
          <a:ln>
            <a:noFill/>
          </a:ln>
        </p:spPr>
        <p:txBody>
          <a:bodyPr vert="horz" lIns="91425" tIns="91425" rIns="91425" bIns="91425" anchor="t"/>
          <a:lstStyle/>
          <a:p>
            <a:pPr lvl="0"/>
            <a:endParaRPr lang="en-US" altLang="en-US"/>
          </a:p>
        </p:txBody>
      </p:sp>
      <p:sp>
        <p:nvSpPr>
          <p:cNvPr id="1048684" name="Google Shape;7;p1"/>
          <p:cNvSpPr>
            <a:spLocks noGrp="1"/>
          </p:cNvSpPr>
          <p:nvPr>
            <p:ph type="body" idx="1"/>
          </p:nvPr>
        </p:nvSpPr>
        <p:spPr>
          <a:xfrm>
            <a:off x="311150" y="1152525"/>
            <a:ext cx="8521700" cy="3416300"/>
          </a:xfrm>
          <a:prstGeom prst="rect">
            <a:avLst/>
          </a:prstGeom>
          <a:noFill/>
          <a:ln>
            <a:noFill/>
          </a:ln>
        </p:spPr>
        <p:txBody>
          <a:bodyPr vert="horz" lIns="91425" tIns="91425" rIns="91425" bIns="91425" anchor="t"/>
          <a:lstStyle/>
          <a:p>
            <a:pPr lvl="0"/>
            <a:endParaRPr lang="en-US" altLang="en-US"/>
          </a:p>
        </p:txBody>
      </p:sp>
      <p:sp>
        <p:nvSpPr>
          <p:cNvPr id="1048685" name="Google Shape;8;p1"/>
          <p:cNvSpPr>
            <a:spLocks noGrp="1"/>
          </p:cNvSpPr>
          <p:nvPr>
            <p:ph type="sldNum" idx="12"/>
          </p:nvPr>
        </p:nvSpPr>
        <p:spPr>
          <a:xfrm>
            <a:off x="8472488" y="4662487"/>
            <a:ext cx="549275" cy="393700"/>
          </a:xfrm>
          <a:prstGeom prst="rect">
            <a:avLst/>
          </a:prstGeom>
          <a:noFill/>
          <a:ln>
            <a:noFill/>
          </a:ln>
        </p:spPr>
        <p:txBody>
          <a:bodyPr vert="horz" lIns="91425" tIns="91425" rIns="91425" bIns="91425" anchor="ctr"/>
          <a:lstStyle>
            <a:lvl1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1pPr>
            <a:lvl2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2pPr>
            <a:lvl3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3pPr>
            <a:lvl4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4pPr>
            <a:lvl5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5pPr>
          </a:lstStyle>
          <a:p>
            <a:pPr marL="0" lvl="0" indent="0" algn="r" eaLnBrk="1" fontAlgn="base" latinLnBrk="1" hangingPunct="1">
              <a:lnSpc>
                <a:spcPct val="100000"/>
              </a:lnSpc>
              <a:spcBef>
                <a:spcPct val="0"/>
              </a:spcBef>
              <a:spcAft>
                <a:spcPct val="0"/>
              </a:spcAft>
              <a:buClr>
                <a:srgbClr val="000000"/>
              </a:buClr>
              <a:buFontTx/>
              <a:buNone/>
            </a:pPr>
            <a:fld id="{566ABCEB-ACFC-4714-9973-3DA970169C29}" type="slidenum">
              <a:rPr lang="en-US" altLang="en-US" sz="1000" b="0" i="0" u="none" baseline="0">
                <a:solidFill>
                  <a:srgbClr val="666666"/>
                </a:solidFill>
                <a:latin typeface="Roboto"/>
                <a:ea typeface="Arial" pitchFamily="34" charset="0"/>
                <a:sym typeface="Roboto"/>
              </a:rPr>
              <a:pPr marL="0" lvl="0" indent="0" algn="r" eaLnBrk="1" fontAlgn="base" latinLnBrk="1" hangingPunct="1">
                <a:lnSpc>
                  <a:spcPct val="100000"/>
                </a:lnSpc>
                <a:spcBef>
                  <a:spcPct val="0"/>
                </a:spcBef>
                <a:spcAft>
                  <a:spcPct val="0"/>
                </a:spcAft>
                <a:buClr>
                  <a:srgbClr val="000000"/>
                </a:buClr>
                <a:buFontTx/>
                <a:buNone/>
              </a:pPr>
              <a:t>‹#›</a:t>
            </a:fld>
            <a:endParaRPr lang="en-US" altLang="en-US" sz="1000" b="0" i="0" u="none" baseline="0">
              <a:solidFill>
                <a:srgbClr val="666666"/>
              </a:solidFill>
              <a:latin typeface="Roboto"/>
              <a:ea typeface="Arial" pitchFamily="34" charset="0"/>
              <a:sym typeface="Roboto"/>
            </a:endParaRPr>
          </a:p>
        </p:txBody>
      </p:sp>
    </p:spTree>
  </p:cSld>
  <p:clrMap bg1="lt1" tx1="dk1" bg2="dk2" tx2="lt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Lst>
  <p:hf sldNum="0" hdr="0" ftr="0" dt="0"/>
  <p:txStyles>
    <p:titleStyle>
      <a:lvl1pPr marL="0" indent="0" algn="l" eaLnBrk="1" fontAlgn="base" hangingPunct="1">
        <a:spcBef>
          <a:spcPct val="0"/>
        </a:spcBef>
        <a:spcAft>
          <a:spcPct val="0"/>
        </a:spcAft>
        <a:buClr>
          <a:srgbClr val="000000"/>
        </a:buClr>
        <a:buFontTx/>
        <a:buNone/>
        <a:defRPr sz="1400" b="0">
          <a:solidFill>
            <a:srgbClr val="000000"/>
          </a:solidFill>
          <a:latin typeface="Arial" charset="0"/>
          <a:ea typeface="Arial" charset="0"/>
          <a:sym typeface="Arial" pitchFamily="34" charset="0"/>
        </a:defRPr>
      </a:lvl1pPr>
      <a:lvl2pPr marL="0" indent="0" algn="l" eaLnBrk="1" fontAlgn="base" hangingPunct="1">
        <a:spcBef>
          <a:spcPct val="0"/>
        </a:spcBef>
        <a:spcAft>
          <a:spcPct val="0"/>
        </a:spcAft>
        <a:buClr>
          <a:srgbClr val="000000"/>
        </a:buClr>
        <a:buFontTx/>
        <a:buNone/>
        <a:defRPr sz="1400" b="0">
          <a:solidFill>
            <a:srgbClr val="000000"/>
          </a:solidFill>
          <a:latin typeface="Arial" charset="0"/>
          <a:ea typeface="Arial" charset="0"/>
          <a:sym typeface="Arial" pitchFamily="34" charset="0"/>
        </a:defRPr>
      </a:lvl2pPr>
      <a:lvl3pPr marL="0" indent="0" algn="l" eaLnBrk="1" fontAlgn="base" hangingPunct="1">
        <a:spcBef>
          <a:spcPct val="0"/>
        </a:spcBef>
        <a:spcAft>
          <a:spcPct val="0"/>
        </a:spcAft>
        <a:buClr>
          <a:srgbClr val="000000"/>
        </a:buClr>
        <a:buFontTx/>
        <a:buNone/>
        <a:defRPr sz="1400" b="0">
          <a:solidFill>
            <a:srgbClr val="000000"/>
          </a:solidFill>
          <a:latin typeface="Arial" charset="0"/>
          <a:ea typeface="Arial" charset="0"/>
          <a:sym typeface="Arial" pitchFamily="34" charset="0"/>
        </a:defRPr>
      </a:lvl3pPr>
      <a:lvl4pPr marL="0" indent="0" algn="l" eaLnBrk="1" fontAlgn="base" hangingPunct="1">
        <a:spcBef>
          <a:spcPct val="0"/>
        </a:spcBef>
        <a:spcAft>
          <a:spcPct val="0"/>
        </a:spcAft>
        <a:buClr>
          <a:srgbClr val="000000"/>
        </a:buClr>
        <a:buFontTx/>
        <a:buNone/>
        <a:defRPr sz="1400" b="0">
          <a:solidFill>
            <a:srgbClr val="000000"/>
          </a:solidFill>
          <a:latin typeface="Arial" charset="0"/>
          <a:ea typeface="Arial" charset="0"/>
          <a:sym typeface="Arial" pitchFamily="34" charset="0"/>
        </a:defRPr>
      </a:lvl4pPr>
      <a:lvl5pPr marL="0" indent="0" algn="l" eaLnBrk="1" fontAlgn="base" hangingPunct="1">
        <a:spcBef>
          <a:spcPct val="0"/>
        </a:spcBef>
        <a:spcAft>
          <a:spcPct val="0"/>
        </a:spcAft>
        <a:buClr>
          <a:srgbClr val="000000"/>
        </a:buClr>
        <a:buFontTx/>
        <a:buNone/>
        <a:defRPr sz="1400" b="0">
          <a:solidFill>
            <a:srgbClr val="000000"/>
          </a:solidFill>
          <a:latin typeface="Arial" charset="0"/>
          <a:ea typeface="Arial" charset="0"/>
          <a:sym typeface="Arial" pitchFamily="34" charset="0"/>
        </a:defRPr>
      </a:lvl5pPr>
    </p:titleStyle>
    <p:bodyStyle>
      <a:lvl1pPr marL="0" indent="0" algn="l" eaLnBrk="1" fontAlgn="base" hangingPunct="1">
        <a:spcBef>
          <a:spcPct val="0"/>
        </a:spcBef>
        <a:spcAft>
          <a:spcPct val="0"/>
        </a:spcAft>
        <a:buClr>
          <a:srgbClr val="000000"/>
        </a:buClr>
        <a:buFontTx/>
        <a:buNone/>
        <a:defRPr sz="1400" b="0">
          <a:solidFill>
            <a:srgbClr val="000000"/>
          </a:solidFill>
          <a:latin typeface="Arial" charset="0"/>
          <a:ea typeface="Arial" charset="0"/>
          <a:sym typeface="Arial" pitchFamily="34" charset="0"/>
        </a:defRPr>
      </a:lvl1pPr>
      <a:lvl2pPr marL="0" indent="0" algn="l" eaLnBrk="1" fontAlgn="base" hangingPunct="1">
        <a:spcBef>
          <a:spcPct val="0"/>
        </a:spcBef>
        <a:spcAft>
          <a:spcPct val="0"/>
        </a:spcAft>
        <a:buClr>
          <a:srgbClr val="000000"/>
        </a:buClr>
        <a:buFontTx/>
        <a:buNone/>
        <a:defRPr sz="1400" b="0">
          <a:solidFill>
            <a:srgbClr val="000000"/>
          </a:solidFill>
          <a:latin typeface="Arial" charset="0"/>
          <a:ea typeface="Arial" charset="0"/>
          <a:sym typeface="Arial" pitchFamily="34" charset="0"/>
        </a:defRPr>
      </a:lvl2pPr>
      <a:lvl3pPr marL="0" indent="0" algn="l" eaLnBrk="1" fontAlgn="base" hangingPunct="1">
        <a:spcBef>
          <a:spcPct val="0"/>
        </a:spcBef>
        <a:spcAft>
          <a:spcPct val="0"/>
        </a:spcAft>
        <a:buClr>
          <a:srgbClr val="000000"/>
        </a:buClr>
        <a:buFontTx/>
        <a:buNone/>
        <a:defRPr sz="1400" b="0">
          <a:solidFill>
            <a:srgbClr val="000000"/>
          </a:solidFill>
          <a:latin typeface="Arial" charset="0"/>
          <a:ea typeface="Arial" charset="0"/>
          <a:sym typeface="Arial" pitchFamily="34" charset="0"/>
        </a:defRPr>
      </a:lvl3pPr>
      <a:lvl4pPr marL="0" indent="0" algn="l" eaLnBrk="1" fontAlgn="base" hangingPunct="1">
        <a:spcBef>
          <a:spcPct val="0"/>
        </a:spcBef>
        <a:spcAft>
          <a:spcPct val="0"/>
        </a:spcAft>
        <a:buClr>
          <a:srgbClr val="000000"/>
        </a:buClr>
        <a:buFontTx/>
        <a:buNone/>
        <a:defRPr sz="1400" b="0">
          <a:solidFill>
            <a:srgbClr val="000000"/>
          </a:solidFill>
          <a:latin typeface="Arial" charset="0"/>
          <a:ea typeface="Arial" charset="0"/>
          <a:sym typeface="Arial" pitchFamily="34" charset="0"/>
        </a:defRPr>
      </a:lvl4pPr>
      <a:lvl5pPr marL="0" indent="0" algn="l" eaLnBrk="1" fontAlgn="base" hangingPunct="1">
        <a:spcBef>
          <a:spcPct val="0"/>
        </a:spcBef>
        <a:spcAft>
          <a:spcPct val="0"/>
        </a:spcAft>
        <a:buClr>
          <a:srgbClr val="000000"/>
        </a:buClr>
        <a:buFontTx/>
        <a:buNone/>
        <a:defRPr sz="1400" b="0">
          <a:solidFill>
            <a:srgbClr val="000000"/>
          </a:solidFill>
          <a:latin typeface="Arial" charset="0"/>
          <a:ea typeface="Arial" charset="0"/>
          <a:sym typeface="Arial" pitchFamily="34" charset="0"/>
        </a:defRPr>
      </a:lvl5pPr>
    </p:bodyStyle>
    <p:otherStyle>
      <a:lvl1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1pPr>
      <a:lvl2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2pPr>
      <a:lvl3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3pPr>
      <a:lvl4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4pPr>
      <a:lvl5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5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48711" name="Google Shape;45;p9"/>
          <p:cNvSpPr/>
          <p:nvPr/>
        </p:nvSpPr>
        <p:spPr>
          <a:xfrm>
            <a:off x="0" y="0"/>
            <a:ext cx="4572000" cy="5143500"/>
          </a:xfrm>
          <a:prstGeom prst="rect">
            <a:avLst/>
          </a:prstGeom>
          <a:solidFill>
            <a:srgbClr val="31394D"/>
          </a:solidFill>
          <a:ln>
            <a:noFill/>
          </a:ln>
        </p:spPr>
        <p:txBody>
          <a:bodyPr vert="horz" lIns="91425" tIns="91425" rIns="91425" bIns="91425" anchor="ctr"/>
          <a:lstStyle>
            <a:lvl1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1pPr>
            <a:lvl2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2pPr>
            <a:lvl3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3pPr>
            <a:lvl4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4pPr>
            <a:lvl5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5pPr>
          </a:lstStyle>
          <a:p>
            <a:pPr marL="0" lvl="0" indent="0" algn="l" eaLnBrk="1" fontAlgn="base" latinLnBrk="1" hangingPunct="1">
              <a:lnSpc>
                <a:spcPct val="100000"/>
              </a:lnSpc>
              <a:spcBef>
                <a:spcPct val="0"/>
              </a:spcBef>
              <a:spcAft>
                <a:spcPct val="0"/>
              </a:spcAft>
              <a:buClr>
                <a:srgbClr val="000000"/>
              </a:buClr>
              <a:buFontTx/>
              <a:buNone/>
            </a:pPr>
            <a:endParaRPr lang="en-US" altLang="en-US" u="none" baseline="0">
              <a:solidFill>
                <a:srgbClr val="000000"/>
              </a:solidFill>
              <a:latin typeface="Arial" pitchFamily="34" charset="0"/>
              <a:ea typeface="Arial" pitchFamily="34" charset="0"/>
              <a:sym typeface="Arial" pitchFamily="34" charset="0"/>
            </a:endParaRPr>
          </a:p>
        </p:txBody>
      </p:sp>
      <p:sp>
        <p:nvSpPr>
          <p:cNvPr id="1048712" name="Google Shape;6;p1"/>
          <p:cNvSpPr>
            <a:spLocks noGrp="1"/>
          </p:cNvSpPr>
          <p:nvPr>
            <p:ph type="title"/>
          </p:nvPr>
        </p:nvSpPr>
        <p:spPr>
          <a:xfrm>
            <a:off x="311150" y="444500"/>
            <a:ext cx="8521700" cy="573087"/>
          </a:xfrm>
          <a:prstGeom prst="rect">
            <a:avLst/>
          </a:prstGeom>
          <a:noFill/>
          <a:ln>
            <a:noFill/>
          </a:ln>
        </p:spPr>
        <p:txBody>
          <a:bodyPr vert="horz" lIns="91425" tIns="91425" rIns="91425" bIns="91425" anchor="t"/>
          <a:lstStyle/>
          <a:p>
            <a:pPr lvl="0"/>
            <a:endParaRPr lang="en-US" altLang="en-US"/>
          </a:p>
        </p:txBody>
      </p:sp>
      <p:sp>
        <p:nvSpPr>
          <p:cNvPr id="1048713" name="Google Shape;7;p1"/>
          <p:cNvSpPr>
            <a:spLocks noGrp="1"/>
          </p:cNvSpPr>
          <p:nvPr>
            <p:ph type="body" idx="1"/>
          </p:nvPr>
        </p:nvSpPr>
        <p:spPr>
          <a:xfrm>
            <a:off x="311150" y="1152525"/>
            <a:ext cx="8521700" cy="3416300"/>
          </a:xfrm>
          <a:prstGeom prst="rect">
            <a:avLst/>
          </a:prstGeom>
          <a:noFill/>
          <a:ln>
            <a:noFill/>
          </a:ln>
        </p:spPr>
        <p:txBody>
          <a:bodyPr vert="horz" lIns="91425" tIns="91425" rIns="91425" bIns="91425" anchor="t"/>
          <a:lstStyle/>
          <a:p>
            <a:pPr lvl="0"/>
            <a:endParaRPr lang="en-US" altLang="en-US"/>
          </a:p>
        </p:txBody>
      </p:sp>
      <p:sp>
        <p:nvSpPr>
          <p:cNvPr id="1048714" name="Google Shape;8;p1"/>
          <p:cNvSpPr>
            <a:spLocks noGrp="1"/>
          </p:cNvSpPr>
          <p:nvPr>
            <p:ph type="sldNum" idx="12"/>
          </p:nvPr>
        </p:nvSpPr>
        <p:spPr>
          <a:xfrm>
            <a:off x="8472488" y="4662487"/>
            <a:ext cx="549275" cy="393700"/>
          </a:xfrm>
          <a:prstGeom prst="rect">
            <a:avLst/>
          </a:prstGeom>
          <a:noFill/>
          <a:ln>
            <a:noFill/>
          </a:ln>
        </p:spPr>
        <p:txBody>
          <a:bodyPr vert="horz" lIns="91425" tIns="91425" rIns="91425" bIns="91425" anchor="ctr"/>
          <a:lstStyle>
            <a:lvl1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1pPr>
            <a:lvl2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2pPr>
            <a:lvl3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3pPr>
            <a:lvl4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4pPr>
            <a:lvl5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5pPr>
          </a:lstStyle>
          <a:p>
            <a:pPr marL="0" lvl="0" indent="0" algn="r" eaLnBrk="1" fontAlgn="base" latinLnBrk="1" hangingPunct="1">
              <a:lnSpc>
                <a:spcPct val="100000"/>
              </a:lnSpc>
              <a:spcBef>
                <a:spcPct val="0"/>
              </a:spcBef>
              <a:spcAft>
                <a:spcPct val="0"/>
              </a:spcAft>
              <a:buClr>
                <a:srgbClr val="000000"/>
              </a:buClr>
              <a:buFontTx/>
              <a:buNone/>
            </a:pPr>
            <a:fld id="{566ABCEB-ACFC-4714-9973-3DA970169C29}" type="slidenum">
              <a:rPr lang="en-US" altLang="en-US" sz="1000" b="0" i="0" u="none" baseline="0">
                <a:solidFill>
                  <a:srgbClr val="666666"/>
                </a:solidFill>
                <a:latin typeface="Roboto"/>
                <a:ea typeface="Arial" pitchFamily="34" charset="0"/>
                <a:sym typeface="Roboto"/>
              </a:rPr>
              <a:pPr marL="0" lvl="0" indent="0" algn="r" eaLnBrk="1" fontAlgn="base" latinLnBrk="1" hangingPunct="1">
                <a:lnSpc>
                  <a:spcPct val="100000"/>
                </a:lnSpc>
                <a:spcBef>
                  <a:spcPct val="0"/>
                </a:spcBef>
                <a:spcAft>
                  <a:spcPct val="0"/>
                </a:spcAft>
                <a:buClr>
                  <a:srgbClr val="000000"/>
                </a:buClr>
                <a:buFontTx/>
                <a:buNone/>
              </a:pPr>
              <a:t>‹#›</a:t>
            </a:fld>
            <a:endParaRPr lang="en-US" altLang="en-US" sz="1000" b="0" i="0" u="none" baseline="0">
              <a:solidFill>
                <a:srgbClr val="666666"/>
              </a:solidFill>
              <a:latin typeface="Roboto"/>
              <a:ea typeface="Arial" pitchFamily="34" charset="0"/>
              <a:sym typeface="Roboto"/>
            </a:endParaRPr>
          </a:p>
        </p:txBody>
      </p:sp>
    </p:spTree>
  </p:cSld>
  <p:clrMap bg1="lt1" tx1="dk1" bg2="dk2" tx2="lt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Lst>
  <p:hf sldNum="0" hdr="0" ftr="0" dt="0"/>
  <p:txStyles>
    <p:titleStyle>
      <a:lvl1pPr marL="0" indent="0" algn="l" eaLnBrk="1" fontAlgn="base" hangingPunct="1">
        <a:spcBef>
          <a:spcPct val="0"/>
        </a:spcBef>
        <a:spcAft>
          <a:spcPct val="0"/>
        </a:spcAft>
        <a:buClr>
          <a:srgbClr val="000000"/>
        </a:buClr>
        <a:buFontTx/>
        <a:buNone/>
        <a:defRPr sz="1400" b="0">
          <a:solidFill>
            <a:srgbClr val="000000"/>
          </a:solidFill>
          <a:latin typeface="Arial" charset="0"/>
          <a:ea typeface="Arial" charset="0"/>
          <a:sym typeface="Arial" pitchFamily="34" charset="0"/>
        </a:defRPr>
      </a:lvl1pPr>
      <a:lvl2pPr marL="0" indent="0" algn="l" eaLnBrk="1" fontAlgn="base" hangingPunct="1">
        <a:spcBef>
          <a:spcPct val="0"/>
        </a:spcBef>
        <a:spcAft>
          <a:spcPct val="0"/>
        </a:spcAft>
        <a:buClr>
          <a:srgbClr val="000000"/>
        </a:buClr>
        <a:buFontTx/>
        <a:buNone/>
        <a:defRPr sz="1400" b="0">
          <a:solidFill>
            <a:srgbClr val="000000"/>
          </a:solidFill>
          <a:latin typeface="Arial" charset="0"/>
          <a:ea typeface="Arial" charset="0"/>
          <a:sym typeface="Arial" pitchFamily="34" charset="0"/>
        </a:defRPr>
      </a:lvl2pPr>
      <a:lvl3pPr marL="0" indent="0" algn="l" eaLnBrk="1" fontAlgn="base" hangingPunct="1">
        <a:spcBef>
          <a:spcPct val="0"/>
        </a:spcBef>
        <a:spcAft>
          <a:spcPct val="0"/>
        </a:spcAft>
        <a:buClr>
          <a:srgbClr val="000000"/>
        </a:buClr>
        <a:buFontTx/>
        <a:buNone/>
        <a:defRPr sz="1400" b="0">
          <a:solidFill>
            <a:srgbClr val="000000"/>
          </a:solidFill>
          <a:latin typeface="Arial" charset="0"/>
          <a:ea typeface="Arial" charset="0"/>
          <a:sym typeface="Arial" pitchFamily="34" charset="0"/>
        </a:defRPr>
      </a:lvl3pPr>
      <a:lvl4pPr marL="0" indent="0" algn="l" eaLnBrk="1" fontAlgn="base" hangingPunct="1">
        <a:spcBef>
          <a:spcPct val="0"/>
        </a:spcBef>
        <a:spcAft>
          <a:spcPct val="0"/>
        </a:spcAft>
        <a:buClr>
          <a:srgbClr val="000000"/>
        </a:buClr>
        <a:buFontTx/>
        <a:buNone/>
        <a:defRPr sz="1400" b="0">
          <a:solidFill>
            <a:srgbClr val="000000"/>
          </a:solidFill>
          <a:latin typeface="Arial" charset="0"/>
          <a:ea typeface="Arial" charset="0"/>
          <a:sym typeface="Arial" pitchFamily="34" charset="0"/>
        </a:defRPr>
      </a:lvl4pPr>
      <a:lvl5pPr marL="0" indent="0" algn="l" eaLnBrk="1" fontAlgn="base" hangingPunct="1">
        <a:spcBef>
          <a:spcPct val="0"/>
        </a:spcBef>
        <a:spcAft>
          <a:spcPct val="0"/>
        </a:spcAft>
        <a:buClr>
          <a:srgbClr val="000000"/>
        </a:buClr>
        <a:buFontTx/>
        <a:buNone/>
        <a:defRPr sz="1400" b="0">
          <a:solidFill>
            <a:srgbClr val="000000"/>
          </a:solidFill>
          <a:latin typeface="Arial" charset="0"/>
          <a:ea typeface="Arial" charset="0"/>
          <a:sym typeface="Arial" pitchFamily="34" charset="0"/>
        </a:defRPr>
      </a:lvl5pPr>
    </p:titleStyle>
    <p:bodyStyle>
      <a:lvl1pPr marL="0" indent="0" algn="l" eaLnBrk="1" fontAlgn="base" hangingPunct="1">
        <a:spcBef>
          <a:spcPct val="0"/>
        </a:spcBef>
        <a:spcAft>
          <a:spcPct val="0"/>
        </a:spcAft>
        <a:buClr>
          <a:srgbClr val="000000"/>
        </a:buClr>
        <a:buFontTx/>
        <a:buNone/>
        <a:defRPr sz="1400" b="0">
          <a:solidFill>
            <a:srgbClr val="000000"/>
          </a:solidFill>
          <a:latin typeface="Arial" charset="0"/>
          <a:ea typeface="Arial" charset="0"/>
          <a:sym typeface="Arial" pitchFamily="34" charset="0"/>
        </a:defRPr>
      </a:lvl1pPr>
      <a:lvl2pPr marL="0" indent="0" algn="l" eaLnBrk="1" fontAlgn="base" hangingPunct="1">
        <a:spcBef>
          <a:spcPct val="0"/>
        </a:spcBef>
        <a:spcAft>
          <a:spcPct val="0"/>
        </a:spcAft>
        <a:buClr>
          <a:srgbClr val="000000"/>
        </a:buClr>
        <a:buFontTx/>
        <a:buNone/>
        <a:defRPr sz="1400" b="0">
          <a:solidFill>
            <a:srgbClr val="000000"/>
          </a:solidFill>
          <a:latin typeface="Arial" charset="0"/>
          <a:ea typeface="Arial" charset="0"/>
          <a:sym typeface="Arial" pitchFamily="34" charset="0"/>
        </a:defRPr>
      </a:lvl2pPr>
      <a:lvl3pPr marL="0" indent="0" algn="l" eaLnBrk="1" fontAlgn="base" hangingPunct="1">
        <a:spcBef>
          <a:spcPct val="0"/>
        </a:spcBef>
        <a:spcAft>
          <a:spcPct val="0"/>
        </a:spcAft>
        <a:buClr>
          <a:srgbClr val="000000"/>
        </a:buClr>
        <a:buFontTx/>
        <a:buNone/>
        <a:defRPr sz="1400" b="0">
          <a:solidFill>
            <a:srgbClr val="000000"/>
          </a:solidFill>
          <a:latin typeface="Arial" charset="0"/>
          <a:ea typeface="Arial" charset="0"/>
          <a:sym typeface="Arial" pitchFamily="34" charset="0"/>
        </a:defRPr>
      </a:lvl3pPr>
      <a:lvl4pPr marL="0" indent="0" algn="l" eaLnBrk="1" fontAlgn="base" hangingPunct="1">
        <a:spcBef>
          <a:spcPct val="0"/>
        </a:spcBef>
        <a:spcAft>
          <a:spcPct val="0"/>
        </a:spcAft>
        <a:buClr>
          <a:srgbClr val="000000"/>
        </a:buClr>
        <a:buFontTx/>
        <a:buNone/>
        <a:defRPr sz="1400" b="0">
          <a:solidFill>
            <a:srgbClr val="000000"/>
          </a:solidFill>
          <a:latin typeface="Arial" charset="0"/>
          <a:ea typeface="Arial" charset="0"/>
          <a:sym typeface="Arial" pitchFamily="34" charset="0"/>
        </a:defRPr>
      </a:lvl4pPr>
      <a:lvl5pPr marL="0" indent="0" algn="l" eaLnBrk="1" fontAlgn="base" hangingPunct="1">
        <a:spcBef>
          <a:spcPct val="0"/>
        </a:spcBef>
        <a:spcAft>
          <a:spcPct val="0"/>
        </a:spcAft>
        <a:buClr>
          <a:srgbClr val="000000"/>
        </a:buClr>
        <a:buFontTx/>
        <a:buNone/>
        <a:defRPr sz="1400" b="0">
          <a:solidFill>
            <a:srgbClr val="000000"/>
          </a:solidFill>
          <a:latin typeface="Arial" charset="0"/>
          <a:ea typeface="Arial" charset="0"/>
          <a:sym typeface="Arial" pitchFamily="34" charset="0"/>
        </a:defRPr>
      </a:lvl5pPr>
    </p:bodyStyle>
    <p:otherStyle>
      <a:lvl1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1pPr>
      <a:lvl2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2pPr>
      <a:lvl3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3pPr>
      <a:lvl4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4pPr>
      <a:lvl5pPr marL="0" indent="0" algn="l" fontAlgn="base">
        <a:lnSpc>
          <a:spcPct val="100000"/>
        </a:lnSpc>
        <a:spcBef>
          <a:spcPct val="0"/>
        </a:spcBef>
        <a:spcAft>
          <a:spcPct val="0"/>
        </a:spcAft>
        <a:buClr>
          <a:srgbClr val="000000"/>
        </a:buClr>
        <a:buFontTx/>
        <a:buNone/>
        <a:defRPr sz="1400" b="0" i="0" u="none">
          <a:solidFill>
            <a:srgbClr val="000000"/>
          </a:solidFill>
          <a:latin typeface="Arial" charset="0"/>
          <a:ea typeface="Arial" charset="0"/>
          <a:sym typeface="Arial" charset="0"/>
        </a:defRPr>
      </a:lvl5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oleObject" Target="../embeddings/oleObject1.bin"/><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0.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5" name="Google Shape;64;p13"/>
          <p:cNvSpPr>
            <a:spLocks noGrp="1"/>
          </p:cNvSpPr>
          <p:nvPr>
            <p:ph type="ctrTitle" idx="4294967295"/>
          </p:nvPr>
        </p:nvSpPr>
        <p:spPr>
          <a:xfrm>
            <a:off x="311150" y="539750"/>
            <a:ext cx="8521700" cy="1282700"/>
          </a:xfrm>
          <a:prstGeom prst="rect">
            <a:avLst/>
          </a:prstGeom>
          <a:noFill/>
          <a:ln>
            <a:noFill/>
          </a:ln>
        </p:spPr>
        <p:txBody>
          <a:bodyPr vert="horz" lIns="91425" tIns="91425" rIns="91425" bIns="91425" anchor="t"/>
          <a:lstStyle>
            <a:lvl1pPr marL="0" indent="0" algn="l" eaLnBrk="1" fontAlgn="base" hangingPunct="1">
              <a:spcBef>
                <a:spcPct val="0"/>
              </a:spcBef>
              <a:spcAft>
                <a:spcPct val="0"/>
              </a:spcAft>
              <a:buClr>
                <a:srgbClr val="000000"/>
              </a:buClr>
              <a:buFontTx/>
              <a:buNone/>
              <a:defRPr sz="1400" b="0">
                <a:solidFill>
                  <a:srgbClr val="000000"/>
                </a:solidFill>
                <a:latin typeface="Arial" charset="0"/>
                <a:ea typeface="Arial" charset="0"/>
                <a:sym typeface="Arial" pitchFamily="34" charset="0"/>
              </a:defRPr>
            </a:lvl1pPr>
            <a:lvl2pPr marL="0" indent="0" algn="l" eaLnBrk="1" fontAlgn="base" hangingPunct="1">
              <a:spcBef>
                <a:spcPct val="0"/>
              </a:spcBef>
              <a:spcAft>
                <a:spcPct val="0"/>
              </a:spcAft>
              <a:buClr>
                <a:srgbClr val="000000"/>
              </a:buClr>
              <a:buFontTx/>
              <a:buNone/>
              <a:defRPr sz="1400" b="0">
                <a:solidFill>
                  <a:srgbClr val="000000"/>
                </a:solidFill>
                <a:latin typeface="Arial" charset="0"/>
                <a:ea typeface="Arial" charset="0"/>
                <a:sym typeface="Arial" pitchFamily="34" charset="0"/>
              </a:defRPr>
            </a:lvl2pPr>
            <a:lvl3pPr marL="0" indent="0" algn="l" eaLnBrk="1" fontAlgn="base" hangingPunct="1">
              <a:spcBef>
                <a:spcPct val="0"/>
              </a:spcBef>
              <a:spcAft>
                <a:spcPct val="0"/>
              </a:spcAft>
              <a:buClr>
                <a:srgbClr val="000000"/>
              </a:buClr>
              <a:buFontTx/>
              <a:buNone/>
              <a:defRPr sz="1400" b="0">
                <a:solidFill>
                  <a:srgbClr val="000000"/>
                </a:solidFill>
                <a:latin typeface="Arial" charset="0"/>
                <a:ea typeface="Arial" charset="0"/>
                <a:sym typeface="Arial" pitchFamily="34" charset="0"/>
              </a:defRPr>
            </a:lvl3pPr>
            <a:lvl4pPr marL="0" indent="0" algn="l" eaLnBrk="1" fontAlgn="base" hangingPunct="1">
              <a:spcBef>
                <a:spcPct val="0"/>
              </a:spcBef>
              <a:spcAft>
                <a:spcPct val="0"/>
              </a:spcAft>
              <a:buClr>
                <a:srgbClr val="000000"/>
              </a:buClr>
              <a:buFontTx/>
              <a:buNone/>
              <a:defRPr sz="1400" b="0">
                <a:solidFill>
                  <a:srgbClr val="000000"/>
                </a:solidFill>
                <a:latin typeface="Arial" charset="0"/>
                <a:ea typeface="Arial" charset="0"/>
                <a:sym typeface="Arial" pitchFamily="34" charset="0"/>
              </a:defRPr>
            </a:lvl4pPr>
            <a:lvl5pPr marL="0" indent="0" algn="l" eaLnBrk="1" fontAlgn="base" hangingPunct="1">
              <a:spcBef>
                <a:spcPct val="0"/>
              </a:spcBef>
              <a:spcAft>
                <a:spcPct val="0"/>
              </a:spcAft>
              <a:buClr>
                <a:srgbClr val="000000"/>
              </a:buClr>
              <a:buFontTx/>
              <a:buNone/>
              <a:defRPr sz="1400" b="0">
                <a:solidFill>
                  <a:srgbClr val="000000"/>
                </a:solidFill>
                <a:latin typeface="Arial" charset="0"/>
                <a:ea typeface="Arial" charset="0"/>
                <a:sym typeface="Arial" pitchFamily="34" charset="0"/>
              </a:defRPr>
            </a:lvl5pPr>
          </a:lstStyle>
          <a:p>
            <a:pPr lvl="0" algn="ctr" eaLnBrk="1" latinLnBrk="1" hangingPunct="1">
              <a:spcBef>
                <a:spcPct val="0"/>
              </a:spcBef>
              <a:spcAft>
                <a:spcPct val="0"/>
              </a:spcAft>
              <a:buClr>
                <a:srgbClr val="002F4A"/>
              </a:buClr>
              <a:buFontTx/>
              <a:buNone/>
            </a:pPr>
            <a:r>
              <a:rPr lang="en-US" altLang="en-US" sz="7200" dirty="0">
                <a:solidFill>
                  <a:srgbClr val="002F4A"/>
                </a:solidFill>
                <a:latin typeface="Algerian" pitchFamily="82" charset="0"/>
                <a:ea typeface="Merriweather" charset="0"/>
                <a:sym typeface="Merriweather" charset="0"/>
              </a:rPr>
              <a:t>PRODUCT DATA     </a:t>
            </a:r>
            <a:r>
              <a:rPr lang="en-US" altLang="en-US" sz="7200" dirty="0" err="1">
                <a:solidFill>
                  <a:srgbClr val="002F4A"/>
                </a:solidFill>
                <a:latin typeface="Algerian" pitchFamily="82" charset="0"/>
                <a:ea typeface="Merriweather" charset="0"/>
                <a:sym typeface="Merriweather" charset="0"/>
              </a:rPr>
              <a:t>ANAlYSIS</a:t>
            </a:r>
            <a:r>
              <a:rPr lang="en-US" altLang="en-US" sz="3200" dirty="0">
                <a:solidFill>
                  <a:srgbClr val="002F4A"/>
                </a:solidFill>
                <a:latin typeface="Merriweather" charset="0"/>
                <a:ea typeface="Merriweather" charset="0"/>
                <a:sym typeface="Merriweather" charset="0"/>
              </a:rPr>
              <a:t>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0" name="Google Shape;123;p21"/>
          <p:cNvSpPr>
            <a:spLocks noGrp="1"/>
          </p:cNvSpPr>
          <p:nvPr>
            <p:ph type="title" idx="4294967295"/>
          </p:nvPr>
        </p:nvSpPr>
        <p:spPr>
          <a:xfrm>
            <a:off x="311150" y="501650"/>
            <a:ext cx="3706812" cy="3141662"/>
          </a:xfrm>
          <a:prstGeom prst="rect">
            <a:avLst/>
          </a:prstGeom>
          <a:noFill/>
          <a:ln>
            <a:noFill/>
          </a:ln>
        </p:spPr>
        <p:txBody>
          <a:bodyPr vert="horz" lIns="91425" tIns="91425" rIns="91425" bIns="91425" anchor="t"/>
          <a:lstStyle>
            <a:lvl1pPr marL="0" indent="0" algn="l" eaLnBrk="1" fontAlgn="base" hangingPunct="1">
              <a:spcBef>
                <a:spcPct val="0"/>
              </a:spcBef>
              <a:spcAft>
                <a:spcPct val="0"/>
              </a:spcAft>
              <a:buClr>
                <a:srgbClr val="000000"/>
              </a:buClr>
              <a:buFontTx/>
              <a:buNone/>
              <a:defRPr sz="1400" b="0">
                <a:solidFill>
                  <a:srgbClr val="000000"/>
                </a:solidFill>
                <a:latin typeface="Arial" charset="0"/>
                <a:ea typeface="Arial" charset="0"/>
                <a:sym typeface="Arial" pitchFamily="34" charset="0"/>
              </a:defRPr>
            </a:lvl1pPr>
            <a:lvl2pPr marL="0" indent="0" algn="l" eaLnBrk="1" fontAlgn="base" hangingPunct="1">
              <a:spcBef>
                <a:spcPct val="0"/>
              </a:spcBef>
              <a:spcAft>
                <a:spcPct val="0"/>
              </a:spcAft>
              <a:buClr>
                <a:srgbClr val="000000"/>
              </a:buClr>
              <a:buFontTx/>
              <a:buNone/>
              <a:defRPr sz="1400" b="0">
                <a:solidFill>
                  <a:srgbClr val="000000"/>
                </a:solidFill>
                <a:latin typeface="Arial" charset="0"/>
                <a:ea typeface="Arial" charset="0"/>
                <a:sym typeface="Arial" pitchFamily="34" charset="0"/>
              </a:defRPr>
            </a:lvl2pPr>
            <a:lvl3pPr marL="0" indent="0" algn="l" eaLnBrk="1" fontAlgn="base" hangingPunct="1">
              <a:spcBef>
                <a:spcPct val="0"/>
              </a:spcBef>
              <a:spcAft>
                <a:spcPct val="0"/>
              </a:spcAft>
              <a:buClr>
                <a:srgbClr val="000000"/>
              </a:buClr>
              <a:buFontTx/>
              <a:buNone/>
              <a:defRPr sz="1400" b="0">
                <a:solidFill>
                  <a:srgbClr val="000000"/>
                </a:solidFill>
                <a:latin typeface="Arial" charset="0"/>
                <a:ea typeface="Arial" charset="0"/>
                <a:sym typeface="Arial" pitchFamily="34" charset="0"/>
              </a:defRPr>
            </a:lvl3pPr>
            <a:lvl4pPr marL="0" indent="0" algn="l" eaLnBrk="1" fontAlgn="base" hangingPunct="1">
              <a:spcBef>
                <a:spcPct val="0"/>
              </a:spcBef>
              <a:spcAft>
                <a:spcPct val="0"/>
              </a:spcAft>
              <a:buClr>
                <a:srgbClr val="000000"/>
              </a:buClr>
              <a:buFontTx/>
              <a:buNone/>
              <a:defRPr sz="1400" b="0">
                <a:solidFill>
                  <a:srgbClr val="000000"/>
                </a:solidFill>
                <a:latin typeface="Arial" charset="0"/>
                <a:ea typeface="Arial" charset="0"/>
                <a:sym typeface="Arial" pitchFamily="34" charset="0"/>
              </a:defRPr>
            </a:lvl4pPr>
            <a:lvl5pPr marL="0" indent="0" algn="l" eaLnBrk="1" fontAlgn="base" hangingPunct="1">
              <a:spcBef>
                <a:spcPct val="0"/>
              </a:spcBef>
              <a:spcAft>
                <a:spcPct val="0"/>
              </a:spcAft>
              <a:buClr>
                <a:srgbClr val="000000"/>
              </a:buClr>
              <a:buFontTx/>
              <a:buNone/>
              <a:defRPr sz="1400" b="0">
                <a:solidFill>
                  <a:srgbClr val="000000"/>
                </a:solidFill>
                <a:latin typeface="Arial" charset="0"/>
                <a:ea typeface="Arial" charset="0"/>
                <a:sym typeface="Arial" pitchFamily="34" charset="0"/>
              </a:defRPr>
            </a:lvl5pPr>
          </a:lstStyle>
          <a:p>
            <a:pPr marL="0" lvl="0" indent="0" algn="l" eaLnBrk="1" fontAlgn="base" latinLnBrk="1" hangingPunct="1">
              <a:lnSpc>
                <a:spcPct val="100000"/>
              </a:lnSpc>
              <a:spcBef>
                <a:spcPct val="0"/>
              </a:spcBef>
              <a:spcAft>
                <a:spcPct val="0"/>
              </a:spcAft>
              <a:buClr>
                <a:srgbClr val="FFFFFF"/>
              </a:buClr>
              <a:buFontTx/>
              <a:buNone/>
            </a:pPr>
            <a:r>
              <a:rPr lang="en-US" altLang="en-US" sz="3200" u="none" baseline="0">
                <a:solidFill>
                  <a:srgbClr val="02A5E3"/>
                </a:solidFill>
                <a:latin typeface="Bahnschrift Light Condensed" pitchFamily="34" charset="0"/>
                <a:ea typeface="Merriweather" charset="0"/>
                <a:sym typeface="Merriweather" charset="0"/>
              </a:rPr>
              <a:t>10.Cost Reduction</a:t>
            </a:r>
            <a:br/>
            <a:br/>
            <a:r>
              <a:rPr lang="en-US" altLang="en-US" sz="3200" u="none" baseline="0">
                <a:solidFill>
                  <a:srgbClr val="02A5E3"/>
                </a:solidFill>
                <a:latin typeface="Bahnschrift Light Condensed" pitchFamily="34" charset="0"/>
                <a:ea typeface="Merriweather" charset="0"/>
                <a:sym typeface="Merriweather" charset="0"/>
              </a:rPr>
              <a:t>11.Customer Feedback Integration:</a:t>
            </a:r>
            <a:br/>
            <a:br/>
            <a:r>
              <a:rPr lang="en-US" altLang="en-US" sz="3200" u="none" baseline="0">
                <a:solidFill>
                  <a:srgbClr val="02A5E3"/>
                </a:solidFill>
                <a:latin typeface="Bahnschrift Light Condensed" pitchFamily="34" charset="0"/>
                <a:ea typeface="Merriweather" charset="0"/>
                <a:sym typeface="Merriweather" charset="0"/>
              </a:rPr>
              <a:t>12.Benchmarking</a:t>
            </a:r>
          </a:p>
        </p:txBody>
      </p:sp>
      <p:sp>
        <p:nvSpPr>
          <p:cNvPr id="1048591" name="TextBox 1048704"/>
          <p:cNvSpPr/>
          <p:nvPr/>
        </p:nvSpPr>
        <p:spPr>
          <a:xfrm>
            <a:off x="4384675" y="985837"/>
            <a:ext cx="4572000" cy="3470275"/>
          </a:xfrm>
          <a:prstGeom prst="rect">
            <a:avLst/>
          </a:prstGeom>
          <a:noFill/>
          <a:ln>
            <a:noFill/>
          </a:ln>
        </p:spPr>
        <p:txBody>
          <a:bodyPr vert="horz" lIns="91440" tIns="45720" rIns="91440" bIns="45720" anchor="t">
            <a:spAutoFit/>
          </a:bodyPr>
          <a:lstStyle>
            <a:lvl1pPr marL="0" indent="0" algn="l" fontAlgn="base" latinLnBrk="1">
              <a:lnSpc>
                <a:spcPct val="100000"/>
              </a:lnSpc>
              <a:spcBef>
                <a:spcPct val="0"/>
              </a:spcBef>
              <a:spcAft>
                <a:spcPct val="0"/>
              </a:spcAft>
              <a:buFontTx/>
              <a:buNone/>
              <a:defRPr sz="1400" b="0" i="0" u="none" baseline="0">
                <a:solidFill>
                  <a:srgbClr val="000000"/>
                </a:solidFill>
                <a:latin typeface="Arial" pitchFamily="34" charset="0"/>
                <a:ea typeface="Arial" pitchFamily="34" charset="0"/>
                <a:sym typeface="Arial" pitchFamily="34" charset="0"/>
              </a:defRPr>
            </a:lvl1pPr>
            <a:lvl2pPr marL="457200" indent="0" algn="l" fontAlgn="base" latinLnBrk="1">
              <a:lnSpc>
                <a:spcPct val="100000"/>
              </a:lnSpc>
              <a:spcBef>
                <a:spcPct val="0"/>
              </a:spcBef>
              <a:spcAft>
                <a:spcPct val="0"/>
              </a:spcAft>
              <a:buFontTx/>
              <a:buNone/>
              <a:defRPr sz="1400" b="0" i="0" u="none" baseline="0">
                <a:solidFill>
                  <a:srgbClr val="000000"/>
                </a:solidFill>
                <a:latin typeface="Arial" pitchFamily="34" charset="0"/>
                <a:ea typeface="Arial" pitchFamily="34" charset="0"/>
                <a:sym typeface="Arial" pitchFamily="34" charset="0"/>
              </a:defRPr>
            </a:lvl2pPr>
            <a:lvl3pPr marL="914400" indent="0" algn="l" fontAlgn="base" latinLnBrk="1">
              <a:lnSpc>
                <a:spcPct val="100000"/>
              </a:lnSpc>
              <a:spcBef>
                <a:spcPct val="0"/>
              </a:spcBef>
              <a:spcAft>
                <a:spcPct val="0"/>
              </a:spcAft>
              <a:buFontTx/>
              <a:buNone/>
              <a:defRPr sz="1400" b="0" i="0" u="none" baseline="0">
                <a:solidFill>
                  <a:srgbClr val="000000"/>
                </a:solidFill>
                <a:latin typeface="Arial" pitchFamily="34" charset="0"/>
                <a:ea typeface="Arial" pitchFamily="34" charset="0"/>
                <a:sym typeface="Arial" pitchFamily="34" charset="0"/>
              </a:defRPr>
            </a:lvl3pPr>
            <a:lvl4pPr marL="1371600" indent="0" algn="l" fontAlgn="base" latinLnBrk="1">
              <a:lnSpc>
                <a:spcPct val="100000"/>
              </a:lnSpc>
              <a:spcBef>
                <a:spcPct val="0"/>
              </a:spcBef>
              <a:spcAft>
                <a:spcPct val="0"/>
              </a:spcAft>
              <a:buFontTx/>
              <a:buNone/>
              <a:defRPr sz="1400" b="0" i="0" u="none" baseline="0">
                <a:solidFill>
                  <a:srgbClr val="000000"/>
                </a:solidFill>
                <a:latin typeface="Arial" pitchFamily="34" charset="0"/>
                <a:ea typeface="Arial" pitchFamily="34" charset="0"/>
                <a:sym typeface="Arial" pitchFamily="34" charset="0"/>
              </a:defRPr>
            </a:lvl4pPr>
            <a:lvl5pPr marL="1828800" indent="0" algn="l" fontAlgn="base" latinLnBrk="1">
              <a:lnSpc>
                <a:spcPct val="100000"/>
              </a:lnSpc>
              <a:spcBef>
                <a:spcPct val="0"/>
              </a:spcBef>
              <a:spcAft>
                <a:spcPct val="0"/>
              </a:spcAft>
              <a:buFontTx/>
              <a:buNone/>
              <a:defRPr sz="1400" b="0" i="0" u="none" baseline="0">
                <a:solidFill>
                  <a:srgbClr val="000000"/>
                </a:solidFill>
                <a:latin typeface="Arial" pitchFamily="34" charset="0"/>
                <a:ea typeface="Arial" pitchFamily="34" charset="0"/>
                <a:sym typeface="Arial" pitchFamily="34" charset="0"/>
              </a:defRPr>
            </a:lvl5pPr>
          </a:lstStyle>
          <a:p>
            <a:pPr marL="0" lvl="0" indent="0" algn="l" eaLnBrk="1" fontAlgn="base" latinLnBrk="1" hangingPunct="1">
              <a:lnSpc>
                <a:spcPct val="100000"/>
              </a:lnSpc>
              <a:spcBef>
                <a:spcPct val="0"/>
              </a:spcBef>
              <a:spcAft>
                <a:spcPct val="0"/>
              </a:spcAft>
              <a:buClr>
                <a:srgbClr val="000000"/>
              </a:buClr>
              <a:buFontTx/>
              <a:buNone/>
            </a:pPr>
            <a:r>
              <a:rPr lang="en-US" altLang="en-US" u="none" baseline="0">
                <a:solidFill>
                  <a:srgbClr val="000000"/>
                </a:solidFill>
                <a:latin typeface="Arial" pitchFamily="34" charset="0"/>
                <a:ea typeface="Arial" pitchFamily="34" charset="0"/>
                <a:sym typeface="Arial" pitchFamily="34" charset="0"/>
              </a:rPr>
              <a:t>10.Evaluate the cost of customer acquisition compared to the cost of retaining customers. The objective may be to reduce the cost of retention efforts while maximizing their effectiveness.</a:t>
            </a:r>
          </a:p>
          <a:p>
            <a:pPr marL="0" lvl="0" indent="0" algn="l" eaLnBrk="1" fontAlgn="base" latinLnBrk="1" hangingPunct="1">
              <a:lnSpc>
                <a:spcPct val="100000"/>
              </a:lnSpc>
              <a:spcBef>
                <a:spcPct val="0"/>
              </a:spcBef>
              <a:spcAft>
                <a:spcPct val="0"/>
              </a:spcAft>
              <a:buClr>
                <a:srgbClr val="000000"/>
              </a:buClr>
              <a:buFontTx/>
              <a:buNone/>
            </a:pPr>
            <a:endParaRPr lang="en-US" altLang="en-US" u="none" baseline="0">
              <a:solidFill>
                <a:srgbClr val="000000"/>
              </a:solidFill>
              <a:latin typeface="Arial" pitchFamily="34" charset="0"/>
              <a:ea typeface="Arial" pitchFamily="34" charset="0"/>
              <a:sym typeface="Arial" pitchFamily="34" charset="0"/>
            </a:endParaRPr>
          </a:p>
          <a:p>
            <a:pPr marL="0" lvl="0" indent="0" algn="l" eaLnBrk="1" fontAlgn="base" latinLnBrk="1" hangingPunct="1">
              <a:lnSpc>
                <a:spcPct val="100000"/>
              </a:lnSpc>
              <a:spcBef>
                <a:spcPct val="0"/>
              </a:spcBef>
              <a:spcAft>
                <a:spcPct val="0"/>
              </a:spcAft>
              <a:buClr>
                <a:srgbClr val="000000"/>
              </a:buClr>
              <a:buFontTx/>
              <a:buNone/>
            </a:pPr>
            <a:r>
              <a:rPr lang="en-US" altLang="en-US" u="none" baseline="0">
                <a:solidFill>
                  <a:srgbClr val="000000"/>
                </a:solidFill>
                <a:latin typeface="Arial" pitchFamily="34" charset="0"/>
                <a:ea typeface="Arial" pitchFamily="34" charset="0"/>
                <a:sym typeface="Arial" pitchFamily="34" charset="0"/>
              </a:rPr>
              <a:t>11.Integrate customer feedback into the churn prediction process. Identify the sentiment of customer feedback from potential churners and use it to refine retention strategies.</a:t>
            </a:r>
          </a:p>
          <a:p>
            <a:pPr marL="0" lvl="0" indent="0" algn="l" eaLnBrk="1" fontAlgn="base" latinLnBrk="1" hangingPunct="1">
              <a:lnSpc>
                <a:spcPct val="100000"/>
              </a:lnSpc>
              <a:spcBef>
                <a:spcPct val="0"/>
              </a:spcBef>
              <a:spcAft>
                <a:spcPct val="0"/>
              </a:spcAft>
              <a:buClr>
                <a:srgbClr val="000000"/>
              </a:buClr>
              <a:buFontTx/>
              <a:buNone/>
            </a:pPr>
            <a:endParaRPr lang="en-US" altLang="en-US" u="none" baseline="0">
              <a:solidFill>
                <a:srgbClr val="000000"/>
              </a:solidFill>
              <a:latin typeface="Arial" pitchFamily="34" charset="0"/>
              <a:ea typeface="Arial" pitchFamily="34" charset="0"/>
              <a:sym typeface="Arial" pitchFamily="34" charset="0"/>
            </a:endParaRPr>
          </a:p>
          <a:p>
            <a:pPr marL="0" lvl="0" indent="0" algn="l" eaLnBrk="1" fontAlgn="base" latinLnBrk="1" hangingPunct="1">
              <a:lnSpc>
                <a:spcPct val="100000"/>
              </a:lnSpc>
              <a:spcBef>
                <a:spcPct val="0"/>
              </a:spcBef>
              <a:spcAft>
                <a:spcPct val="0"/>
              </a:spcAft>
              <a:buClr>
                <a:srgbClr val="000000"/>
              </a:buClr>
              <a:buFontTx/>
              <a:buNone/>
            </a:pPr>
            <a:r>
              <a:rPr lang="en-US" altLang="en-US" u="none" baseline="0">
                <a:solidFill>
                  <a:srgbClr val="000000"/>
                </a:solidFill>
                <a:latin typeface="Arial" pitchFamily="34" charset="0"/>
                <a:ea typeface="Arial" pitchFamily="34" charset="0"/>
                <a:sym typeface="Arial" pitchFamily="34" charset="0"/>
              </a:rPr>
              <a:t>12.Compare your churn prediction and retention efforts with industry benchmarks or competitors to assess your performance and identify areas for improvement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31394D"/>
        </a:solidFill>
        <a:effectLst/>
      </p:bgPr>
    </p:bg>
    <p:spTree>
      <p:nvGrpSpPr>
        <p:cNvPr id="1" name=""/>
        <p:cNvGrpSpPr/>
        <p:nvPr/>
      </p:nvGrpSpPr>
      <p:grpSpPr>
        <a:xfrm>
          <a:off x="0" y="0"/>
          <a:ext cx="0" cy="0"/>
          <a:chOff x="0" y="0"/>
          <a:chExt cx="0" cy="0"/>
        </a:xfrm>
      </p:grpSpPr>
      <p:sp>
        <p:nvSpPr>
          <p:cNvPr id="1048588" name="Title 1048707"/>
          <p:cNvSpPr>
            <a:spLocks noGrp="1"/>
          </p:cNvSpPr>
          <p:nvPr>
            <p:ph type="ctrTitle" idx="4294967295"/>
          </p:nvPr>
        </p:nvSpPr>
        <p:spPr>
          <a:xfrm>
            <a:off x="311150" y="539750"/>
            <a:ext cx="8521700" cy="1282700"/>
          </a:xfrm>
          <a:prstGeom prst="rect">
            <a:avLst/>
          </a:prstGeom>
          <a:noFill/>
          <a:ln>
            <a:noFill/>
          </a:ln>
        </p:spPr>
        <p:txBody>
          <a:bodyPr vert="horz" lIns="91425" tIns="91425" rIns="91425" bIns="91425" anchor="t"/>
          <a:lstStyle>
            <a:lvl1pPr marL="0" indent="0" algn="l" eaLnBrk="1" fontAlgn="base" hangingPunct="1">
              <a:spcBef>
                <a:spcPct val="0"/>
              </a:spcBef>
              <a:spcAft>
                <a:spcPct val="0"/>
              </a:spcAft>
              <a:buClr>
                <a:srgbClr val="000000"/>
              </a:buClr>
              <a:buFontTx/>
              <a:buNone/>
              <a:defRPr sz="1400" b="0">
                <a:solidFill>
                  <a:srgbClr val="000000"/>
                </a:solidFill>
                <a:latin typeface="Arial" charset="0"/>
                <a:ea typeface="Arial" charset="0"/>
                <a:sym typeface="Arial" pitchFamily="34" charset="0"/>
              </a:defRPr>
            </a:lvl1pPr>
            <a:lvl2pPr marL="0" indent="0" algn="l" eaLnBrk="1" fontAlgn="base" hangingPunct="1">
              <a:spcBef>
                <a:spcPct val="0"/>
              </a:spcBef>
              <a:spcAft>
                <a:spcPct val="0"/>
              </a:spcAft>
              <a:buClr>
                <a:srgbClr val="000000"/>
              </a:buClr>
              <a:buFontTx/>
              <a:buNone/>
              <a:defRPr sz="1400" b="0">
                <a:solidFill>
                  <a:srgbClr val="000000"/>
                </a:solidFill>
                <a:latin typeface="Arial" charset="0"/>
                <a:ea typeface="Arial" charset="0"/>
                <a:sym typeface="Arial" pitchFamily="34" charset="0"/>
              </a:defRPr>
            </a:lvl2pPr>
            <a:lvl3pPr marL="0" indent="0" algn="l" eaLnBrk="1" fontAlgn="base" hangingPunct="1">
              <a:spcBef>
                <a:spcPct val="0"/>
              </a:spcBef>
              <a:spcAft>
                <a:spcPct val="0"/>
              </a:spcAft>
              <a:buClr>
                <a:srgbClr val="000000"/>
              </a:buClr>
              <a:buFontTx/>
              <a:buNone/>
              <a:defRPr sz="1400" b="0">
                <a:solidFill>
                  <a:srgbClr val="000000"/>
                </a:solidFill>
                <a:latin typeface="Arial" charset="0"/>
                <a:ea typeface="Arial" charset="0"/>
                <a:sym typeface="Arial" pitchFamily="34" charset="0"/>
              </a:defRPr>
            </a:lvl3pPr>
            <a:lvl4pPr marL="0" indent="0" algn="l" eaLnBrk="1" fontAlgn="base" hangingPunct="1">
              <a:spcBef>
                <a:spcPct val="0"/>
              </a:spcBef>
              <a:spcAft>
                <a:spcPct val="0"/>
              </a:spcAft>
              <a:buClr>
                <a:srgbClr val="000000"/>
              </a:buClr>
              <a:buFontTx/>
              <a:buNone/>
              <a:defRPr sz="1400" b="0">
                <a:solidFill>
                  <a:srgbClr val="000000"/>
                </a:solidFill>
                <a:latin typeface="Arial" charset="0"/>
                <a:ea typeface="Arial" charset="0"/>
                <a:sym typeface="Arial" pitchFamily="34" charset="0"/>
              </a:defRPr>
            </a:lvl4pPr>
            <a:lvl5pPr marL="0" indent="0" algn="l" eaLnBrk="1" fontAlgn="base" hangingPunct="1">
              <a:spcBef>
                <a:spcPct val="0"/>
              </a:spcBef>
              <a:spcAft>
                <a:spcPct val="0"/>
              </a:spcAft>
              <a:buClr>
                <a:srgbClr val="000000"/>
              </a:buClr>
              <a:buFontTx/>
              <a:buNone/>
              <a:defRPr sz="1400" b="0">
                <a:solidFill>
                  <a:srgbClr val="000000"/>
                </a:solidFill>
                <a:latin typeface="Arial" charset="0"/>
                <a:ea typeface="Arial" charset="0"/>
                <a:sym typeface="Arial" pitchFamily="34" charset="0"/>
              </a:defRPr>
            </a:lvl5pPr>
          </a:lstStyle>
          <a:p>
            <a:pPr lvl="0" algn="l" eaLnBrk="1" latinLnBrk="1" hangingPunct="1">
              <a:spcBef>
                <a:spcPct val="0"/>
              </a:spcBef>
              <a:spcAft>
                <a:spcPct val="0"/>
              </a:spcAft>
              <a:buClr>
                <a:srgbClr val="002F4A"/>
              </a:buClr>
              <a:buFontTx/>
              <a:buNone/>
            </a:pPr>
            <a:r>
              <a:rPr lang="en-US" altLang="en-US" sz="7200">
                <a:solidFill>
                  <a:srgbClr val="002F4A"/>
                </a:solidFill>
                <a:latin typeface="Algerian" pitchFamily="82" charset="0"/>
                <a:ea typeface="Merriweather" charset="0"/>
                <a:sym typeface="Merriweather" charset="0"/>
              </a:rPr>
              <a:t>Data </a:t>
            </a:r>
            <a:r>
              <a:rPr lang="en-US" altLang="en-US" sz="3600">
                <a:solidFill>
                  <a:srgbClr val="002F4A"/>
                </a:solidFill>
                <a:latin typeface="Merriweather" charset="0"/>
                <a:ea typeface="Merriweather" charset="0"/>
                <a:sym typeface="Merriweather" charset="0"/>
              </a:rPr>
              <a:t> </a:t>
            </a:r>
            <a:r>
              <a:rPr lang="en-US" altLang="en-US" sz="7200">
                <a:solidFill>
                  <a:srgbClr val="002F4A"/>
                </a:solidFill>
                <a:latin typeface="Algerian" pitchFamily="82" charset="0"/>
                <a:ea typeface="Merriweather" charset="0"/>
                <a:sym typeface="Merriweather" charset="0"/>
              </a:rPr>
              <a:t>Collection</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2" name="Google Shape;129;p22"/>
          <p:cNvSpPr>
            <a:spLocks noGrp="1"/>
          </p:cNvSpPr>
          <p:nvPr>
            <p:ph type="title" idx="4294967295"/>
          </p:nvPr>
        </p:nvSpPr>
        <p:spPr>
          <a:xfrm>
            <a:off x="311150" y="1528762"/>
            <a:ext cx="3706812" cy="1481137"/>
          </a:xfrm>
          <a:prstGeom prst="rect">
            <a:avLst/>
          </a:prstGeom>
          <a:noFill/>
          <a:ln>
            <a:noFill/>
          </a:ln>
        </p:spPr>
        <p:txBody>
          <a:bodyPr vert="horz" lIns="91425" tIns="91425" rIns="91425" bIns="91425" anchor="t"/>
          <a:lstStyle>
            <a:lvl1pPr marL="0" indent="0" algn="l" eaLnBrk="1" fontAlgn="base" hangingPunct="1">
              <a:spcBef>
                <a:spcPct val="0"/>
              </a:spcBef>
              <a:spcAft>
                <a:spcPct val="0"/>
              </a:spcAft>
              <a:buClr>
                <a:srgbClr val="000000"/>
              </a:buClr>
              <a:buFontTx/>
              <a:buNone/>
              <a:defRPr sz="1400" b="0">
                <a:solidFill>
                  <a:srgbClr val="000000"/>
                </a:solidFill>
                <a:latin typeface="Arial" charset="0"/>
                <a:ea typeface="Arial" charset="0"/>
                <a:sym typeface="Arial" pitchFamily="34" charset="0"/>
              </a:defRPr>
            </a:lvl1pPr>
            <a:lvl2pPr marL="0" indent="0" algn="l" eaLnBrk="1" fontAlgn="base" hangingPunct="1">
              <a:spcBef>
                <a:spcPct val="0"/>
              </a:spcBef>
              <a:spcAft>
                <a:spcPct val="0"/>
              </a:spcAft>
              <a:buClr>
                <a:srgbClr val="000000"/>
              </a:buClr>
              <a:buFontTx/>
              <a:buNone/>
              <a:defRPr sz="1400" b="0">
                <a:solidFill>
                  <a:srgbClr val="000000"/>
                </a:solidFill>
                <a:latin typeface="Arial" charset="0"/>
                <a:ea typeface="Arial" charset="0"/>
                <a:sym typeface="Arial" pitchFamily="34" charset="0"/>
              </a:defRPr>
            </a:lvl2pPr>
            <a:lvl3pPr marL="0" indent="0" algn="l" eaLnBrk="1" fontAlgn="base" hangingPunct="1">
              <a:spcBef>
                <a:spcPct val="0"/>
              </a:spcBef>
              <a:spcAft>
                <a:spcPct val="0"/>
              </a:spcAft>
              <a:buClr>
                <a:srgbClr val="000000"/>
              </a:buClr>
              <a:buFontTx/>
              <a:buNone/>
              <a:defRPr sz="1400" b="0">
                <a:solidFill>
                  <a:srgbClr val="000000"/>
                </a:solidFill>
                <a:latin typeface="Arial" charset="0"/>
                <a:ea typeface="Arial" charset="0"/>
                <a:sym typeface="Arial" pitchFamily="34" charset="0"/>
              </a:defRPr>
            </a:lvl3pPr>
            <a:lvl4pPr marL="0" indent="0" algn="l" eaLnBrk="1" fontAlgn="base" hangingPunct="1">
              <a:spcBef>
                <a:spcPct val="0"/>
              </a:spcBef>
              <a:spcAft>
                <a:spcPct val="0"/>
              </a:spcAft>
              <a:buClr>
                <a:srgbClr val="000000"/>
              </a:buClr>
              <a:buFontTx/>
              <a:buNone/>
              <a:defRPr sz="1400" b="0">
                <a:solidFill>
                  <a:srgbClr val="000000"/>
                </a:solidFill>
                <a:latin typeface="Arial" charset="0"/>
                <a:ea typeface="Arial" charset="0"/>
                <a:sym typeface="Arial" pitchFamily="34" charset="0"/>
              </a:defRPr>
            </a:lvl4pPr>
            <a:lvl5pPr marL="0" indent="0" algn="l" eaLnBrk="1" fontAlgn="base" hangingPunct="1">
              <a:spcBef>
                <a:spcPct val="0"/>
              </a:spcBef>
              <a:spcAft>
                <a:spcPct val="0"/>
              </a:spcAft>
              <a:buClr>
                <a:srgbClr val="000000"/>
              </a:buClr>
              <a:buFontTx/>
              <a:buNone/>
              <a:defRPr sz="1400" b="0">
                <a:solidFill>
                  <a:srgbClr val="000000"/>
                </a:solidFill>
                <a:latin typeface="Arial" charset="0"/>
                <a:ea typeface="Arial" charset="0"/>
                <a:sym typeface="Arial" pitchFamily="34" charset="0"/>
              </a:defRPr>
            </a:lvl5pPr>
          </a:lstStyle>
          <a:p>
            <a:pPr marL="0" lvl="0" indent="0" algn="l" eaLnBrk="1" fontAlgn="base" latinLnBrk="1" hangingPunct="1">
              <a:lnSpc>
                <a:spcPct val="100000"/>
              </a:lnSpc>
              <a:spcBef>
                <a:spcPct val="0"/>
              </a:spcBef>
              <a:spcAft>
                <a:spcPct val="0"/>
              </a:spcAft>
              <a:buClr>
                <a:srgbClr val="FFFFFF"/>
              </a:buClr>
              <a:buFontTx/>
              <a:buNone/>
            </a:pPr>
            <a:r>
              <a:rPr lang="en-US" altLang="en-US" sz="5400" u="none" baseline="0">
                <a:solidFill>
                  <a:srgbClr val="02A5E3"/>
                </a:solidFill>
                <a:latin typeface="Agency FB" pitchFamily="34" charset="0"/>
                <a:ea typeface="Merriweather" charset="0"/>
                <a:sym typeface="Merriweather" charset="0"/>
              </a:rPr>
              <a:t>Data Collection</a:t>
            </a:r>
          </a:p>
        </p:txBody>
      </p:sp>
      <p:sp>
        <p:nvSpPr>
          <p:cNvPr id="1048583" name="Google Shape;130;p22"/>
          <p:cNvSpPr>
            <a:spLocks noGrp="1"/>
          </p:cNvSpPr>
          <p:nvPr>
            <p:ph type="body" idx="4294967295"/>
          </p:nvPr>
        </p:nvSpPr>
        <p:spPr>
          <a:xfrm>
            <a:off x="4645025" y="501650"/>
            <a:ext cx="4165600" cy="4097337"/>
          </a:xfrm>
          <a:prstGeom prst="rect">
            <a:avLst/>
          </a:prstGeom>
          <a:noFill/>
          <a:ln>
            <a:noFill/>
          </a:ln>
        </p:spPr>
        <p:txBody>
          <a:bodyPr vert="horz" lIns="91425" tIns="91425" rIns="91425" bIns="91425" anchor="t"/>
          <a:lstStyle>
            <a:lvl1pPr marL="0" indent="0" algn="l" eaLnBrk="1" fontAlgn="base" hangingPunct="1">
              <a:spcBef>
                <a:spcPct val="0"/>
              </a:spcBef>
              <a:spcAft>
                <a:spcPct val="0"/>
              </a:spcAft>
              <a:buClr>
                <a:srgbClr val="000000"/>
              </a:buClr>
              <a:buFontTx/>
              <a:buNone/>
              <a:defRPr sz="1400" b="0">
                <a:solidFill>
                  <a:srgbClr val="000000"/>
                </a:solidFill>
                <a:latin typeface="Arial" charset="0"/>
                <a:ea typeface="Arial" charset="0"/>
                <a:sym typeface="Arial" pitchFamily="34" charset="0"/>
              </a:defRPr>
            </a:lvl1pPr>
            <a:lvl2pPr marL="0" indent="0" algn="l" eaLnBrk="1" fontAlgn="base" hangingPunct="1">
              <a:spcBef>
                <a:spcPct val="0"/>
              </a:spcBef>
              <a:spcAft>
                <a:spcPct val="0"/>
              </a:spcAft>
              <a:buClr>
                <a:srgbClr val="000000"/>
              </a:buClr>
              <a:buFontTx/>
              <a:buNone/>
              <a:defRPr sz="1400" b="0">
                <a:solidFill>
                  <a:srgbClr val="000000"/>
                </a:solidFill>
                <a:latin typeface="Arial" charset="0"/>
                <a:ea typeface="Arial" charset="0"/>
                <a:sym typeface="Arial" pitchFamily="34" charset="0"/>
              </a:defRPr>
            </a:lvl2pPr>
            <a:lvl3pPr marL="0" indent="0" algn="l" eaLnBrk="1" fontAlgn="base" hangingPunct="1">
              <a:spcBef>
                <a:spcPct val="0"/>
              </a:spcBef>
              <a:spcAft>
                <a:spcPct val="0"/>
              </a:spcAft>
              <a:buClr>
                <a:srgbClr val="000000"/>
              </a:buClr>
              <a:buFontTx/>
              <a:buNone/>
              <a:defRPr sz="1400" b="0">
                <a:solidFill>
                  <a:srgbClr val="000000"/>
                </a:solidFill>
                <a:latin typeface="Arial" charset="0"/>
                <a:ea typeface="Arial" charset="0"/>
                <a:sym typeface="Arial" pitchFamily="34" charset="0"/>
              </a:defRPr>
            </a:lvl3pPr>
            <a:lvl4pPr marL="0" indent="0" algn="l" eaLnBrk="1" fontAlgn="base" hangingPunct="1">
              <a:spcBef>
                <a:spcPct val="0"/>
              </a:spcBef>
              <a:spcAft>
                <a:spcPct val="0"/>
              </a:spcAft>
              <a:buClr>
                <a:srgbClr val="000000"/>
              </a:buClr>
              <a:buFontTx/>
              <a:buNone/>
              <a:defRPr sz="1400" b="0">
                <a:solidFill>
                  <a:srgbClr val="000000"/>
                </a:solidFill>
                <a:latin typeface="Arial" charset="0"/>
                <a:ea typeface="Arial" charset="0"/>
                <a:sym typeface="Arial" pitchFamily="34" charset="0"/>
              </a:defRPr>
            </a:lvl4pPr>
            <a:lvl5pPr marL="0" indent="0" algn="l" eaLnBrk="1" fontAlgn="base" hangingPunct="1">
              <a:spcBef>
                <a:spcPct val="0"/>
              </a:spcBef>
              <a:spcAft>
                <a:spcPct val="0"/>
              </a:spcAft>
              <a:buClr>
                <a:srgbClr val="000000"/>
              </a:buClr>
              <a:buFontTx/>
              <a:buNone/>
              <a:defRPr sz="1400" b="0">
                <a:solidFill>
                  <a:srgbClr val="000000"/>
                </a:solidFill>
                <a:latin typeface="Arial" charset="0"/>
                <a:ea typeface="Arial" charset="0"/>
                <a:sym typeface="Arial" pitchFamily="34" charset="0"/>
              </a:defRPr>
            </a:lvl5pPr>
          </a:lstStyle>
          <a:p>
            <a:pPr marL="0" lvl="0" indent="0" algn="l" eaLnBrk="1" fontAlgn="base" latinLnBrk="1" hangingPunct="1">
              <a:lnSpc>
                <a:spcPct val="114000"/>
              </a:lnSpc>
              <a:spcBef>
                <a:spcPct val="0"/>
              </a:spcBef>
              <a:spcAft>
                <a:spcPct val="0"/>
              </a:spcAft>
              <a:buClr>
                <a:srgbClr val="666666"/>
              </a:buClr>
              <a:buFontTx/>
              <a:buNone/>
            </a:pPr>
            <a:r>
              <a:rPr lang="en-US" altLang="en-US" sz="2800" b="1" u="none" baseline="0">
                <a:solidFill>
                  <a:srgbClr val="31394D"/>
                </a:solidFill>
                <a:latin typeface="Roboto"/>
                <a:ea typeface="Arial" pitchFamily="34" charset="0"/>
                <a:sym typeface="Roboto"/>
              </a:rPr>
              <a:t>Determine the sources and methods for collecting customer data, including customer demographics, usage behavior, and historical interactions.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194304" name="Object 4194303"/>
          <p:cNvGraphicFramePr>
            <a:graphicFrameLocks/>
          </p:cNvGraphicFramePr>
          <p:nvPr/>
        </p:nvGraphicFramePr>
        <p:xfrm>
          <a:off x="1473200" y="198437"/>
          <a:ext cx="6197600" cy="4165600"/>
        </p:xfrm>
        <a:graphic>
          <a:graphicData uri="http://schemas.openxmlformats.org/presentationml/2006/ole">
            <mc:AlternateContent xmlns:mc="http://schemas.openxmlformats.org/markup-compatibility/2006">
              <mc:Choice xmlns:v="urn:schemas-microsoft-com:vml" Requires="v">
                <p:oleObj name="Chart" r:id="rId2" imgW="6197600" imgH="4165600" progId="Excel.Chart.8">
                  <p:embed followColorScheme="full"/>
                </p:oleObj>
              </mc:Choice>
              <mc:Fallback>
                <p:oleObj name="Chart" r:id="rId2" imgW="6197600" imgH="4165600" progId="Excel.Chart.8">
                  <p:embed followColorScheme="full"/>
                  <p:pic>
                    <p:nvPicPr>
                      <p:cNvPr id="2097152" name="Chart 16"/>
                      <p:cNvPicPr>
                        <a:picLocks/>
                      </p:cNvPicPr>
                      <p:nvPr/>
                    </p:nvPicPr>
                    <p:blipFill>
                      <a:blip r:embed="rId3"/>
                      <a:srcRect/>
                      <a:stretch>
                        <a:fillRect/>
                      </a:stretch>
                    </p:blipFill>
                    <p:spPr>
                      <a:xfrm>
                        <a:off x="1473200" y="198437"/>
                        <a:ext cx="6197600" cy="4165600"/>
                      </a:xfrm>
                      <a:prstGeom prst="rect">
                        <a:avLst/>
                      </a:prstGeom>
                      <a:noFill/>
                      <a:ln>
                        <a:noFill/>
                      </a:ln>
                    </p:spPr>
                  </p:pic>
                </p:oleObj>
              </mc:Fallback>
            </mc:AlternateContent>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9" name="Google Shape;141;p24"/>
          <p:cNvSpPr>
            <a:spLocks noGrp="1"/>
          </p:cNvSpPr>
          <p:nvPr>
            <p:ph type="title" idx="4294967295"/>
          </p:nvPr>
        </p:nvSpPr>
        <p:spPr>
          <a:xfrm>
            <a:off x="349250" y="568325"/>
            <a:ext cx="3706812" cy="3200400"/>
          </a:xfrm>
          <a:prstGeom prst="rect">
            <a:avLst/>
          </a:prstGeom>
          <a:noFill/>
          <a:ln>
            <a:noFill/>
          </a:ln>
        </p:spPr>
        <p:txBody>
          <a:bodyPr vert="horz" lIns="91425" tIns="91425" rIns="91425" bIns="91425" anchor="t"/>
          <a:lstStyle>
            <a:lvl1pPr marL="0" indent="0" algn="l" eaLnBrk="1" fontAlgn="base" hangingPunct="1">
              <a:spcBef>
                <a:spcPct val="0"/>
              </a:spcBef>
              <a:spcAft>
                <a:spcPct val="0"/>
              </a:spcAft>
              <a:buClr>
                <a:srgbClr val="000000"/>
              </a:buClr>
              <a:buFontTx/>
              <a:buNone/>
              <a:defRPr sz="1400" b="0">
                <a:solidFill>
                  <a:srgbClr val="000000"/>
                </a:solidFill>
                <a:latin typeface="Arial" charset="0"/>
                <a:ea typeface="Arial" charset="0"/>
                <a:sym typeface="Arial" pitchFamily="34" charset="0"/>
              </a:defRPr>
            </a:lvl1pPr>
            <a:lvl2pPr marL="0" indent="0" algn="l" eaLnBrk="1" fontAlgn="base" hangingPunct="1">
              <a:spcBef>
                <a:spcPct val="0"/>
              </a:spcBef>
              <a:spcAft>
                <a:spcPct val="0"/>
              </a:spcAft>
              <a:buClr>
                <a:srgbClr val="000000"/>
              </a:buClr>
              <a:buFontTx/>
              <a:buNone/>
              <a:defRPr sz="1400" b="0">
                <a:solidFill>
                  <a:srgbClr val="000000"/>
                </a:solidFill>
                <a:latin typeface="Arial" charset="0"/>
                <a:ea typeface="Arial" charset="0"/>
                <a:sym typeface="Arial" pitchFamily="34" charset="0"/>
              </a:defRPr>
            </a:lvl2pPr>
            <a:lvl3pPr marL="0" indent="0" algn="l" eaLnBrk="1" fontAlgn="base" hangingPunct="1">
              <a:spcBef>
                <a:spcPct val="0"/>
              </a:spcBef>
              <a:spcAft>
                <a:spcPct val="0"/>
              </a:spcAft>
              <a:buClr>
                <a:srgbClr val="000000"/>
              </a:buClr>
              <a:buFontTx/>
              <a:buNone/>
              <a:defRPr sz="1400" b="0">
                <a:solidFill>
                  <a:srgbClr val="000000"/>
                </a:solidFill>
                <a:latin typeface="Arial" charset="0"/>
                <a:ea typeface="Arial" charset="0"/>
                <a:sym typeface="Arial" pitchFamily="34" charset="0"/>
              </a:defRPr>
            </a:lvl3pPr>
            <a:lvl4pPr marL="0" indent="0" algn="l" eaLnBrk="1" fontAlgn="base" hangingPunct="1">
              <a:spcBef>
                <a:spcPct val="0"/>
              </a:spcBef>
              <a:spcAft>
                <a:spcPct val="0"/>
              </a:spcAft>
              <a:buClr>
                <a:srgbClr val="000000"/>
              </a:buClr>
              <a:buFontTx/>
              <a:buNone/>
              <a:defRPr sz="1400" b="0">
                <a:solidFill>
                  <a:srgbClr val="000000"/>
                </a:solidFill>
                <a:latin typeface="Arial" charset="0"/>
                <a:ea typeface="Arial" charset="0"/>
                <a:sym typeface="Arial" pitchFamily="34" charset="0"/>
              </a:defRPr>
            </a:lvl4pPr>
            <a:lvl5pPr marL="0" indent="0" algn="l" eaLnBrk="1" fontAlgn="base" hangingPunct="1">
              <a:spcBef>
                <a:spcPct val="0"/>
              </a:spcBef>
              <a:spcAft>
                <a:spcPct val="0"/>
              </a:spcAft>
              <a:buClr>
                <a:srgbClr val="000000"/>
              </a:buClr>
              <a:buFontTx/>
              <a:buNone/>
              <a:defRPr sz="1400" b="0">
                <a:solidFill>
                  <a:srgbClr val="000000"/>
                </a:solidFill>
                <a:latin typeface="Arial" charset="0"/>
                <a:ea typeface="Arial" charset="0"/>
                <a:sym typeface="Arial" pitchFamily="34" charset="0"/>
              </a:defRPr>
            </a:lvl5pPr>
          </a:lstStyle>
          <a:p>
            <a:pPr marL="0" lvl="0" indent="0" algn="l" eaLnBrk="1" fontAlgn="base" latinLnBrk="1" hangingPunct="1">
              <a:lnSpc>
                <a:spcPct val="100000"/>
              </a:lnSpc>
              <a:spcBef>
                <a:spcPct val="0"/>
              </a:spcBef>
              <a:spcAft>
                <a:spcPct val="0"/>
              </a:spcAft>
              <a:buClr>
                <a:srgbClr val="FFFFFF"/>
              </a:buClr>
              <a:buFontTx/>
              <a:buNone/>
            </a:pPr>
            <a:r>
              <a:rPr lang="en-US" altLang="en-US" sz="2400" u="none" baseline="0">
                <a:solidFill>
                  <a:srgbClr val="02A5E3"/>
                </a:solidFill>
                <a:latin typeface="Bahnschrift Light Condensed" pitchFamily="34" charset="0"/>
                <a:ea typeface="Merriweather" charset="0"/>
                <a:sym typeface="Merriweather" charset="0"/>
              </a:rPr>
              <a:t>Methods for Collecting Customer Data:</a:t>
            </a:r>
            <a:br/>
            <a:br/>
            <a:r>
              <a:rPr lang="en-US" altLang="en-US" sz="2400" u="none" baseline="0">
                <a:solidFill>
                  <a:srgbClr val="02A5E3"/>
                </a:solidFill>
                <a:latin typeface="Bahnschrift Light Condensed" pitchFamily="34" charset="0"/>
                <a:ea typeface="Merriweather" charset="0"/>
                <a:sym typeface="Merriweather" charset="0"/>
              </a:rPr>
              <a:t>1.Data Mining</a:t>
            </a:r>
            <a:br/>
            <a:br/>
            <a:r>
              <a:rPr lang="en-US" altLang="en-US" sz="2400" u="none" baseline="0">
                <a:solidFill>
                  <a:srgbClr val="02A5E3"/>
                </a:solidFill>
                <a:latin typeface="Bahnschrift Light Condensed" pitchFamily="34" charset="0"/>
                <a:ea typeface="Merriweather" charset="0"/>
                <a:sym typeface="Merriweather" charset="0"/>
              </a:rPr>
              <a:t>2.Machine Learning Models</a:t>
            </a:r>
            <a:br/>
            <a:br/>
            <a:r>
              <a:rPr lang="en-US" altLang="en-US" sz="2400" u="none" baseline="0">
                <a:solidFill>
                  <a:srgbClr val="02A5E3"/>
                </a:solidFill>
                <a:latin typeface="Bahnschrift Light Condensed" pitchFamily="34" charset="0"/>
                <a:ea typeface="Merriweather" charset="0"/>
                <a:sym typeface="Merriweather" charset="0"/>
              </a:rPr>
              <a:t>3.Third-party Data</a:t>
            </a:r>
          </a:p>
        </p:txBody>
      </p:sp>
      <p:pic>
        <p:nvPicPr>
          <p:cNvPr id="2097153" name="Google Shape;142;p24"/>
          <p:cNvPicPr>
            <a:picLocks noGrp="1"/>
          </p:cNvPicPr>
          <p:nvPr>
            <p:ph type="body" idx="4294967295"/>
          </p:nvPr>
        </p:nvPicPr>
        <p:blipFill>
          <a:blip r:embed="rId2"/>
          <a:srcRect/>
          <a:stretch>
            <a:fillRect/>
          </a:stretch>
        </p:blipFill>
        <p:spPr>
          <a:xfrm>
            <a:off x="4559300" y="285750"/>
            <a:ext cx="4176712" cy="4097337"/>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2" name="Title 1048710"/>
          <p:cNvSpPr>
            <a:spLocks noGrp="1"/>
          </p:cNvSpPr>
          <p:nvPr>
            <p:ph type="ctrTitle" idx="4294967295"/>
          </p:nvPr>
        </p:nvSpPr>
        <p:spPr>
          <a:xfrm>
            <a:off x="147637" y="557212"/>
            <a:ext cx="8520112" cy="892175"/>
          </a:xfrm>
          <a:prstGeom prst="rect">
            <a:avLst/>
          </a:prstGeom>
          <a:noFill/>
          <a:ln>
            <a:noFill/>
          </a:ln>
        </p:spPr>
        <p:txBody>
          <a:bodyPr vert="horz" lIns="91425" tIns="91425" rIns="91425" bIns="91425" anchor="t"/>
          <a:lstStyle>
            <a:lvl1pPr marL="0" indent="0" algn="l" eaLnBrk="1" fontAlgn="base" hangingPunct="1">
              <a:spcBef>
                <a:spcPct val="0"/>
              </a:spcBef>
              <a:spcAft>
                <a:spcPct val="0"/>
              </a:spcAft>
              <a:buClr>
                <a:srgbClr val="000000"/>
              </a:buClr>
              <a:buFontTx/>
              <a:buNone/>
              <a:defRPr sz="1400" b="0">
                <a:solidFill>
                  <a:srgbClr val="000000"/>
                </a:solidFill>
                <a:latin typeface="Arial" charset="0"/>
                <a:ea typeface="Arial" charset="0"/>
                <a:sym typeface="Arial" pitchFamily="34" charset="0"/>
              </a:defRPr>
            </a:lvl1pPr>
            <a:lvl2pPr marL="0" indent="0" algn="l" eaLnBrk="1" fontAlgn="base" hangingPunct="1">
              <a:spcBef>
                <a:spcPct val="0"/>
              </a:spcBef>
              <a:spcAft>
                <a:spcPct val="0"/>
              </a:spcAft>
              <a:buClr>
                <a:srgbClr val="000000"/>
              </a:buClr>
              <a:buFontTx/>
              <a:buNone/>
              <a:defRPr sz="1400" b="0">
                <a:solidFill>
                  <a:srgbClr val="000000"/>
                </a:solidFill>
                <a:latin typeface="Arial" charset="0"/>
                <a:ea typeface="Arial" charset="0"/>
                <a:sym typeface="Arial" pitchFamily="34" charset="0"/>
              </a:defRPr>
            </a:lvl2pPr>
            <a:lvl3pPr marL="0" indent="0" algn="l" eaLnBrk="1" fontAlgn="base" hangingPunct="1">
              <a:spcBef>
                <a:spcPct val="0"/>
              </a:spcBef>
              <a:spcAft>
                <a:spcPct val="0"/>
              </a:spcAft>
              <a:buClr>
                <a:srgbClr val="000000"/>
              </a:buClr>
              <a:buFontTx/>
              <a:buNone/>
              <a:defRPr sz="1400" b="0">
                <a:solidFill>
                  <a:srgbClr val="000000"/>
                </a:solidFill>
                <a:latin typeface="Arial" charset="0"/>
                <a:ea typeface="Arial" charset="0"/>
                <a:sym typeface="Arial" pitchFamily="34" charset="0"/>
              </a:defRPr>
            </a:lvl3pPr>
            <a:lvl4pPr marL="0" indent="0" algn="l" eaLnBrk="1" fontAlgn="base" hangingPunct="1">
              <a:spcBef>
                <a:spcPct val="0"/>
              </a:spcBef>
              <a:spcAft>
                <a:spcPct val="0"/>
              </a:spcAft>
              <a:buClr>
                <a:srgbClr val="000000"/>
              </a:buClr>
              <a:buFontTx/>
              <a:buNone/>
              <a:defRPr sz="1400" b="0">
                <a:solidFill>
                  <a:srgbClr val="000000"/>
                </a:solidFill>
                <a:latin typeface="Arial" charset="0"/>
                <a:ea typeface="Arial" charset="0"/>
                <a:sym typeface="Arial" pitchFamily="34" charset="0"/>
              </a:defRPr>
            </a:lvl4pPr>
            <a:lvl5pPr marL="0" indent="0" algn="l" eaLnBrk="1" fontAlgn="base" hangingPunct="1">
              <a:spcBef>
                <a:spcPct val="0"/>
              </a:spcBef>
              <a:spcAft>
                <a:spcPct val="0"/>
              </a:spcAft>
              <a:buClr>
                <a:srgbClr val="000000"/>
              </a:buClr>
              <a:buFontTx/>
              <a:buNone/>
              <a:defRPr sz="1400" b="0">
                <a:solidFill>
                  <a:srgbClr val="000000"/>
                </a:solidFill>
                <a:latin typeface="Arial" charset="0"/>
                <a:ea typeface="Arial" charset="0"/>
                <a:sym typeface="Arial" pitchFamily="34" charset="0"/>
              </a:defRPr>
            </a:lvl5pPr>
          </a:lstStyle>
          <a:p>
            <a:pPr lvl="0" algn="l" eaLnBrk="1" latinLnBrk="1" hangingPunct="1">
              <a:spcBef>
                <a:spcPct val="0"/>
              </a:spcBef>
              <a:spcAft>
                <a:spcPct val="0"/>
              </a:spcAft>
              <a:buClr>
                <a:srgbClr val="002F4A"/>
              </a:buClr>
              <a:buFontTx/>
              <a:buNone/>
            </a:pPr>
            <a:r>
              <a:rPr lang="en-US" altLang="en-US" sz="7200">
                <a:solidFill>
                  <a:srgbClr val="002F4A"/>
                </a:solidFill>
                <a:latin typeface="Algerian" pitchFamily="82" charset="0"/>
                <a:ea typeface="Merriweather" charset="0"/>
                <a:sym typeface="Merriweather" charset="0"/>
              </a:rPr>
              <a:t>Visualization</a:t>
            </a:r>
            <a:r>
              <a:rPr lang="en-US" altLang="en-US" sz="2900">
                <a:solidFill>
                  <a:srgbClr val="002F4A"/>
                </a:solidFill>
                <a:latin typeface="Merriweather" charset="0"/>
                <a:ea typeface="Merriweather" charset="0"/>
                <a:sym typeface="Merriweather" charset="0"/>
              </a:rPr>
              <a:t> </a:t>
            </a:r>
            <a:r>
              <a:rPr lang="en-US" altLang="en-US" sz="7200">
                <a:solidFill>
                  <a:srgbClr val="002F4A"/>
                </a:solidFill>
                <a:latin typeface="Algerian" pitchFamily="82" charset="0"/>
                <a:ea typeface="Merriweather" charset="0"/>
                <a:sym typeface="Merriweather" charset="0"/>
              </a:rPr>
              <a:t>Strategy</a:t>
            </a:r>
            <a:br/>
            <a:endParaRPr lang="en-US" altLang="en-US" sz="7200">
              <a:solidFill>
                <a:srgbClr val="002F4A"/>
              </a:solidFill>
              <a:latin typeface="Algerian" pitchFamily="82" charset="0"/>
              <a:ea typeface="Merriweather" charset="0"/>
              <a:sym typeface="Merriweather"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8" name="Google Shape;153;p26"/>
          <p:cNvSpPr>
            <a:spLocks noGrp="1"/>
          </p:cNvSpPr>
          <p:nvPr>
            <p:ph type="title" idx="4294967295"/>
          </p:nvPr>
        </p:nvSpPr>
        <p:spPr>
          <a:xfrm>
            <a:off x="690562" y="1646237"/>
            <a:ext cx="2706687" cy="1490662"/>
          </a:xfrm>
          <a:prstGeom prst="rect">
            <a:avLst/>
          </a:prstGeom>
          <a:noFill/>
          <a:ln>
            <a:noFill/>
          </a:ln>
        </p:spPr>
        <p:txBody>
          <a:bodyPr vert="horz" lIns="91425" tIns="91425" rIns="91425" bIns="91425" anchor="t"/>
          <a:lstStyle>
            <a:lvl1pPr marL="0" indent="0" algn="l" eaLnBrk="1" fontAlgn="base" hangingPunct="1">
              <a:spcBef>
                <a:spcPct val="0"/>
              </a:spcBef>
              <a:spcAft>
                <a:spcPct val="0"/>
              </a:spcAft>
              <a:buClr>
                <a:srgbClr val="000000"/>
              </a:buClr>
              <a:buFontTx/>
              <a:buNone/>
              <a:defRPr sz="1400" b="0">
                <a:solidFill>
                  <a:srgbClr val="000000"/>
                </a:solidFill>
                <a:latin typeface="Arial" charset="0"/>
                <a:ea typeface="Arial" charset="0"/>
                <a:sym typeface="Arial" pitchFamily="34" charset="0"/>
              </a:defRPr>
            </a:lvl1pPr>
            <a:lvl2pPr marL="0" indent="0" algn="l" eaLnBrk="1" fontAlgn="base" hangingPunct="1">
              <a:spcBef>
                <a:spcPct val="0"/>
              </a:spcBef>
              <a:spcAft>
                <a:spcPct val="0"/>
              </a:spcAft>
              <a:buClr>
                <a:srgbClr val="000000"/>
              </a:buClr>
              <a:buFontTx/>
              <a:buNone/>
              <a:defRPr sz="1400" b="0">
                <a:solidFill>
                  <a:srgbClr val="000000"/>
                </a:solidFill>
                <a:latin typeface="Arial" charset="0"/>
                <a:ea typeface="Arial" charset="0"/>
                <a:sym typeface="Arial" pitchFamily="34" charset="0"/>
              </a:defRPr>
            </a:lvl2pPr>
            <a:lvl3pPr marL="0" indent="0" algn="l" eaLnBrk="1" fontAlgn="base" hangingPunct="1">
              <a:spcBef>
                <a:spcPct val="0"/>
              </a:spcBef>
              <a:spcAft>
                <a:spcPct val="0"/>
              </a:spcAft>
              <a:buClr>
                <a:srgbClr val="000000"/>
              </a:buClr>
              <a:buFontTx/>
              <a:buNone/>
              <a:defRPr sz="1400" b="0">
                <a:solidFill>
                  <a:srgbClr val="000000"/>
                </a:solidFill>
                <a:latin typeface="Arial" charset="0"/>
                <a:ea typeface="Arial" charset="0"/>
                <a:sym typeface="Arial" pitchFamily="34" charset="0"/>
              </a:defRPr>
            </a:lvl3pPr>
            <a:lvl4pPr marL="0" indent="0" algn="l" eaLnBrk="1" fontAlgn="base" hangingPunct="1">
              <a:spcBef>
                <a:spcPct val="0"/>
              </a:spcBef>
              <a:spcAft>
                <a:spcPct val="0"/>
              </a:spcAft>
              <a:buClr>
                <a:srgbClr val="000000"/>
              </a:buClr>
              <a:buFontTx/>
              <a:buNone/>
              <a:defRPr sz="1400" b="0">
                <a:solidFill>
                  <a:srgbClr val="000000"/>
                </a:solidFill>
                <a:latin typeface="Arial" charset="0"/>
                <a:ea typeface="Arial" charset="0"/>
                <a:sym typeface="Arial" pitchFamily="34" charset="0"/>
              </a:defRPr>
            </a:lvl4pPr>
            <a:lvl5pPr marL="0" indent="0" algn="l" eaLnBrk="1" fontAlgn="base" hangingPunct="1">
              <a:spcBef>
                <a:spcPct val="0"/>
              </a:spcBef>
              <a:spcAft>
                <a:spcPct val="0"/>
              </a:spcAft>
              <a:buClr>
                <a:srgbClr val="000000"/>
              </a:buClr>
              <a:buFontTx/>
              <a:buNone/>
              <a:defRPr sz="1400" b="0">
                <a:solidFill>
                  <a:srgbClr val="000000"/>
                </a:solidFill>
                <a:latin typeface="Arial" charset="0"/>
                <a:ea typeface="Arial" charset="0"/>
                <a:sym typeface="Arial" pitchFamily="34" charset="0"/>
              </a:defRPr>
            </a:lvl5pPr>
          </a:lstStyle>
          <a:p>
            <a:pPr marL="0" lvl="0" indent="0" algn="l" eaLnBrk="1" fontAlgn="base" latinLnBrk="1" hangingPunct="1">
              <a:lnSpc>
                <a:spcPct val="100000"/>
              </a:lnSpc>
              <a:spcBef>
                <a:spcPct val="0"/>
              </a:spcBef>
              <a:spcAft>
                <a:spcPct val="0"/>
              </a:spcAft>
              <a:buClr>
                <a:srgbClr val="FFFFFF"/>
              </a:buClr>
              <a:buFontTx/>
              <a:buNone/>
            </a:pPr>
            <a:r>
              <a:rPr lang="en-US" altLang="en-US" sz="3600" u="none" baseline="0">
                <a:solidFill>
                  <a:srgbClr val="02A5E3"/>
                </a:solidFill>
                <a:latin typeface="Bahnschrift Light Condensed" pitchFamily="34" charset="0"/>
                <a:ea typeface="Merriweather" charset="0"/>
                <a:sym typeface="Merriweather" charset="0"/>
              </a:rPr>
              <a:t>Visualization </a:t>
            </a:r>
            <a:br/>
            <a:r>
              <a:rPr lang="en-US" altLang="en-US" sz="3600" u="none" baseline="0">
                <a:solidFill>
                  <a:srgbClr val="02A5E3"/>
                </a:solidFill>
                <a:latin typeface="Bahnschrift Light Condensed" pitchFamily="34" charset="0"/>
                <a:ea typeface="Merriweather" charset="0"/>
                <a:sym typeface="Merriweather" charset="0"/>
              </a:rPr>
              <a:t>Strategy</a:t>
            </a:r>
          </a:p>
        </p:txBody>
      </p:sp>
      <p:sp>
        <p:nvSpPr>
          <p:cNvPr id="1048609" name="TextBox 1048712"/>
          <p:cNvSpPr/>
          <p:nvPr/>
        </p:nvSpPr>
        <p:spPr>
          <a:xfrm>
            <a:off x="4572000" y="947737"/>
            <a:ext cx="4572000" cy="3468687"/>
          </a:xfrm>
          <a:prstGeom prst="rect">
            <a:avLst/>
          </a:prstGeom>
          <a:noFill/>
          <a:ln>
            <a:noFill/>
          </a:ln>
        </p:spPr>
        <p:txBody>
          <a:bodyPr vert="horz" lIns="91440" tIns="45720" rIns="91440" bIns="45720" anchor="t">
            <a:spAutoFit/>
          </a:bodyPr>
          <a:lstStyle>
            <a:lvl1pPr marL="0" indent="0" algn="l" fontAlgn="base" latinLnBrk="1">
              <a:lnSpc>
                <a:spcPct val="100000"/>
              </a:lnSpc>
              <a:spcBef>
                <a:spcPct val="0"/>
              </a:spcBef>
              <a:spcAft>
                <a:spcPct val="0"/>
              </a:spcAft>
              <a:buFontTx/>
              <a:buNone/>
              <a:defRPr sz="1400" b="0" i="0" u="none" baseline="0">
                <a:solidFill>
                  <a:srgbClr val="000000"/>
                </a:solidFill>
                <a:latin typeface="Arial" pitchFamily="34" charset="0"/>
                <a:ea typeface="Arial" pitchFamily="34" charset="0"/>
                <a:sym typeface="Arial" pitchFamily="34" charset="0"/>
              </a:defRPr>
            </a:lvl1pPr>
            <a:lvl2pPr marL="457200" indent="0" algn="l" fontAlgn="base" latinLnBrk="1">
              <a:lnSpc>
                <a:spcPct val="100000"/>
              </a:lnSpc>
              <a:spcBef>
                <a:spcPct val="0"/>
              </a:spcBef>
              <a:spcAft>
                <a:spcPct val="0"/>
              </a:spcAft>
              <a:buFontTx/>
              <a:buNone/>
              <a:defRPr sz="1400" b="0" i="0" u="none" baseline="0">
                <a:solidFill>
                  <a:srgbClr val="000000"/>
                </a:solidFill>
                <a:latin typeface="Arial" pitchFamily="34" charset="0"/>
                <a:ea typeface="Arial" pitchFamily="34" charset="0"/>
                <a:sym typeface="Arial" pitchFamily="34" charset="0"/>
              </a:defRPr>
            </a:lvl2pPr>
            <a:lvl3pPr marL="914400" indent="0" algn="l" fontAlgn="base" latinLnBrk="1">
              <a:lnSpc>
                <a:spcPct val="100000"/>
              </a:lnSpc>
              <a:spcBef>
                <a:spcPct val="0"/>
              </a:spcBef>
              <a:spcAft>
                <a:spcPct val="0"/>
              </a:spcAft>
              <a:buFontTx/>
              <a:buNone/>
              <a:defRPr sz="1400" b="0" i="0" u="none" baseline="0">
                <a:solidFill>
                  <a:srgbClr val="000000"/>
                </a:solidFill>
                <a:latin typeface="Arial" pitchFamily="34" charset="0"/>
                <a:ea typeface="Arial" pitchFamily="34" charset="0"/>
                <a:sym typeface="Arial" pitchFamily="34" charset="0"/>
              </a:defRPr>
            </a:lvl3pPr>
            <a:lvl4pPr marL="1371600" indent="0" algn="l" fontAlgn="base" latinLnBrk="1">
              <a:lnSpc>
                <a:spcPct val="100000"/>
              </a:lnSpc>
              <a:spcBef>
                <a:spcPct val="0"/>
              </a:spcBef>
              <a:spcAft>
                <a:spcPct val="0"/>
              </a:spcAft>
              <a:buFontTx/>
              <a:buNone/>
              <a:defRPr sz="1400" b="0" i="0" u="none" baseline="0">
                <a:solidFill>
                  <a:srgbClr val="000000"/>
                </a:solidFill>
                <a:latin typeface="Arial" pitchFamily="34" charset="0"/>
                <a:ea typeface="Arial" pitchFamily="34" charset="0"/>
                <a:sym typeface="Arial" pitchFamily="34" charset="0"/>
              </a:defRPr>
            </a:lvl4pPr>
            <a:lvl5pPr marL="1828800" indent="0" algn="l" fontAlgn="base" latinLnBrk="1">
              <a:lnSpc>
                <a:spcPct val="100000"/>
              </a:lnSpc>
              <a:spcBef>
                <a:spcPct val="0"/>
              </a:spcBef>
              <a:spcAft>
                <a:spcPct val="0"/>
              </a:spcAft>
              <a:buFontTx/>
              <a:buNone/>
              <a:defRPr sz="1400" b="0" i="0" u="none" baseline="0">
                <a:solidFill>
                  <a:srgbClr val="000000"/>
                </a:solidFill>
                <a:latin typeface="Arial" pitchFamily="34" charset="0"/>
                <a:ea typeface="Arial" pitchFamily="34" charset="0"/>
                <a:sym typeface="Arial" pitchFamily="34" charset="0"/>
              </a:defRPr>
            </a:lvl5pPr>
          </a:lstStyle>
          <a:p>
            <a:pPr marL="0" lvl="0" indent="0" algn="l" eaLnBrk="1" fontAlgn="base" latinLnBrk="1" hangingPunct="1">
              <a:lnSpc>
                <a:spcPct val="100000"/>
              </a:lnSpc>
              <a:spcBef>
                <a:spcPct val="0"/>
              </a:spcBef>
              <a:spcAft>
                <a:spcPct val="0"/>
              </a:spcAft>
              <a:buClr>
                <a:srgbClr val="000000"/>
              </a:buClr>
              <a:buFontTx/>
              <a:buNone/>
            </a:pPr>
            <a:r>
              <a:rPr lang="en-US" altLang="en-US" sz="2800" u="none" baseline="0">
                <a:solidFill>
                  <a:srgbClr val="000000"/>
                </a:solidFill>
                <a:latin typeface="Arial" pitchFamily="34" charset="0"/>
                <a:ea typeface="Arial" pitchFamily="34" charset="0"/>
                <a:sym typeface="Arial" pitchFamily="34" charset="0"/>
              </a:rPr>
              <a:t>Plan how to visualize the insights using IBM Cognos, showcasing factors affecting churn and retention rates for customer churn prediction project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0" name="Google Shape;159;p27"/>
          <p:cNvSpPr>
            <a:spLocks noGrp="1"/>
          </p:cNvSpPr>
          <p:nvPr>
            <p:ph type="title" idx="4294967295"/>
          </p:nvPr>
        </p:nvSpPr>
        <p:spPr>
          <a:xfrm>
            <a:off x="333375" y="1117600"/>
            <a:ext cx="3706812" cy="2508250"/>
          </a:xfrm>
          <a:prstGeom prst="rect">
            <a:avLst/>
          </a:prstGeom>
          <a:noFill/>
          <a:ln>
            <a:noFill/>
          </a:ln>
        </p:spPr>
        <p:txBody>
          <a:bodyPr vert="horz" lIns="91425" tIns="91425" rIns="91425" bIns="91425" anchor="t"/>
          <a:lstStyle>
            <a:lvl1pPr marL="0" indent="0" algn="l" eaLnBrk="1" fontAlgn="base" hangingPunct="1">
              <a:spcBef>
                <a:spcPct val="0"/>
              </a:spcBef>
              <a:spcAft>
                <a:spcPct val="0"/>
              </a:spcAft>
              <a:buClr>
                <a:srgbClr val="000000"/>
              </a:buClr>
              <a:buFontTx/>
              <a:buNone/>
              <a:defRPr sz="1400" b="0">
                <a:solidFill>
                  <a:srgbClr val="000000"/>
                </a:solidFill>
                <a:latin typeface="Arial" charset="0"/>
                <a:ea typeface="Arial" charset="0"/>
                <a:sym typeface="Arial" pitchFamily="34" charset="0"/>
              </a:defRPr>
            </a:lvl1pPr>
            <a:lvl2pPr marL="0" indent="0" algn="l" eaLnBrk="1" fontAlgn="base" hangingPunct="1">
              <a:spcBef>
                <a:spcPct val="0"/>
              </a:spcBef>
              <a:spcAft>
                <a:spcPct val="0"/>
              </a:spcAft>
              <a:buClr>
                <a:srgbClr val="000000"/>
              </a:buClr>
              <a:buFontTx/>
              <a:buNone/>
              <a:defRPr sz="1400" b="0">
                <a:solidFill>
                  <a:srgbClr val="000000"/>
                </a:solidFill>
                <a:latin typeface="Arial" charset="0"/>
                <a:ea typeface="Arial" charset="0"/>
                <a:sym typeface="Arial" pitchFamily="34" charset="0"/>
              </a:defRPr>
            </a:lvl2pPr>
            <a:lvl3pPr marL="0" indent="0" algn="l" eaLnBrk="1" fontAlgn="base" hangingPunct="1">
              <a:spcBef>
                <a:spcPct val="0"/>
              </a:spcBef>
              <a:spcAft>
                <a:spcPct val="0"/>
              </a:spcAft>
              <a:buClr>
                <a:srgbClr val="000000"/>
              </a:buClr>
              <a:buFontTx/>
              <a:buNone/>
              <a:defRPr sz="1400" b="0">
                <a:solidFill>
                  <a:srgbClr val="000000"/>
                </a:solidFill>
                <a:latin typeface="Arial" charset="0"/>
                <a:ea typeface="Arial" charset="0"/>
                <a:sym typeface="Arial" pitchFamily="34" charset="0"/>
              </a:defRPr>
            </a:lvl3pPr>
            <a:lvl4pPr marL="0" indent="0" algn="l" eaLnBrk="1" fontAlgn="base" hangingPunct="1">
              <a:spcBef>
                <a:spcPct val="0"/>
              </a:spcBef>
              <a:spcAft>
                <a:spcPct val="0"/>
              </a:spcAft>
              <a:buClr>
                <a:srgbClr val="000000"/>
              </a:buClr>
              <a:buFontTx/>
              <a:buNone/>
              <a:defRPr sz="1400" b="0">
                <a:solidFill>
                  <a:srgbClr val="000000"/>
                </a:solidFill>
                <a:latin typeface="Arial" charset="0"/>
                <a:ea typeface="Arial" charset="0"/>
                <a:sym typeface="Arial" pitchFamily="34" charset="0"/>
              </a:defRPr>
            </a:lvl4pPr>
            <a:lvl5pPr marL="0" indent="0" algn="l" eaLnBrk="1" fontAlgn="base" hangingPunct="1">
              <a:spcBef>
                <a:spcPct val="0"/>
              </a:spcBef>
              <a:spcAft>
                <a:spcPct val="0"/>
              </a:spcAft>
              <a:buClr>
                <a:srgbClr val="000000"/>
              </a:buClr>
              <a:buFontTx/>
              <a:buNone/>
              <a:defRPr sz="1400" b="0">
                <a:solidFill>
                  <a:srgbClr val="000000"/>
                </a:solidFill>
                <a:latin typeface="Arial" charset="0"/>
                <a:ea typeface="Arial" charset="0"/>
                <a:sym typeface="Arial" pitchFamily="34" charset="0"/>
              </a:defRPr>
            </a:lvl5pPr>
          </a:lstStyle>
          <a:p>
            <a:pPr marL="0" lvl="0" indent="0" algn="l" eaLnBrk="1" fontAlgn="base" latinLnBrk="1" hangingPunct="1">
              <a:lnSpc>
                <a:spcPct val="100000"/>
              </a:lnSpc>
              <a:spcBef>
                <a:spcPct val="0"/>
              </a:spcBef>
              <a:spcAft>
                <a:spcPct val="0"/>
              </a:spcAft>
              <a:buClr>
                <a:srgbClr val="FFFFFF"/>
              </a:buClr>
              <a:buFontTx/>
              <a:buNone/>
            </a:pPr>
            <a:r>
              <a:rPr lang="en-US" altLang="en-US" sz="3200" u="none" baseline="0">
                <a:solidFill>
                  <a:srgbClr val="02A5E3"/>
                </a:solidFill>
                <a:latin typeface="Bahnschrift Light Condensed" pitchFamily="34" charset="0"/>
                <a:ea typeface="Merriweather" charset="0"/>
                <a:sym typeface="Merriweather" charset="0"/>
              </a:rPr>
              <a:t>1.Understand the Data</a:t>
            </a:r>
            <a:br/>
            <a:br/>
            <a:r>
              <a:rPr lang="en-US" altLang="en-US" sz="3200" u="none" baseline="0">
                <a:solidFill>
                  <a:srgbClr val="02A5E3"/>
                </a:solidFill>
                <a:latin typeface="Bahnschrift Light Condensed" pitchFamily="34" charset="0"/>
                <a:ea typeface="Merriweather" charset="0"/>
                <a:sym typeface="Merriweather" charset="0"/>
              </a:rPr>
              <a:t>2.Choose the Right Visualizations</a:t>
            </a:r>
          </a:p>
        </p:txBody>
      </p:sp>
      <p:pic>
        <p:nvPicPr>
          <p:cNvPr id="2097154" name="Google Shape;160;p27"/>
          <p:cNvPicPr>
            <a:picLocks noGrp="1"/>
          </p:cNvPicPr>
          <p:nvPr>
            <p:ph type="body" idx="4294967295"/>
          </p:nvPr>
        </p:nvPicPr>
        <p:blipFill>
          <a:blip r:embed="rId2"/>
          <a:srcRect/>
          <a:stretch>
            <a:fillRect/>
          </a:stretch>
        </p:blipFill>
        <p:spPr>
          <a:xfrm>
            <a:off x="4486275" y="128587"/>
            <a:ext cx="4322762" cy="44735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5" name="Google Shape;166;p28"/>
          <p:cNvPicPr>
            <a:picLocks noGrp="1"/>
          </p:cNvPicPr>
          <p:nvPr>
            <p:ph type="body" idx="4294967295"/>
          </p:nvPr>
        </p:nvPicPr>
        <p:blipFill>
          <a:blip r:embed="rId2"/>
          <a:srcRect/>
          <a:stretch>
            <a:fillRect/>
          </a:stretch>
        </p:blipFill>
        <p:spPr>
          <a:xfrm>
            <a:off x="4535487" y="457200"/>
            <a:ext cx="4260850" cy="4413250"/>
          </a:xfrm>
          <a:prstGeom prst="rect">
            <a:avLst/>
          </a:prstGeom>
          <a:noFill/>
          <a:ln>
            <a:noFill/>
          </a:ln>
        </p:spPr>
      </p:pic>
      <p:sp>
        <p:nvSpPr>
          <p:cNvPr id="1048611" name="TextBox 1048713"/>
          <p:cNvSpPr/>
          <p:nvPr/>
        </p:nvSpPr>
        <p:spPr>
          <a:xfrm>
            <a:off x="165100" y="458787"/>
            <a:ext cx="3917950" cy="3048000"/>
          </a:xfrm>
          <a:prstGeom prst="rect">
            <a:avLst/>
          </a:prstGeom>
          <a:noFill/>
          <a:ln>
            <a:noFill/>
          </a:ln>
        </p:spPr>
        <p:txBody>
          <a:bodyPr vert="horz" lIns="91440" tIns="45720" rIns="91440" bIns="45720" anchor="t">
            <a:spAutoFit/>
          </a:bodyPr>
          <a:lstStyle>
            <a:lvl1pPr marL="0" indent="0" algn="l" fontAlgn="base" latinLnBrk="1">
              <a:lnSpc>
                <a:spcPct val="100000"/>
              </a:lnSpc>
              <a:spcBef>
                <a:spcPct val="0"/>
              </a:spcBef>
              <a:spcAft>
                <a:spcPct val="0"/>
              </a:spcAft>
              <a:buFontTx/>
              <a:buNone/>
              <a:defRPr sz="1400" b="0" i="0" u="none" baseline="0">
                <a:solidFill>
                  <a:srgbClr val="000000"/>
                </a:solidFill>
                <a:latin typeface="Arial" pitchFamily="34" charset="0"/>
                <a:ea typeface="Arial" pitchFamily="34" charset="0"/>
                <a:sym typeface="Arial" pitchFamily="34" charset="0"/>
              </a:defRPr>
            </a:lvl1pPr>
            <a:lvl2pPr marL="457200" indent="0" algn="l" fontAlgn="base" latinLnBrk="1">
              <a:lnSpc>
                <a:spcPct val="100000"/>
              </a:lnSpc>
              <a:spcBef>
                <a:spcPct val="0"/>
              </a:spcBef>
              <a:spcAft>
                <a:spcPct val="0"/>
              </a:spcAft>
              <a:buFontTx/>
              <a:buNone/>
              <a:defRPr sz="1400" b="0" i="0" u="none" baseline="0">
                <a:solidFill>
                  <a:srgbClr val="000000"/>
                </a:solidFill>
                <a:latin typeface="Arial" pitchFamily="34" charset="0"/>
                <a:ea typeface="Arial" pitchFamily="34" charset="0"/>
                <a:sym typeface="Arial" pitchFamily="34" charset="0"/>
              </a:defRPr>
            </a:lvl2pPr>
            <a:lvl3pPr marL="914400" indent="0" algn="l" fontAlgn="base" latinLnBrk="1">
              <a:lnSpc>
                <a:spcPct val="100000"/>
              </a:lnSpc>
              <a:spcBef>
                <a:spcPct val="0"/>
              </a:spcBef>
              <a:spcAft>
                <a:spcPct val="0"/>
              </a:spcAft>
              <a:buFontTx/>
              <a:buNone/>
              <a:defRPr sz="1400" b="0" i="0" u="none" baseline="0">
                <a:solidFill>
                  <a:srgbClr val="000000"/>
                </a:solidFill>
                <a:latin typeface="Arial" pitchFamily="34" charset="0"/>
                <a:ea typeface="Arial" pitchFamily="34" charset="0"/>
                <a:sym typeface="Arial" pitchFamily="34" charset="0"/>
              </a:defRPr>
            </a:lvl3pPr>
            <a:lvl4pPr marL="1371600" indent="0" algn="l" fontAlgn="base" latinLnBrk="1">
              <a:lnSpc>
                <a:spcPct val="100000"/>
              </a:lnSpc>
              <a:spcBef>
                <a:spcPct val="0"/>
              </a:spcBef>
              <a:spcAft>
                <a:spcPct val="0"/>
              </a:spcAft>
              <a:buFontTx/>
              <a:buNone/>
              <a:defRPr sz="1400" b="0" i="0" u="none" baseline="0">
                <a:solidFill>
                  <a:srgbClr val="000000"/>
                </a:solidFill>
                <a:latin typeface="Arial" pitchFamily="34" charset="0"/>
                <a:ea typeface="Arial" pitchFamily="34" charset="0"/>
                <a:sym typeface="Arial" pitchFamily="34" charset="0"/>
              </a:defRPr>
            </a:lvl4pPr>
            <a:lvl5pPr marL="1828800" indent="0" algn="l" fontAlgn="base" latinLnBrk="1">
              <a:lnSpc>
                <a:spcPct val="100000"/>
              </a:lnSpc>
              <a:spcBef>
                <a:spcPct val="0"/>
              </a:spcBef>
              <a:spcAft>
                <a:spcPct val="0"/>
              </a:spcAft>
              <a:buFontTx/>
              <a:buNone/>
              <a:defRPr sz="1400" b="0" i="0" u="none" baseline="0">
                <a:solidFill>
                  <a:srgbClr val="000000"/>
                </a:solidFill>
                <a:latin typeface="Arial" pitchFamily="34" charset="0"/>
                <a:ea typeface="Arial" pitchFamily="34" charset="0"/>
                <a:sym typeface="Arial" pitchFamily="34" charset="0"/>
              </a:defRPr>
            </a:lvl5pPr>
          </a:lstStyle>
          <a:p>
            <a:pPr marL="0" lvl="0" indent="0" algn="l" eaLnBrk="1" fontAlgn="base" latinLnBrk="1" hangingPunct="1">
              <a:lnSpc>
                <a:spcPct val="100000"/>
              </a:lnSpc>
              <a:spcBef>
                <a:spcPct val="0"/>
              </a:spcBef>
              <a:spcAft>
                <a:spcPct val="0"/>
              </a:spcAft>
              <a:buClr>
                <a:srgbClr val="000000"/>
              </a:buClr>
              <a:buFontTx/>
              <a:buNone/>
            </a:pPr>
            <a:r>
              <a:rPr lang="en-US" altLang="en-US" sz="3200" u="none" baseline="0">
                <a:solidFill>
                  <a:srgbClr val="02A5E3"/>
                </a:solidFill>
                <a:latin typeface="Bahnschrift Light Condensed" pitchFamily="34" charset="0"/>
                <a:ea typeface="Arial" pitchFamily="34" charset="0"/>
                <a:sym typeface="Arial" pitchFamily="34" charset="0"/>
              </a:rPr>
              <a:t>3.Create a dashboard</a:t>
            </a:r>
          </a:p>
          <a:p>
            <a:pPr marL="0" lvl="0" indent="0" algn="l" eaLnBrk="1" fontAlgn="base" latinLnBrk="1" hangingPunct="1">
              <a:lnSpc>
                <a:spcPct val="100000"/>
              </a:lnSpc>
              <a:spcBef>
                <a:spcPct val="0"/>
              </a:spcBef>
              <a:spcAft>
                <a:spcPct val="0"/>
              </a:spcAft>
              <a:buClr>
                <a:srgbClr val="000000"/>
              </a:buClr>
              <a:buFontTx/>
              <a:buNone/>
            </a:pPr>
            <a:endParaRPr lang="en-US" altLang="en-US" sz="3200" u="none" baseline="0">
              <a:solidFill>
                <a:srgbClr val="000000"/>
              </a:solidFill>
              <a:latin typeface="Bahnschrift Light Condensed" pitchFamily="34" charset="0"/>
              <a:ea typeface="Arial" pitchFamily="34" charset="0"/>
              <a:sym typeface="Arial" pitchFamily="34" charset="0"/>
            </a:endParaRPr>
          </a:p>
          <a:p>
            <a:pPr marL="0" lvl="0" indent="0" algn="l" eaLnBrk="1" fontAlgn="base" latinLnBrk="1" hangingPunct="1">
              <a:lnSpc>
                <a:spcPct val="100000"/>
              </a:lnSpc>
              <a:spcBef>
                <a:spcPct val="0"/>
              </a:spcBef>
              <a:spcAft>
                <a:spcPct val="0"/>
              </a:spcAft>
              <a:buClr>
                <a:srgbClr val="000000"/>
              </a:buClr>
              <a:buFontTx/>
              <a:buNone/>
            </a:pPr>
            <a:r>
              <a:rPr lang="en-US" altLang="en-US" sz="3200" u="none" baseline="0">
                <a:solidFill>
                  <a:srgbClr val="02A5E3"/>
                </a:solidFill>
                <a:latin typeface="Bahnschrift Light Condensed" pitchFamily="34" charset="0"/>
                <a:ea typeface="Arial" pitchFamily="34" charset="0"/>
                <a:sym typeface="Arial" pitchFamily="34" charset="0"/>
              </a:rPr>
              <a:t>4.Churn and Retention Metrics</a:t>
            </a:r>
          </a:p>
          <a:p>
            <a:pPr marL="0" lvl="0" indent="0" algn="l" eaLnBrk="1" fontAlgn="base" latinLnBrk="1" hangingPunct="1">
              <a:lnSpc>
                <a:spcPct val="100000"/>
              </a:lnSpc>
              <a:spcBef>
                <a:spcPct val="0"/>
              </a:spcBef>
              <a:spcAft>
                <a:spcPct val="0"/>
              </a:spcAft>
              <a:buClr>
                <a:srgbClr val="000000"/>
              </a:buClr>
              <a:buFontTx/>
              <a:buNone/>
            </a:pPr>
            <a:endParaRPr lang="en-US" altLang="en-US" sz="3200" u="none" baseline="0">
              <a:solidFill>
                <a:srgbClr val="000000"/>
              </a:solidFill>
              <a:latin typeface="Bahnschrift Light Condensed" pitchFamily="34" charset="0"/>
              <a:ea typeface="Arial" pitchFamily="34" charset="0"/>
              <a:sym typeface="Arial" pitchFamily="34" charset="0"/>
            </a:endParaRPr>
          </a:p>
          <a:p>
            <a:pPr marL="0" lvl="0" indent="0" algn="l" eaLnBrk="1" fontAlgn="base" latinLnBrk="1" hangingPunct="1">
              <a:lnSpc>
                <a:spcPct val="100000"/>
              </a:lnSpc>
              <a:spcBef>
                <a:spcPct val="0"/>
              </a:spcBef>
              <a:spcAft>
                <a:spcPct val="0"/>
              </a:spcAft>
              <a:buClr>
                <a:srgbClr val="000000"/>
              </a:buClr>
              <a:buFontTx/>
              <a:buNone/>
            </a:pPr>
            <a:r>
              <a:rPr lang="en-US" altLang="en-US" sz="3200" u="none" baseline="0">
                <a:solidFill>
                  <a:srgbClr val="02A5E3"/>
                </a:solidFill>
                <a:latin typeface="Bahnschrift Light Condensed" pitchFamily="34" charset="0"/>
                <a:ea typeface="Arial" pitchFamily="34" charset="0"/>
                <a:sym typeface="Arial" pitchFamily="34" charset="0"/>
              </a:rPr>
              <a:t>5.Color and Formatting: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2" name="Title 1048714"/>
          <p:cNvSpPr>
            <a:spLocks noGrp="1"/>
          </p:cNvSpPr>
          <p:nvPr>
            <p:ph type="ctrTitle" idx="4294967295"/>
          </p:nvPr>
        </p:nvSpPr>
        <p:spPr>
          <a:xfrm>
            <a:off x="1344612" y="423862"/>
            <a:ext cx="6081712" cy="2222500"/>
          </a:xfrm>
          <a:prstGeom prst="rect">
            <a:avLst/>
          </a:prstGeom>
          <a:noFill/>
          <a:ln>
            <a:noFill/>
          </a:ln>
        </p:spPr>
        <p:txBody>
          <a:bodyPr vert="horz" lIns="91425" tIns="91425" rIns="91425" bIns="91425" anchor="t"/>
          <a:lstStyle>
            <a:lvl1pPr marL="0" indent="0" algn="l" eaLnBrk="1" fontAlgn="base" hangingPunct="1">
              <a:spcBef>
                <a:spcPct val="0"/>
              </a:spcBef>
              <a:spcAft>
                <a:spcPct val="0"/>
              </a:spcAft>
              <a:buClr>
                <a:srgbClr val="000000"/>
              </a:buClr>
              <a:buFontTx/>
              <a:buNone/>
              <a:defRPr sz="1400" b="0">
                <a:solidFill>
                  <a:srgbClr val="000000"/>
                </a:solidFill>
                <a:latin typeface="Arial" charset="0"/>
                <a:ea typeface="Arial" charset="0"/>
                <a:sym typeface="Arial" pitchFamily="34" charset="0"/>
              </a:defRPr>
            </a:lvl1pPr>
            <a:lvl2pPr marL="0" indent="0" algn="l" eaLnBrk="1" fontAlgn="base" hangingPunct="1">
              <a:spcBef>
                <a:spcPct val="0"/>
              </a:spcBef>
              <a:spcAft>
                <a:spcPct val="0"/>
              </a:spcAft>
              <a:buClr>
                <a:srgbClr val="000000"/>
              </a:buClr>
              <a:buFontTx/>
              <a:buNone/>
              <a:defRPr sz="1400" b="0">
                <a:solidFill>
                  <a:srgbClr val="000000"/>
                </a:solidFill>
                <a:latin typeface="Arial" charset="0"/>
                <a:ea typeface="Arial" charset="0"/>
                <a:sym typeface="Arial" pitchFamily="34" charset="0"/>
              </a:defRPr>
            </a:lvl2pPr>
            <a:lvl3pPr marL="0" indent="0" algn="l" eaLnBrk="1" fontAlgn="base" hangingPunct="1">
              <a:spcBef>
                <a:spcPct val="0"/>
              </a:spcBef>
              <a:spcAft>
                <a:spcPct val="0"/>
              </a:spcAft>
              <a:buClr>
                <a:srgbClr val="000000"/>
              </a:buClr>
              <a:buFontTx/>
              <a:buNone/>
              <a:defRPr sz="1400" b="0">
                <a:solidFill>
                  <a:srgbClr val="000000"/>
                </a:solidFill>
                <a:latin typeface="Arial" charset="0"/>
                <a:ea typeface="Arial" charset="0"/>
                <a:sym typeface="Arial" pitchFamily="34" charset="0"/>
              </a:defRPr>
            </a:lvl3pPr>
            <a:lvl4pPr marL="0" indent="0" algn="l" eaLnBrk="1" fontAlgn="base" hangingPunct="1">
              <a:spcBef>
                <a:spcPct val="0"/>
              </a:spcBef>
              <a:spcAft>
                <a:spcPct val="0"/>
              </a:spcAft>
              <a:buClr>
                <a:srgbClr val="000000"/>
              </a:buClr>
              <a:buFontTx/>
              <a:buNone/>
              <a:defRPr sz="1400" b="0">
                <a:solidFill>
                  <a:srgbClr val="000000"/>
                </a:solidFill>
                <a:latin typeface="Arial" charset="0"/>
                <a:ea typeface="Arial" charset="0"/>
                <a:sym typeface="Arial" pitchFamily="34" charset="0"/>
              </a:defRPr>
            </a:lvl4pPr>
            <a:lvl5pPr marL="0" indent="0" algn="l" eaLnBrk="1" fontAlgn="base" hangingPunct="1">
              <a:spcBef>
                <a:spcPct val="0"/>
              </a:spcBef>
              <a:spcAft>
                <a:spcPct val="0"/>
              </a:spcAft>
              <a:buClr>
                <a:srgbClr val="000000"/>
              </a:buClr>
              <a:buFontTx/>
              <a:buNone/>
              <a:defRPr sz="1400" b="0">
                <a:solidFill>
                  <a:srgbClr val="000000"/>
                </a:solidFill>
                <a:latin typeface="Arial" charset="0"/>
                <a:ea typeface="Arial" charset="0"/>
                <a:sym typeface="Arial" pitchFamily="34" charset="0"/>
              </a:defRPr>
            </a:lvl5pPr>
          </a:lstStyle>
          <a:p>
            <a:pPr lvl="0" algn="l" eaLnBrk="1" latinLnBrk="1" hangingPunct="1">
              <a:spcBef>
                <a:spcPct val="0"/>
              </a:spcBef>
              <a:spcAft>
                <a:spcPct val="0"/>
              </a:spcAft>
              <a:buClr>
                <a:srgbClr val="002F4A"/>
              </a:buClr>
              <a:buFontTx/>
              <a:buNone/>
            </a:pPr>
            <a:r>
              <a:rPr lang="en-US" altLang="en-US" sz="7200">
                <a:solidFill>
                  <a:srgbClr val="02A5E3"/>
                </a:solidFill>
                <a:latin typeface="Algerian" pitchFamily="82" charset="0"/>
                <a:ea typeface="Merriweather" charset="0"/>
                <a:sym typeface="Merriweather" charset="0"/>
              </a:rPr>
              <a:t>Predictive</a:t>
            </a:r>
            <a:r>
              <a:rPr lang="en-US" altLang="en-US" sz="2900">
                <a:solidFill>
                  <a:srgbClr val="02A5E3"/>
                </a:solidFill>
                <a:latin typeface="Merriweather" charset="0"/>
                <a:ea typeface="Merriweather" charset="0"/>
                <a:sym typeface="Merriweather" charset="0"/>
              </a:rPr>
              <a:t> </a:t>
            </a:r>
            <a:r>
              <a:rPr lang="en-US" altLang="en-US" sz="6500">
                <a:solidFill>
                  <a:srgbClr val="02A5E3"/>
                </a:solidFill>
                <a:latin typeface="Algerian" pitchFamily="82" charset="0"/>
                <a:ea typeface="Merriweather" charset="0"/>
                <a:sym typeface="Merriweather" charset="0"/>
              </a:rPr>
              <a:t>modeling</a:t>
            </a:r>
            <a:r>
              <a:rPr lang="en-US" altLang="en-US" sz="2900">
                <a:solidFill>
                  <a:srgbClr val="02A5E3"/>
                </a:solidFill>
                <a:latin typeface="Merriweather" charset="0"/>
                <a:ea typeface="Merriweather" charset="0"/>
                <a:sym typeface="Merriweather" charset="0"/>
              </a:rPr>
              <a:t>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6" name="Google Shape;70;p14"/>
          <p:cNvSpPr>
            <a:spLocks noGrp="1"/>
          </p:cNvSpPr>
          <p:nvPr>
            <p:ph type="title" idx="4294967295"/>
          </p:nvPr>
        </p:nvSpPr>
        <p:spPr>
          <a:xfrm>
            <a:off x="288925" y="1317625"/>
            <a:ext cx="3706812" cy="1165225"/>
          </a:xfrm>
          <a:prstGeom prst="rect">
            <a:avLst/>
          </a:prstGeom>
          <a:noFill/>
          <a:ln>
            <a:noFill/>
          </a:ln>
        </p:spPr>
        <p:txBody>
          <a:bodyPr vert="horz" lIns="91425" tIns="91425" rIns="91425" bIns="91425" anchor="t"/>
          <a:lstStyle>
            <a:lvl1pPr marL="0" indent="0" algn="l" eaLnBrk="1" fontAlgn="base" hangingPunct="1">
              <a:spcBef>
                <a:spcPct val="0"/>
              </a:spcBef>
              <a:spcAft>
                <a:spcPct val="0"/>
              </a:spcAft>
              <a:buClr>
                <a:srgbClr val="000000"/>
              </a:buClr>
              <a:buFontTx/>
              <a:buNone/>
              <a:defRPr sz="1400" b="0">
                <a:solidFill>
                  <a:srgbClr val="000000"/>
                </a:solidFill>
                <a:latin typeface="Arial" charset="0"/>
                <a:ea typeface="Arial" charset="0"/>
                <a:sym typeface="Arial" pitchFamily="34" charset="0"/>
              </a:defRPr>
            </a:lvl1pPr>
            <a:lvl2pPr marL="0" indent="0" algn="l" eaLnBrk="1" fontAlgn="base" hangingPunct="1">
              <a:spcBef>
                <a:spcPct val="0"/>
              </a:spcBef>
              <a:spcAft>
                <a:spcPct val="0"/>
              </a:spcAft>
              <a:buClr>
                <a:srgbClr val="000000"/>
              </a:buClr>
              <a:buFontTx/>
              <a:buNone/>
              <a:defRPr sz="1400" b="0">
                <a:solidFill>
                  <a:srgbClr val="000000"/>
                </a:solidFill>
                <a:latin typeface="Arial" charset="0"/>
                <a:ea typeface="Arial" charset="0"/>
                <a:sym typeface="Arial" pitchFamily="34" charset="0"/>
              </a:defRPr>
            </a:lvl2pPr>
            <a:lvl3pPr marL="0" indent="0" algn="l" eaLnBrk="1" fontAlgn="base" hangingPunct="1">
              <a:spcBef>
                <a:spcPct val="0"/>
              </a:spcBef>
              <a:spcAft>
                <a:spcPct val="0"/>
              </a:spcAft>
              <a:buClr>
                <a:srgbClr val="000000"/>
              </a:buClr>
              <a:buFontTx/>
              <a:buNone/>
              <a:defRPr sz="1400" b="0">
                <a:solidFill>
                  <a:srgbClr val="000000"/>
                </a:solidFill>
                <a:latin typeface="Arial" charset="0"/>
                <a:ea typeface="Arial" charset="0"/>
                <a:sym typeface="Arial" pitchFamily="34" charset="0"/>
              </a:defRPr>
            </a:lvl3pPr>
            <a:lvl4pPr marL="0" indent="0" algn="l" eaLnBrk="1" fontAlgn="base" hangingPunct="1">
              <a:spcBef>
                <a:spcPct val="0"/>
              </a:spcBef>
              <a:spcAft>
                <a:spcPct val="0"/>
              </a:spcAft>
              <a:buClr>
                <a:srgbClr val="000000"/>
              </a:buClr>
              <a:buFontTx/>
              <a:buNone/>
              <a:defRPr sz="1400" b="0">
                <a:solidFill>
                  <a:srgbClr val="000000"/>
                </a:solidFill>
                <a:latin typeface="Arial" charset="0"/>
                <a:ea typeface="Arial" charset="0"/>
                <a:sym typeface="Arial" pitchFamily="34" charset="0"/>
              </a:defRPr>
            </a:lvl4pPr>
            <a:lvl5pPr marL="0" indent="0" algn="l" eaLnBrk="1" fontAlgn="base" hangingPunct="1">
              <a:spcBef>
                <a:spcPct val="0"/>
              </a:spcBef>
              <a:spcAft>
                <a:spcPct val="0"/>
              </a:spcAft>
              <a:buClr>
                <a:srgbClr val="000000"/>
              </a:buClr>
              <a:buFontTx/>
              <a:buNone/>
              <a:defRPr sz="1400" b="0">
                <a:solidFill>
                  <a:srgbClr val="000000"/>
                </a:solidFill>
                <a:latin typeface="Arial" charset="0"/>
                <a:ea typeface="Arial" charset="0"/>
                <a:sym typeface="Arial" pitchFamily="34" charset="0"/>
              </a:defRPr>
            </a:lvl5pPr>
          </a:lstStyle>
          <a:p>
            <a:pPr marL="0" lvl="0" indent="0" algn="ctr" eaLnBrk="1" fontAlgn="base" latinLnBrk="1" hangingPunct="1">
              <a:lnSpc>
                <a:spcPct val="100000"/>
              </a:lnSpc>
              <a:spcBef>
                <a:spcPct val="0"/>
              </a:spcBef>
              <a:spcAft>
                <a:spcPct val="0"/>
              </a:spcAft>
              <a:buClr>
                <a:srgbClr val="FFFFFF"/>
              </a:buClr>
              <a:buFontTx/>
              <a:buNone/>
            </a:pPr>
            <a:r>
              <a:rPr lang="en-US" altLang="en-US" sz="6000" u="none" baseline="0">
                <a:solidFill>
                  <a:srgbClr val="3399FF"/>
                </a:solidFill>
                <a:latin typeface="Agency FB" pitchFamily="34" charset="0"/>
                <a:ea typeface="Merriweather" charset="0"/>
                <a:sym typeface="Merriweather" charset="0"/>
              </a:rPr>
              <a:t>ABSTRACT</a:t>
            </a:r>
          </a:p>
        </p:txBody>
      </p:sp>
      <p:sp>
        <p:nvSpPr>
          <p:cNvPr id="1048597" name="TextBox 1048593"/>
          <p:cNvSpPr/>
          <p:nvPr/>
        </p:nvSpPr>
        <p:spPr>
          <a:xfrm>
            <a:off x="4572000" y="501650"/>
            <a:ext cx="4572000" cy="3416320"/>
          </a:xfrm>
          <a:prstGeom prst="rect">
            <a:avLst/>
          </a:prstGeom>
          <a:noFill/>
          <a:ln>
            <a:noFill/>
          </a:ln>
        </p:spPr>
        <p:txBody>
          <a:bodyPr vert="horz" lIns="91440" tIns="45720" rIns="91440" bIns="45720" anchor="t">
            <a:spAutoFit/>
          </a:bodyPr>
          <a:lstStyle>
            <a:lvl1pPr marL="0" indent="0" algn="l" fontAlgn="base" latinLnBrk="1">
              <a:lnSpc>
                <a:spcPct val="100000"/>
              </a:lnSpc>
              <a:spcBef>
                <a:spcPct val="0"/>
              </a:spcBef>
              <a:spcAft>
                <a:spcPct val="0"/>
              </a:spcAft>
              <a:buFontTx/>
              <a:buNone/>
              <a:defRPr sz="1400" b="0" i="0" u="none" baseline="0">
                <a:solidFill>
                  <a:srgbClr val="000000"/>
                </a:solidFill>
                <a:latin typeface="Arial" pitchFamily="34" charset="0"/>
                <a:ea typeface="Arial" pitchFamily="34" charset="0"/>
                <a:sym typeface="Arial" pitchFamily="34" charset="0"/>
              </a:defRPr>
            </a:lvl1pPr>
            <a:lvl2pPr marL="457200" indent="0" algn="l" fontAlgn="base" latinLnBrk="1">
              <a:lnSpc>
                <a:spcPct val="100000"/>
              </a:lnSpc>
              <a:spcBef>
                <a:spcPct val="0"/>
              </a:spcBef>
              <a:spcAft>
                <a:spcPct val="0"/>
              </a:spcAft>
              <a:buFontTx/>
              <a:buNone/>
              <a:defRPr sz="1400" b="0" i="0" u="none" baseline="0">
                <a:solidFill>
                  <a:srgbClr val="000000"/>
                </a:solidFill>
                <a:latin typeface="Arial" pitchFamily="34" charset="0"/>
                <a:ea typeface="Arial" pitchFamily="34" charset="0"/>
                <a:sym typeface="Arial" pitchFamily="34" charset="0"/>
              </a:defRPr>
            </a:lvl2pPr>
            <a:lvl3pPr marL="914400" indent="0" algn="l" fontAlgn="base" latinLnBrk="1">
              <a:lnSpc>
                <a:spcPct val="100000"/>
              </a:lnSpc>
              <a:spcBef>
                <a:spcPct val="0"/>
              </a:spcBef>
              <a:spcAft>
                <a:spcPct val="0"/>
              </a:spcAft>
              <a:buFontTx/>
              <a:buNone/>
              <a:defRPr sz="1400" b="0" i="0" u="none" baseline="0">
                <a:solidFill>
                  <a:srgbClr val="000000"/>
                </a:solidFill>
                <a:latin typeface="Arial" pitchFamily="34" charset="0"/>
                <a:ea typeface="Arial" pitchFamily="34" charset="0"/>
                <a:sym typeface="Arial" pitchFamily="34" charset="0"/>
              </a:defRPr>
            </a:lvl3pPr>
            <a:lvl4pPr marL="1371600" indent="0" algn="l" fontAlgn="base" latinLnBrk="1">
              <a:lnSpc>
                <a:spcPct val="100000"/>
              </a:lnSpc>
              <a:spcBef>
                <a:spcPct val="0"/>
              </a:spcBef>
              <a:spcAft>
                <a:spcPct val="0"/>
              </a:spcAft>
              <a:buFontTx/>
              <a:buNone/>
              <a:defRPr sz="1400" b="0" i="0" u="none" baseline="0">
                <a:solidFill>
                  <a:srgbClr val="000000"/>
                </a:solidFill>
                <a:latin typeface="Arial" pitchFamily="34" charset="0"/>
                <a:ea typeface="Arial" pitchFamily="34" charset="0"/>
                <a:sym typeface="Arial" pitchFamily="34" charset="0"/>
              </a:defRPr>
            </a:lvl4pPr>
            <a:lvl5pPr marL="1828800" indent="0" algn="l" fontAlgn="base" latinLnBrk="1">
              <a:lnSpc>
                <a:spcPct val="100000"/>
              </a:lnSpc>
              <a:spcBef>
                <a:spcPct val="0"/>
              </a:spcBef>
              <a:spcAft>
                <a:spcPct val="0"/>
              </a:spcAft>
              <a:buFontTx/>
              <a:buNone/>
              <a:defRPr sz="1400" b="0" i="0" u="none" baseline="0">
                <a:solidFill>
                  <a:srgbClr val="000000"/>
                </a:solidFill>
                <a:latin typeface="Arial" pitchFamily="34" charset="0"/>
                <a:ea typeface="Arial" pitchFamily="34" charset="0"/>
                <a:sym typeface="Arial" pitchFamily="34" charset="0"/>
              </a:defRPr>
            </a:lvl5pPr>
          </a:lstStyle>
          <a:p>
            <a:pPr marL="0" lvl="0" indent="0" algn="l" eaLnBrk="1" fontAlgn="base" latinLnBrk="1" hangingPunct="1">
              <a:lnSpc>
                <a:spcPct val="100000"/>
              </a:lnSpc>
              <a:spcBef>
                <a:spcPct val="0"/>
              </a:spcBef>
              <a:spcAft>
                <a:spcPct val="0"/>
              </a:spcAft>
              <a:buClr>
                <a:srgbClr val="000000"/>
              </a:buClr>
              <a:buFontTx/>
              <a:buNone/>
            </a:pPr>
            <a:r>
              <a:rPr lang="en-US" altLang="en-US" sz="1800" u="none" baseline="0" dirty="0">
                <a:solidFill>
                  <a:srgbClr val="000000"/>
                </a:solidFill>
                <a:latin typeface="Arial" pitchFamily="34" charset="0"/>
                <a:ea typeface="Arial" pitchFamily="34" charset="0"/>
                <a:sym typeface="Arial" pitchFamily="34" charset="0"/>
              </a:rPr>
              <a:t>The customer data analysis is based </a:t>
            </a:r>
            <a:r>
              <a:rPr lang="en-US" altLang="en-US" sz="1800" u="none" baseline="0">
                <a:solidFill>
                  <a:srgbClr val="000000"/>
                </a:solidFill>
                <a:latin typeface="Arial" pitchFamily="34" charset="0"/>
                <a:ea typeface="Arial" pitchFamily="34" charset="0"/>
                <a:sym typeface="Arial" pitchFamily="34" charset="0"/>
              </a:rPr>
              <a:t>upon the Customer </a:t>
            </a:r>
            <a:r>
              <a:rPr lang="en-US" altLang="en-US" sz="1800" u="none" baseline="0" dirty="0">
                <a:solidFill>
                  <a:srgbClr val="000000"/>
                </a:solidFill>
                <a:latin typeface="Arial" pitchFamily="34" charset="0"/>
                <a:ea typeface="Arial" pitchFamily="34" charset="0"/>
                <a:sym typeface="Arial" pitchFamily="34" charset="0"/>
              </a:rPr>
              <a:t>churn prediction refers to the practice of using data analysis and predictive modeling techniques to forecast which customers are likely to stop using a product or service, often referred to as "churning" or "churned customers." Churn prediction is a valuable business strategy, especially for subscription-based services, telecom companies, e-commerce platforms, and other businesses that rely on customer retention and loyalty.</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7" name="Title 1048716"/>
          <p:cNvSpPr>
            <a:spLocks noGrp="1"/>
          </p:cNvSpPr>
          <p:nvPr>
            <p:ph type="title" idx="4294967295"/>
          </p:nvPr>
        </p:nvSpPr>
        <p:spPr>
          <a:xfrm>
            <a:off x="519112" y="360362"/>
            <a:ext cx="8521700" cy="622300"/>
          </a:xfrm>
          <a:prstGeom prst="rect">
            <a:avLst/>
          </a:prstGeom>
          <a:noFill/>
          <a:ln>
            <a:noFill/>
          </a:ln>
        </p:spPr>
        <p:txBody>
          <a:bodyPr vert="horz" lIns="91425" tIns="91425" rIns="91425" bIns="91425" anchor="t"/>
          <a:lstStyle>
            <a:lvl1pPr marL="0" indent="0" algn="l" eaLnBrk="1" fontAlgn="base" hangingPunct="1">
              <a:spcBef>
                <a:spcPct val="0"/>
              </a:spcBef>
              <a:spcAft>
                <a:spcPct val="0"/>
              </a:spcAft>
              <a:buClr>
                <a:srgbClr val="000000"/>
              </a:buClr>
              <a:buFontTx/>
              <a:buNone/>
              <a:defRPr sz="1400" b="0">
                <a:solidFill>
                  <a:srgbClr val="000000"/>
                </a:solidFill>
                <a:latin typeface="Arial" charset="0"/>
                <a:ea typeface="Arial" charset="0"/>
                <a:sym typeface="Arial" pitchFamily="34" charset="0"/>
              </a:defRPr>
            </a:lvl1pPr>
            <a:lvl2pPr marL="0" indent="0" algn="l" eaLnBrk="1" fontAlgn="base" hangingPunct="1">
              <a:spcBef>
                <a:spcPct val="0"/>
              </a:spcBef>
              <a:spcAft>
                <a:spcPct val="0"/>
              </a:spcAft>
              <a:buClr>
                <a:srgbClr val="000000"/>
              </a:buClr>
              <a:buFontTx/>
              <a:buNone/>
              <a:defRPr sz="1400" b="0">
                <a:solidFill>
                  <a:srgbClr val="000000"/>
                </a:solidFill>
                <a:latin typeface="Arial" charset="0"/>
                <a:ea typeface="Arial" charset="0"/>
                <a:sym typeface="Arial" pitchFamily="34" charset="0"/>
              </a:defRPr>
            </a:lvl2pPr>
            <a:lvl3pPr marL="0" indent="0" algn="l" eaLnBrk="1" fontAlgn="base" hangingPunct="1">
              <a:spcBef>
                <a:spcPct val="0"/>
              </a:spcBef>
              <a:spcAft>
                <a:spcPct val="0"/>
              </a:spcAft>
              <a:buClr>
                <a:srgbClr val="000000"/>
              </a:buClr>
              <a:buFontTx/>
              <a:buNone/>
              <a:defRPr sz="1400" b="0">
                <a:solidFill>
                  <a:srgbClr val="000000"/>
                </a:solidFill>
                <a:latin typeface="Arial" charset="0"/>
                <a:ea typeface="Arial" charset="0"/>
                <a:sym typeface="Arial" pitchFamily="34" charset="0"/>
              </a:defRPr>
            </a:lvl3pPr>
            <a:lvl4pPr marL="0" indent="0" algn="l" eaLnBrk="1" fontAlgn="base" hangingPunct="1">
              <a:spcBef>
                <a:spcPct val="0"/>
              </a:spcBef>
              <a:spcAft>
                <a:spcPct val="0"/>
              </a:spcAft>
              <a:buClr>
                <a:srgbClr val="000000"/>
              </a:buClr>
              <a:buFontTx/>
              <a:buNone/>
              <a:defRPr sz="1400" b="0">
                <a:solidFill>
                  <a:srgbClr val="000000"/>
                </a:solidFill>
                <a:latin typeface="Arial" charset="0"/>
                <a:ea typeface="Arial" charset="0"/>
                <a:sym typeface="Arial" pitchFamily="34" charset="0"/>
              </a:defRPr>
            </a:lvl4pPr>
            <a:lvl5pPr marL="0" indent="0" algn="l" eaLnBrk="1" fontAlgn="base" hangingPunct="1">
              <a:spcBef>
                <a:spcPct val="0"/>
              </a:spcBef>
              <a:spcAft>
                <a:spcPct val="0"/>
              </a:spcAft>
              <a:buClr>
                <a:srgbClr val="000000"/>
              </a:buClr>
              <a:buFontTx/>
              <a:buNone/>
              <a:defRPr sz="1400" b="0">
                <a:solidFill>
                  <a:srgbClr val="000000"/>
                </a:solidFill>
                <a:latin typeface="Arial" charset="0"/>
                <a:ea typeface="Arial" charset="0"/>
                <a:sym typeface="Arial" pitchFamily="34" charset="0"/>
              </a:defRPr>
            </a:lvl5pPr>
          </a:lstStyle>
          <a:p>
            <a:pPr marL="0" lvl="0" indent="0" algn="ctr" eaLnBrk="1" fontAlgn="base" latinLnBrk="1" hangingPunct="1">
              <a:lnSpc>
                <a:spcPct val="100000"/>
              </a:lnSpc>
              <a:spcBef>
                <a:spcPct val="0"/>
              </a:spcBef>
              <a:spcAft>
                <a:spcPct val="0"/>
              </a:spcAft>
              <a:buClr>
                <a:srgbClr val="FFFFFF"/>
              </a:buClr>
              <a:buFontTx/>
              <a:buNone/>
            </a:pPr>
            <a:r>
              <a:rPr lang="en-US" altLang="en-US" sz="2500" u="none" baseline="0">
                <a:solidFill>
                  <a:srgbClr val="FFFFFF"/>
                </a:solidFill>
                <a:latin typeface="Agency FB" pitchFamily="34" charset="0"/>
                <a:ea typeface="Merriweather" charset="0"/>
                <a:sym typeface="Merriweather" charset="0"/>
              </a:rPr>
              <a:t>Algorithms to predict customer churn prediction </a:t>
            </a:r>
          </a:p>
        </p:txBody>
      </p:sp>
      <p:sp>
        <p:nvSpPr>
          <p:cNvPr id="1048618" name="TextBox 1048718"/>
          <p:cNvSpPr/>
          <p:nvPr/>
        </p:nvSpPr>
        <p:spPr>
          <a:xfrm>
            <a:off x="1169987" y="2012950"/>
            <a:ext cx="6804025" cy="1814512"/>
          </a:xfrm>
          <a:prstGeom prst="rect">
            <a:avLst/>
          </a:prstGeom>
          <a:noFill/>
          <a:ln>
            <a:noFill/>
          </a:ln>
        </p:spPr>
        <p:txBody>
          <a:bodyPr vert="horz" lIns="91440" tIns="45720" rIns="91440" bIns="45720" anchor="t">
            <a:spAutoFit/>
          </a:bodyPr>
          <a:lstStyle>
            <a:lvl1pPr marL="0" indent="0" algn="l" fontAlgn="base" latinLnBrk="1">
              <a:lnSpc>
                <a:spcPct val="100000"/>
              </a:lnSpc>
              <a:spcBef>
                <a:spcPct val="0"/>
              </a:spcBef>
              <a:spcAft>
                <a:spcPct val="0"/>
              </a:spcAft>
              <a:buFontTx/>
              <a:buNone/>
              <a:defRPr sz="1400" b="0" i="0" u="none" baseline="0">
                <a:solidFill>
                  <a:srgbClr val="000000"/>
                </a:solidFill>
                <a:latin typeface="Arial" pitchFamily="34" charset="0"/>
                <a:ea typeface="Arial" pitchFamily="34" charset="0"/>
                <a:sym typeface="Arial" pitchFamily="34" charset="0"/>
              </a:defRPr>
            </a:lvl1pPr>
            <a:lvl2pPr marL="457200" indent="0" algn="l" fontAlgn="base" latinLnBrk="1">
              <a:lnSpc>
                <a:spcPct val="100000"/>
              </a:lnSpc>
              <a:spcBef>
                <a:spcPct val="0"/>
              </a:spcBef>
              <a:spcAft>
                <a:spcPct val="0"/>
              </a:spcAft>
              <a:buFontTx/>
              <a:buNone/>
              <a:defRPr sz="1400" b="0" i="0" u="none" baseline="0">
                <a:solidFill>
                  <a:srgbClr val="000000"/>
                </a:solidFill>
                <a:latin typeface="Arial" pitchFamily="34" charset="0"/>
                <a:ea typeface="Arial" pitchFamily="34" charset="0"/>
                <a:sym typeface="Arial" pitchFamily="34" charset="0"/>
              </a:defRPr>
            </a:lvl2pPr>
            <a:lvl3pPr marL="914400" indent="0" algn="l" fontAlgn="base" latinLnBrk="1">
              <a:lnSpc>
                <a:spcPct val="100000"/>
              </a:lnSpc>
              <a:spcBef>
                <a:spcPct val="0"/>
              </a:spcBef>
              <a:spcAft>
                <a:spcPct val="0"/>
              </a:spcAft>
              <a:buFontTx/>
              <a:buNone/>
              <a:defRPr sz="1400" b="0" i="0" u="none" baseline="0">
                <a:solidFill>
                  <a:srgbClr val="000000"/>
                </a:solidFill>
                <a:latin typeface="Arial" pitchFamily="34" charset="0"/>
                <a:ea typeface="Arial" pitchFamily="34" charset="0"/>
                <a:sym typeface="Arial" pitchFamily="34" charset="0"/>
              </a:defRPr>
            </a:lvl3pPr>
            <a:lvl4pPr marL="1371600" indent="0" algn="l" fontAlgn="base" latinLnBrk="1">
              <a:lnSpc>
                <a:spcPct val="100000"/>
              </a:lnSpc>
              <a:spcBef>
                <a:spcPct val="0"/>
              </a:spcBef>
              <a:spcAft>
                <a:spcPct val="0"/>
              </a:spcAft>
              <a:buFontTx/>
              <a:buNone/>
              <a:defRPr sz="1400" b="0" i="0" u="none" baseline="0">
                <a:solidFill>
                  <a:srgbClr val="000000"/>
                </a:solidFill>
                <a:latin typeface="Arial" pitchFamily="34" charset="0"/>
                <a:ea typeface="Arial" pitchFamily="34" charset="0"/>
                <a:sym typeface="Arial" pitchFamily="34" charset="0"/>
              </a:defRPr>
            </a:lvl4pPr>
            <a:lvl5pPr marL="1828800" indent="0" algn="l" fontAlgn="base" latinLnBrk="1">
              <a:lnSpc>
                <a:spcPct val="100000"/>
              </a:lnSpc>
              <a:spcBef>
                <a:spcPct val="0"/>
              </a:spcBef>
              <a:spcAft>
                <a:spcPct val="0"/>
              </a:spcAft>
              <a:buFontTx/>
              <a:buNone/>
              <a:defRPr sz="1400" b="0" i="0" u="none" baseline="0">
                <a:solidFill>
                  <a:srgbClr val="000000"/>
                </a:solidFill>
                <a:latin typeface="Arial" pitchFamily="34" charset="0"/>
                <a:ea typeface="Arial" pitchFamily="34" charset="0"/>
                <a:sym typeface="Arial" pitchFamily="34" charset="0"/>
              </a:defRPr>
            </a:lvl5pPr>
          </a:lstStyle>
          <a:p>
            <a:pPr marL="0" lvl="0" indent="0" algn="l" eaLnBrk="1" fontAlgn="base" latinLnBrk="1" hangingPunct="1">
              <a:lnSpc>
                <a:spcPct val="100000"/>
              </a:lnSpc>
              <a:spcBef>
                <a:spcPct val="0"/>
              </a:spcBef>
              <a:spcAft>
                <a:spcPct val="0"/>
              </a:spcAft>
              <a:buClr>
                <a:srgbClr val="000000"/>
              </a:buClr>
              <a:buFontTx/>
              <a:buNone/>
            </a:pPr>
            <a:r>
              <a:rPr lang="en-US" altLang="en-US" sz="2800" u="none" baseline="0">
                <a:solidFill>
                  <a:srgbClr val="00B050"/>
                </a:solidFill>
                <a:latin typeface="Arial" pitchFamily="34" charset="0"/>
                <a:ea typeface="Arial" pitchFamily="34" charset="0"/>
                <a:sym typeface="Arial" pitchFamily="34" charset="0"/>
              </a:rPr>
              <a:t>1.SVM - SVM or Support Vector Machine</a:t>
            </a:r>
          </a:p>
          <a:p>
            <a:pPr marL="0" lvl="0" indent="0" algn="l" eaLnBrk="1" fontAlgn="base" latinLnBrk="1" hangingPunct="1">
              <a:lnSpc>
                <a:spcPct val="100000"/>
              </a:lnSpc>
              <a:spcBef>
                <a:spcPct val="0"/>
              </a:spcBef>
              <a:spcAft>
                <a:spcPct val="0"/>
              </a:spcAft>
              <a:buClr>
                <a:srgbClr val="000000"/>
              </a:buClr>
              <a:buFontTx/>
              <a:buNone/>
            </a:pPr>
            <a:r>
              <a:rPr lang="en-US" altLang="en-US" sz="2800" u="none" baseline="0">
                <a:solidFill>
                  <a:srgbClr val="00B050"/>
                </a:solidFill>
                <a:latin typeface="Arial" pitchFamily="34" charset="0"/>
                <a:ea typeface="Arial" pitchFamily="34" charset="0"/>
                <a:sym typeface="Arial" pitchFamily="34" charset="0"/>
              </a:rPr>
              <a:t>2.Ridge Classifier</a:t>
            </a:r>
          </a:p>
          <a:p>
            <a:pPr marL="0" lvl="0" indent="0" algn="l" eaLnBrk="1" fontAlgn="base" latinLnBrk="1" hangingPunct="1">
              <a:lnSpc>
                <a:spcPct val="100000"/>
              </a:lnSpc>
              <a:spcBef>
                <a:spcPct val="0"/>
              </a:spcBef>
              <a:spcAft>
                <a:spcPct val="0"/>
              </a:spcAft>
              <a:buClr>
                <a:srgbClr val="000000"/>
              </a:buClr>
              <a:buFontTx/>
              <a:buNone/>
            </a:pPr>
            <a:r>
              <a:rPr lang="en-US" altLang="en-US" sz="2800" u="none" baseline="0">
                <a:solidFill>
                  <a:srgbClr val="00B050"/>
                </a:solidFill>
                <a:latin typeface="Arial" pitchFamily="34" charset="0"/>
                <a:ea typeface="Arial" pitchFamily="34" charset="0"/>
                <a:sym typeface="Arial" pitchFamily="34" charset="0"/>
              </a:rPr>
              <a:t>3.Random Forest</a:t>
            </a:r>
          </a:p>
          <a:p>
            <a:pPr marL="0" lvl="0" indent="0" algn="l" eaLnBrk="1" fontAlgn="base" latinLnBrk="1" hangingPunct="1">
              <a:lnSpc>
                <a:spcPct val="100000"/>
              </a:lnSpc>
              <a:spcBef>
                <a:spcPct val="0"/>
              </a:spcBef>
              <a:spcAft>
                <a:spcPct val="0"/>
              </a:spcAft>
              <a:buClr>
                <a:srgbClr val="000000"/>
              </a:buClr>
              <a:buFontTx/>
              <a:buNone/>
            </a:pPr>
            <a:r>
              <a:rPr lang="en-US" altLang="en-US" sz="2800" u="none" baseline="0">
                <a:solidFill>
                  <a:srgbClr val="00B050"/>
                </a:solidFill>
                <a:latin typeface="Arial" pitchFamily="34" charset="0"/>
                <a:ea typeface="Arial" pitchFamily="34" charset="0"/>
                <a:sym typeface="Arial" pitchFamily="34" charset="0"/>
              </a:rPr>
              <a:t>4.XG boost</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9" name="Title 1048719"/>
          <p:cNvSpPr>
            <a:spLocks noGrp="1"/>
          </p:cNvSpPr>
          <p:nvPr>
            <p:ph type="title" idx="4294967295"/>
          </p:nvPr>
        </p:nvSpPr>
        <p:spPr>
          <a:xfrm>
            <a:off x="452437" y="350837"/>
            <a:ext cx="8521700" cy="622300"/>
          </a:xfrm>
          <a:prstGeom prst="rect">
            <a:avLst/>
          </a:prstGeom>
          <a:noFill/>
          <a:ln>
            <a:noFill/>
          </a:ln>
        </p:spPr>
        <p:txBody>
          <a:bodyPr vert="horz" lIns="91425" tIns="91425" rIns="91425" bIns="91425" anchor="t"/>
          <a:lstStyle>
            <a:lvl1pPr marL="0" indent="0" algn="l" eaLnBrk="1" fontAlgn="base" hangingPunct="1">
              <a:spcBef>
                <a:spcPct val="0"/>
              </a:spcBef>
              <a:spcAft>
                <a:spcPct val="0"/>
              </a:spcAft>
              <a:buClr>
                <a:srgbClr val="000000"/>
              </a:buClr>
              <a:buFontTx/>
              <a:buNone/>
              <a:defRPr sz="1400" b="0">
                <a:solidFill>
                  <a:srgbClr val="000000"/>
                </a:solidFill>
                <a:latin typeface="Arial" charset="0"/>
                <a:ea typeface="Arial" charset="0"/>
                <a:sym typeface="Arial" pitchFamily="34" charset="0"/>
              </a:defRPr>
            </a:lvl1pPr>
            <a:lvl2pPr marL="0" indent="0" algn="l" eaLnBrk="1" fontAlgn="base" hangingPunct="1">
              <a:spcBef>
                <a:spcPct val="0"/>
              </a:spcBef>
              <a:spcAft>
                <a:spcPct val="0"/>
              </a:spcAft>
              <a:buClr>
                <a:srgbClr val="000000"/>
              </a:buClr>
              <a:buFontTx/>
              <a:buNone/>
              <a:defRPr sz="1400" b="0">
                <a:solidFill>
                  <a:srgbClr val="000000"/>
                </a:solidFill>
                <a:latin typeface="Arial" charset="0"/>
                <a:ea typeface="Arial" charset="0"/>
                <a:sym typeface="Arial" pitchFamily="34" charset="0"/>
              </a:defRPr>
            </a:lvl2pPr>
            <a:lvl3pPr marL="0" indent="0" algn="l" eaLnBrk="1" fontAlgn="base" hangingPunct="1">
              <a:spcBef>
                <a:spcPct val="0"/>
              </a:spcBef>
              <a:spcAft>
                <a:spcPct val="0"/>
              </a:spcAft>
              <a:buClr>
                <a:srgbClr val="000000"/>
              </a:buClr>
              <a:buFontTx/>
              <a:buNone/>
              <a:defRPr sz="1400" b="0">
                <a:solidFill>
                  <a:srgbClr val="000000"/>
                </a:solidFill>
                <a:latin typeface="Arial" charset="0"/>
                <a:ea typeface="Arial" charset="0"/>
                <a:sym typeface="Arial" pitchFamily="34" charset="0"/>
              </a:defRPr>
            </a:lvl3pPr>
            <a:lvl4pPr marL="0" indent="0" algn="l" eaLnBrk="1" fontAlgn="base" hangingPunct="1">
              <a:spcBef>
                <a:spcPct val="0"/>
              </a:spcBef>
              <a:spcAft>
                <a:spcPct val="0"/>
              </a:spcAft>
              <a:buClr>
                <a:srgbClr val="000000"/>
              </a:buClr>
              <a:buFontTx/>
              <a:buNone/>
              <a:defRPr sz="1400" b="0">
                <a:solidFill>
                  <a:srgbClr val="000000"/>
                </a:solidFill>
                <a:latin typeface="Arial" charset="0"/>
                <a:ea typeface="Arial" charset="0"/>
                <a:sym typeface="Arial" pitchFamily="34" charset="0"/>
              </a:defRPr>
            </a:lvl4pPr>
            <a:lvl5pPr marL="0" indent="0" algn="l" eaLnBrk="1" fontAlgn="base" hangingPunct="1">
              <a:spcBef>
                <a:spcPct val="0"/>
              </a:spcBef>
              <a:spcAft>
                <a:spcPct val="0"/>
              </a:spcAft>
              <a:buClr>
                <a:srgbClr val="000000"/>
              </a:buClr>
              <a:buFontTx/>
              <a:buNone/>
              <a:defRPr sz="1400" b="0">
                <a:solidFill>
                  <a:srgbClr val="000000"/>
                </a:solidFill>
                <a:latin typeface="Arial" charset="0"/>
                <a:ea typeface="Arial" charset="0"/>
                <a:sym typeface="Arial" pitchFamily="34" charset="0"/>
              </a:defRPr>
            </a:lvl5pPr>
          </a:lstStyle>
          <a:p>
            <a:pPr marL="0" lvl="0" indent="0" algn="ctr" eaLnBrk="1" fontAlgn="base" latinLnBrk="1" hangingPunct="1">
              <a:lnSpc>
                <a:spcPct val="100000"/>
              </a:lnSpc>
              <a:spcBef>
                <a:spcPct val="0"/>
              </a:spcBef>
              <a:spcAft>
                <a:spcPct val="0"/>
              </a:spcAft>
              <a:buClr>
                <a:srgbClr val="FFFFFF"/>
              </a:buClr>
              <a:buFontTx/>
              <a:buNone/>
            </a:pPr>
            <a:r>
              <a:rPr lang="en-US" altLang="en-US" sz="2300" u="none" baseline="0">
                <a:solidFill>
                  <a:srgbClr val="02A5E3"/>
                </a:solidFill>
                <a:latin typeface="Agency FB" pitchFamily="34" charset="0"/>
                <a:ea typeface="Merriweather" charset="0"/>
                <a:sym typeface="Merriweather" charset="0"/>
              </a:rPr>
              <a:t>About the algorithms </a:t>
            </a:r>
          </a:p>
        </p:txBody>
      </p:sp>
      <p:sp>
        <p:nvSpPr>
          <p:cNvPr id="1048620" name="TextBox 1048720"/>
          <p:cNvSpPr/>
          <p:nvPr/>
        </p:nvSpPr>
        <p:spPr>
          <a:xfrm>
            <a:off x="411162" y="1673225"/>
            <a:ext cx="8321675" cy="3470275"/>
          </a:xfrm>
          <a:prstGeom prst="rect">
            <a:avLst/>
          </a:prstGeom>
          <a:noFill/>
          <a:ln>
            <a:noFill/>
          </a:ln>
        </p:spPr>
        <p:txBody>
          <a:bodyPr vert="horz" lIns="91440" tIns="45720" rIns="91440" bIns="45720" anchor="t">
            <a:spAutoFit/>
          </a:bodyPr>
          <a:lstStyle>
            <a:lvl1pPr marL="0" indent="0" algn="l" fontAlgn="base" latinLnBrk="1">
              <a:lnSpc>
                <a:spcPct val="100000"/>
              </a:lnSpc>
              <a:spcBef>
                <a:spcPct val="0"/>
              </a:spcBef>
              <a:spcAft>
                <a:spcPct val="0"/>
              </a:spcAft>
              <a:buFontTx/>
              <a:buNone/>
              <a:defRPr sz="1400" b="0" i="0" u="none" baseline="0">
                <a:solidFill>
                  <a:srgbClr val="000000"/>
                </a:solidFill>
                <a:latin typeface="Arial" pitchFamily="34" charset="0"/>
                <a:ea typeface="Arial" pitchFamily="34" charset="0"/>
                <a:sym typeface="Arial" pitchFamily="34" charset="0"/>
              </a:defRPr>
            </a:lvl1pPr>
            <a:lvl2pPr marL="457200" indent="0" algn="l" fontAlgn="base" latinLnBrk="1">
              <a:lnSpc>
                <a:spcPct val="100000"/>
              </a:lnSpc>
              <a:spcBef>
                <a:spcPct val="0"/>
              </a:spcBef>
              <a:spcAft>
                <a:spcPct val="0"/>
              </a:spcAft>
              <a:buFontTx/>
              <a:buNone/>
              <a:defRPr sz="1400" b="0" i="0" u="none" baseline="0">
                <a:solidFill>
                  <a:srgbClr val="000000"/>
                </a:solidFill>
                <a:latin typeface="Arial" pitchFamily="34" charset="0"/>
                <a:ea typeface="Arial" pitchFamily="34" charset="0"/>
                <a:sym typeface="Arial" pitchFamily="34" charset="0"/>
              </a:defRPr>
            </a:lvl2pPr>
            <a:lvl3pPr marL="914400" indent="0" algn="l" fontAlgn="base" latinLnBrk="1">
              <a:lnSpc>
                <a:spcPct val="100000"/>
              </a:lnSpc>
              <a:spcBef>
                <a:spcPct val="0"/>
              </a:spcBef>
              <a:spcAft>
                <a:spcPct val="0"/>
              </a:spcAft>
              <a:buFontTx/>
              <a:buNone/>
              <a:defRPr sz="1400" b="0" i="0" u="none" baseline="0">
                <a:solidFill>
                  <a:srgbClr val="000000"/>
                </a:solidFill>
                <a:latin typeface="Arial" pitchFamily="34" charset="0"/>
                <a:ea typeface="Arial" pitchFamily="34" charset="0"/>
                <a:sym typeface="Arial" pitchFamily="34" charset="0"/>
              </a:defRPr>
            </a:lvl3pPr>
            <a:lvl4pPr marL="1371600" indent="0" algn="l" fontAlgn="base" latinLnBrk="1">
              <a:lnSpc>
                <a:spcPct val="100000"/>
              </a:lnSpc>
              <a:spcBef>
                <a:spcPct val="0"/>
              </a:spcBef>
              <a:spcAft>
                <a:spcPct val="0"/>
              </a:spcAft>
              <a:buFontTx/>
              <a:buNone/>
              <a:defRPr sz="1400" b="0" i="0" u="none" baseline="0">
                <a:solidFill>
                  <a:srgbClr val="000000"/>
                </a:solidFill>
                <a:latin typeface="Arial" pitchFamily="34" charset="0"/>
                <a:ea typeface="Arial" pitchFamily="34" charset="0"/>
                <a:sym typeface="Arial" pitchFamily="34" charset="0"/>
              </a:defRPr>
            </a:lvl4pPr>
            <a:lvl5pPr marL="1828800" indent="0" algn="l" fontAlgn="base" latinLnBrk="1">
              <a:lnSpc>
                <a:spcPct val="100000"/>
              </a:lnSpc>
              <a:spcBef>
                <a:spcPct val="0"/>
              </a:spcBef>
              <a:spcAft>
                <a:spcPct val="0"/>
              </a:spcAft>
              <a:buFontTx/>
              <a:buNone/>
              <a:defRPr sz="1400" b="0" i="0" u="none" baseline="0">
                <a:solidFill>
                  <a:srgbClr val="000000"/>
                </a:solidFill>
                <a:latin typeface="Arial" pitchFamily="34" charset="0"/>
                <a:ea typeface="Arial" pitchFamily="34" charset="0"/>
                <a:sym typeface="Arial" pitchFamily="34" charset="0"/>
              </a:defRPr>
            </a:lvl5pPr>
          </a:lstStyle>
          <a:p>
            <a:pPr marL="0" lvl="0" indent="0" algn="l" eaLnBrk="1" fontAlgn="base" latinLnBrk="1" hangingPunct="1">
              <a:lnSpc>
                <a:spcPct val="100000"/>
              </a:lnSpc>
              <a:spcBef>
                <a:spcPct val="0"/>
              </a:spcBef>
              <a:spcAft>
                <a:spcPct val="0"/>
              </a:spcAft>
              <a:buClr>
                <a:srgbClr val="000000"/>
              </a:buClr>
              <a:buFontTx/>
              <a:buNone/>
            </a:pPr>
            <a:r>
              <a:rPr lang="en-US" altLang="en-US" sz="2800" u="none" baseline="0">
                <a:solidFill>
                  <a:srgbClr val="BF0000"/>
                </a:solidFill>
                <a:latin typeface="Arial" pitchFamily="34" charset="0"/>
                <a:ea typeface="Arial" pitchFamily="34" charset="0"/>
                <a:sym typeface="Arial" pitchFamily="34" charset="0"/>
              </a:rPr>
              <a:t>SVM - SVM or Support Vector Machine is a supervised machine learning technique used for classification and regression. Finding a hyperplane in an N-dimensional space that classifies the data points is the goal of the SVM method. The number of features determines the hyperplane's size.</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4" name="TextBox 1048722"/>
          <p:cNvSpPr/>
          <p:nvPr/>
        </p:nvSpPr>
        <p:spPr>
          <a:xfrm>
            <a:off x="584200" y="1319212"/>
            <a:ext cx="7975600" cy="2505075"/>
          </a:xfrm>
          <a:prstGeom prst="rect">
            <a:avLst/>
          </a:prstGeom>
          <a:noFill/>
          <a:ln>
            <a:noFill/>
          </a:ln>
        </p:spPr>
        <p:txBody>
          <a:bodyPr vert="horz" lIns="91440" tIns="45720" rIns="91440" bIns="45720" anchor="t">
            <a:spAutoFit/>
          </a:bodyPr>
          <a:lstStyle>
            <a:lvl1pPr marL="0" indent="0" algn="l" fontAlgn="base" latinLnBrk="1">
              <a:lnSpc>
                <a:spcPct val="100000"/>
              </a:lnSpc>
              <a:spcBef>
                <a:spcPct val="0"/>
              </a:spcBef>
              <a:spcAft>
                <a:spcPct val="0"/>
              </a:spcAft>
              <a:buFontTx/>
              <a:buNone/>
              <a:defRPr sz="1400" b="0" i="0" u="none" baseline="0">
                <a:solidFill>
                  <a:srgbClr val="000000"/>
                </a:solidFill>
                <a:latin typeface="Arial" pitchFamily="34" charset="0"/>
                <a:ea typeface="Arial" pitchFamily="34" charset="0"/>
                <a:sym typeface="Arial" pitchFamily="34" charset="0"/>
              </a:defRPr>
            </a:lvl1pPr>
            <a:lvl2pPr marL="457200" indent="0" algn="l" fontAlgn="base" latinLnBrk="1">
              <a:lnSpc>
                <a:spcPct val="100000"/>
              </a:lnSpc>
              <a:spcBef>
                <a:spcPct val="0"/>
              </a:spcBef>
              <a:spcAft>
                <a:spcPct val="0"/>
              </a:spcAft>
              <a:buFontTx/>
              <a:buNone/>
              <a:defRPr sz="1400" b="0" i="0" u="none" baseline="0">
                <a:solidFill>
                  <a:srgbClr val="000000"/>
                </a:solidFill>
                <a:latin typeface="Arial" pitchFamily="34" charset="0"/>
                <a:ea typeface="Arial" pitchFamily="34" charset="0"/>
                <a:sym typeface="Arial" pitchFamily="34" charset="0"/>
              </a:defRPr>
            </a:lvl2pPr>
            <a:lvl3pPr marL="914400" indent="0" algn="l" fontAlgn="base" latinLnBrk="1">
              <a:lnSpc>
                <a:spcPct val="100000"/>
              </a:lnSpc>
              <a:spcBef>
                <a:spcPct val="0"/>
              </a:spcBef>
              <a:spcAft>
                <a:spcPct val="0"/>
              </a:spcAft>
              <a:buFontTx/>
              <a:buNone/>
              <a:defRPr sz="1400" b="0" i="0" u="none" baseline="0">
                <a:solidFill>
                  <a:srgbClr val="000000"/>
                </a:solidFill>
                <a:latin typeface="Arial" pitchFamily="34" charset="0"/>
                <a:ea typeface="Arial" pitchFamily="34" charset="0"/>
                <a:sym typeface="Arial" pitchFamily="34" charset="0"/>
              </a:defRPr>
            </a:lvl3pPr>
            <a:lvl4pPr marL="1371600" indent="0" algn="l" fontAlgn="base" latinLnBrk="1">
              <a:lnSpc>
                <a:spcPct val="100000"/>
              </a:lnSpc>
              <a:spcBef>
                <a:spcPct val="0"/>
              </a:spcBef>
              <a:spcAft>
                <a:spcPct val="0"/>
              </a:spcAft>
              <a:buFontTx/>
              <a:buNone/>
              <a:defRPr sz="1400" b="0" i="0" u="none" baseline="0">
                <a:solidFill>
                  <a:srgbClr val="000000"/>
                </a:solidFill>
                <a:latin typeface="Arial" pitchFamily="34" charset="0"/>
                <a:ea typeface="Arial" pitchFamily="34" charset="0"/>
                <a:sym typeface="Arial" pitchFamily="34" charset="0"/>
              </a:defRPr>
            </a:lvl4pPr>
            <a:lvl5pPr marL="1828800" indent="0" algn="l" fontAlgn="base" latinLnBrk="1">
              <a:lnSpc>
                <a:spcPct val="100000"/>
              </a:lnSpc>
              <a:spcBef>
                <a:spcPct val="0"/>
              </a:spcBef>
              <a:spcAft>
                <a:spcPct val="0"/>
              </a:spcAft>
              <a:buFontTx/>
              <a:buNone/>
              <a:defRPr sz="1400" b="0" i="0" u="none" baseline="0">
                <a:solidFill>
                  <a:srgbClr val="000000"/>
                </a:solidFill>
                <a:latin typeface="Arial" pitchFamily="34" charset="0"/>
                <a:ea typeface="Arial" pitchFamily="34" charset="0"/>
                <a:sym typeface="Arial" pitchFamily="34" charset="0"/>
              </a:defRPr>
            </a:lvl5pPr>
          </a:lstStyle>
          <a:p>
            <a:pPr marL="0" lvl="0" indent="0" algn="l" eaLnBrk="1" fontAlgn="base" latinLnBrk="1" hangingPunct="1">
              <a:lnSpc>
                <a:spcPct val="100000"/>
              </a:lnSpc>
              <a:spcBef>
                <a:spcPct val="0"/>
              </a:spcBef>
              <a:spcAft>
                <a:spcPct val="0"/>
              </a:spcAft>
              <a:buClr>
                <a:srgbClr val="000000"/>
              </a:buClr>
              <a:buFontTx/>
              <a:buNone/>
            </a:pPr>
            <a:r>
              <a:rPr lang="en-US" altLang="en-US" sz="2800" u="none" baseline="0">
                <a:solidFill>
                  <a:srgbClr val="BF0000"/>
                </a:solidFill>
                <a:latin typeface="Arial" pitchFamily="34" charset="0"/>
                <a:ea typeface="Arial" pitchFamily="34" charset="0"/>
                <a:sym typeface="Arial" pitchFamily="34" charset="0"/>
              </a:rPr>
              <a:t>Ridge Classifier - Ridge classification is a method used in machine learning to assess linear discriminant models. In order to prevent overfitting, this type of normalization limits model coefficients.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5" name="TextBox 1048723"/>
          <p:cNvSpPr/>
          <p:nvPr/>
        </p:nvSpPr>
        <p:spPr>
          <a:xfrm>
            <a:off x="511175" y="1001712"/>
            <a:ext cx="8121650" cy="2505075"/>
          </a:xfrm>
          <a:prstGeom prst="rect">
            <a:avLst/>
          </a:prstGeom>
          <a:noFill/>
          <a:ln>
            <a:noFill/>
          </a:ln>
        </p:spPr>
        <p:txBody>
          <a:bodyPr vert="horz" lIns="91440" tIns="45720" rIns="91440" bIns="45720" anchor="t">
            <a:spAutoFit/>
          </a:bodyPr>
          <a:lstStyle>
            <a:lvl1pPr marL="0" indent="0" algn="l" fontAlgn="base" latinLnBrk="1">
              <a:lnSpc>
                <a:spcPct val="100000"/>
              </a:lnSpc>
              <a:spcBef>
                <a:spcPct val="0"/>
              </a:spcBef>
              <a:spcAft>
                <a:spcPct val="0"/>
              </a:spcAft>
              <a:buFontTx/>
              <a:buNone/>
              <a:defRPr sz="1400" b="0" i="0" u="none" baseline="0">
                <a:solidFill>
                  <a:srgbClr val="000000"/>
                </a:solidFill>
                <a:latin typeface="Arial" pitchFamily="34" charset="0"/>
                <a:ea typeface="Arial" pitchFamily="34" charset="0"/>
                <a:sym typeface="Arial" pitchFamily="34" charset="0"/>
              </a:defRPr>
            </a:lvl1pPr>
            <a:lvl2pPr marL="457200" indent="0" algn="l" fontAlgn="base" latinLnBrk="1">
              <a:lnSpc>
                <a:spcPct val="100000"/>
              </a:lnSpc>
              <a:spcBef>
                <a:spcPct val="0"/>
              </a:spcBef>
              <a:spcAft>
                <a:spcPct val="0"/>
              </a:spcAft>
              <a:buFontTx/>
              <a:buNone/>
              <a:defRPr sz="1400" b="0" i="0" u="none" baseline="0">
                <a:solidFill>
                  <a:srgbClr val="000000"/>
                </a:solidFill>
                <a:latin typeface="Arial" pitchFamily="34" charset="0"/>
                <a:ea typeface="Arial" pitchFamily="34" charset="0"/>
                <a:sym typeface="Arial" pitchFamily="34" charset="0"/>
              </a:defRPr>
            </a:lvl2pPr>
            <a:lvl3pPr marL="914400" indent="0" algn="l" fontAlgn="base" latinLnBrk="1">
              <a:lnSpc>
                <a:spcPct val="100000"/>
              </a:lnSpc>
              <a:spcBef>
                <a:spcPct val="0"/>
              </a:spcBef>
              <a:spcAft>
                <a:spcPct val="0"/>
              </a:spcAft>
              <a:buFontTx/>
              <a:buNone/>
              <a:defRPr sz="1400" b="0" i="0" u="none" baseline="0">
                <a:solidFill>
                  <a:srgbClr val="000000"/>
                </a:solidFill>
                <a:latin typeface="Arial" pitchFamily="34" charset="0"/>
                <a:ea typeface="Arial" pitchFamily="34" charset="0"/>
                <a:sym typeface="Arial" pitchFamily="34" charset="0"/>
              </a:defRPr>
            </a:lvl3pPr>
            <a:lvl4pPr marL="1371600" indent="0" algn="l" fontAlgn="base" latinLnBrk="1">
              <a:lnSpc>
                <a:spcPct val="100000"/>
              </a:lnSpc>
              <a:spcBef>
                <a:spcPct val="0"/>
              </a:spcBef>
              <a:spcAft>
                <a:spcPct val="0"/>
              </a:spcAft>
              <a:buFontTx/>
              <a:buNone/>
              <a:defRPr sz="1400" b="0" i="0" u="none" baseline="0">
                <a:solidFill>
                  <a:srgbClr val="000000"/>
                </a:solidFill>
                <a:latin typeface="Arial" pitchFamily="34" charset="0"/>
                <a:ea typeface="Arial" pitchFamily="34" charset="0"/>
                <a:sym typeface="Arial" pitchFamily="34" charset="0"/>
              </a:defRPr>
            </a:lvl4pPr>
            <a:lvl5pPr marL="1828800" indent="0" algn="l" fontAlgn="base" latinLnBrk="1">
              <a:lnSpc>
                <a:spcPct val="100000"/>
              </a:lnSpc>
              <a:spcBef>
                <a:spcPct val="0"/>
              </a:spcBef>
              <a:spcAft>
                <a:spcPct val="0"/>
              </a:spcAft>
              <a:buFontTx/>
              <a:buNone/>
              <a:defRPr sz="1400" b="0" i="0" u="none" baseline="0">
                <a:solidFill>
                  <a:srgbClr val="000000"/>
                </a:solidFill>
                <a:latin typeface="Arial" pitchFamily="34" charset="0"/>
                <a:ea typeface="Arial" pitchFamily="34" charset="0"/>
                <a:sym typeface="Arial" pitchFamily="34" charset="0"/>
              </a:defRPr>
            </a:lvl5pPr>
          </a:lstStyle>
          <a:p>
            <a:pPr marL="0" lvl="0" indent="0" algn="l" eaLnBrk="1" fontAlgn="base" latinLnBrk="1" hangingPunct="1">
              <a:lnSpc>
                <a:spcPct val="100000"/>
              </a:lnSpc>
              <a:spcBef>
                <a:spcPct val="0"/>
              </a:spcBef>
              <a:spcAft>
                <a:spcPct val="0"/>
              </a:spcAft>
              <a:buClr>
                <a:srgbClr val="000000"/>
              </a:buClr>
              <a:buFontTx/>
              <a:buNone/>
            </a:pPr>
            <a:r>
              <a:rPr lang="en-US" altLang="en-US" sz="2800" u="none" baseline="0">
                <a:solidFill>
                  <a:srgbClr val="BF0000"/>
                </a:solidFill>
                <a:latin typeface="Arial" pitchFamily="34" charset="0"/>
                <a:ea typeface="Arial" pitchFamily="34" charset="0"/>
                <a:sym typeface="Arial" pitchFamily="34" charset="0"/>
              </a:rPr>
              <a:t>Random Forest - Random Forest is a classification algorithm that uses multiple decision trees on smaller sets of the input dataset and averages the results to enhance the dataset's prediction accuracy.</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6" name="TextBox 1048724"/>
          <p:cNvSpPr/>
          <p:nvPr/>
        </p:nvSpPr>
        <p:spPr>
          <a:xfrm>
            <a:off x="733425" y="677862"/>
            <a:ext cx="7196137" cy="3470275"/>
          </a:xfrm>
          <a:prstGeom prst="rect">
            <a:avLst/>
          </a:prstGeom>
          <a:noFill/>
          <a:ln>
            <a:noFill/>
          </a:ln>
        </p:spPr>
        <p:txBody>
          <a:bodyPr vert="horz" lIns="91440" tIns="45720" rIns="91440" bIns="45720" anchor="t">
            <a:spAutoFit/>
          </a:bodyPr>
          <a:lstStyle>
            <a:lvl1pPr marL="0" indent="0" algn="l" fontAlgn="base" latinLnBrk="1">
              <a:lnSpc>
                <a:spcPct val="100000"/>
              </a:lnSpc>
              <a:spcBef>
                <a:spcPct val="0"/>
              </a:spcBef>
              <a:spcAft>
                <a:spcPct val="0"/>
              </a:spcAft>
              <a:buFontTx/>
              <a:buNone/>
              <a:defRPr sz="1400" b="0" i="0" u="none" baseline="0">
                <a:solidFill>
                  <a:srgbClr val="000000"/>
                </a:solidFill>
                <a:latin typeface="Arial" pitchFamily="34" charset="0"/>
                <a:ea typeface="Arial" pitchFamily="34" charset="0"/>
                <a:sym typeface="Arial" pitchFamily="34" charset="0"/>
              </a:defRPr>
            </a:lvl1pPr>
            <a:lvl2pPr marL="457200" indent="0" algn="l" fontAlgn="base" latinLnBrk="1">
              <a:lnSpc>
                <a:spcPct val="100000"/>
              </a:lnSpc>
              <a:spcBef>
                <a:spcPct val="0"/>
              </a:spcBef>
              <a:spcAft>
                <a:spcPct val="0"/>
              </a:spcAft>
              <a:buFontTx/>
              <a:buNone/>
              <a:defRPr sz="1400" b="0" i="0" u="none" baseline="0">
                <a:solidFill>
                  <a:srgbClr val="000000"/>
                </a:solidFill>
                <a:latin typeface="Arial" pitchFamily="34" charset="0"/>
                <a:ea typeface="Arial" pitchFamily="34" charset="0"/>
                <a:sym typeface="Arial" pitchFamily="34" charset="0"/>
              </a:defRPr>
            </a:lvl2pPr>
            <a:lvl3pPr marL="914400" indent="0" algn="l" fontAlgn="base" latinLnBrk="1">
              <a:lnSpc>
                <a:spcPct val="100000"/>
              </a:lnSpc>
              <a:spcBef>
                <a:spcPct val="0"/>
              </a:spcBef>
              <a:spcAft>
                <a:spcPct val="0"/>
              </a:spcAft>
              <a:buFontTx/>
              <a:buNone/>
              <a:defRPr sz="1400" b="0" i="0" u="none" baseline="0">
                <a:solidFill>
                  <a:srgbClr val="000000"/>
                </a:solidFill>
                <a:latin typeface="Arial" pitchFamily="34" charset="0"/>
                <a:ea typeface="Arial" pitchFamily="34" charset="0"/>
                <a:sym typeface="Arial" pitchFamily="34" charset="0"/>
              </a:defRPr>
            </a:lvl3pPr>
            <a:lvl4pPr marL="1371600" indent="0" algn="l" fontAlgn="base" latinLnBrk="1">
              <a:lnSpc>
                <a:spcPct val="100000"/>
              </a:lnSpc>
              <a:spcBef>
                <a:spcPct val="0"/>
              </a:spcBef>
              <a:spcAft>
                <a:spcPct val="0"/>
              </a:spcAft>
              <a:buFontTx/>
              <a:buNone/>
              <a:defRPr sz="1400" b="0" i="0" u="none" baseline="0">
                <a:solidFill>
                  <a:srgbClr val="000000"/>
                </a:solidFill>
                <a:latin typeface="Arial" pitchFamily="34" charset="0"/>
                <a:ea typeface="Arial" pitchFamily="34" charset="0"/>
                <a:sym typeface="Arial" pitchFamily="34" charset="0"/>
              </a:defRPr>
            </a:lvl4pPr>
            <a:lvl5pPr marL="1828800" indent="0" algn="l" fontAlgn="base" latinLnBrk="1">
              <a:lnSpc>
                <a:spcPct val="100000"/>
              </a:lnSpc>
              <a:spcBef>
                <a:spcPct val="0"/>
              </a:spcBef>
              <a:spcAft>
                <a:spcPct val="0"/>
              </a:spcAft>
              <a:buFontTx/>
              <a:buNone/>
              <a:defRPr sz="1400" b="0" i="0" u="none" baseline="0">
                <a:solidFill>
                  <a:srgbClr val="000000"/>
                </a:solidFill>
                <a:latin typeface="Arial" pitchFamily="34" charset="0"/>
                <a:ea typeface="Arial" pitchFamily="34" charset="0"/>
                <a:sym typeface="Arial" pitchFamily="34" charset="0"/>
              </a:defRPr>
            </a:lvl5pPr>
          </a:lstStyle>
          <a:p>
            <a:pPr marL="0" lvl="0" indent="0" algn="l" eaLnBrk="1" fontAlgn="base" latinLnBrk="1" hangingPunct="1">
              <a:lnSpc>
                <a:spcPct val="100000"/>
              </a:lnSpc>
              <a:spcBef>
                <a:spcPct val="0"/>
              </a:spcBef>
              <a:spcAft>
                <a:spcPct val="0"/>
              </a:spcAft>
              <a:buClr>
                <a:srgbClr val="000000"/>
              </a:buClr>
              <a:buFontTx/>
              <a:buNone/>
            </a:pPr>
            <a:r>
              <a:rPr lang="en-US" altLang="en-US" sz="2800" u="none" baseline="0">
                <a:solidFill>
                  <a:srgbClr val="BF0000"/>
                </a:solidFill>
                <a:latin typeface="Arial" pitchFamily="34" charset="0"/>
                <a:ea typeface="Arial" pitchFamily="34" charset="0"/>
                <a:sym typeface="Arial" pitchFamily="34" charset="0"/>
              </a:rPr>
              <a:t>XG Boost - Formally speaking, XGBoost may be described as a decision tree-based ensemble learning framework that uses Gradient Descent as the underlying objective function. It offers excellent flexibility and efficiently uses computation to produce the mandated results.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7" name="Title 1048725"/>
          <p:cNvSpPr>
            <a:spLocks noGrp="1"/>
          </p:cNvSpPr>
          <p:nvPr>
            <p:ph type="title" idx="4294967295"/>
          </p:nvPr>
        </p:nvSpPr>
        <p:spPr>
          <a:xfrm>
            <a:off x="311150" y="501650"/>
            <a:ext cx="8521700" cy="622300"/>
          </a:xfrm>
          <a:prstGeom prst="rect">
            <a:avLst/>
          </a:prstGeom>
          <a:noFill/>
          <a:ln>
            <a:noFill/>
          </a:ln>
        </p:spPr>
        <p:txBody>
          <a:bodyPr vert="horz" lIns="91425" tIns="91425" rIns="91425" bIns="91425" anchor="t"/>
          <a:lstStyle>
            <a:lvl1pPr marL="0" indent="0" algn="l" eaLnBrk="1" fontAlgn="base" hangingPunct="1">
              <a:spcBef>
                <a:spcPct val="0"/>
              </a:spcBef>
              <a:spcAft>
                <a:spcPct val="0"/>
              </a:spcAft>
              <a:buClr>
                <a:srgbClr val="000000"/>
              </a:buClr>
              <a:buFontTx/>
              <a:buNone/>
              <a:defRPr sz="1400" b="0">
                <a:solidFill>
                  <a:srgbClr val="000000"/>
                </a:solidFill>
                <a:latin typeface="Arial" charset="0"/>
                <a:ea typeface="Arial" charset="0"/>
                <a:sym typeface="Arial" pitchFamily="34" charset="0"/>
              </a:defRPr>
            </a:lvl1pPr>
            <a:lvl2pPr marL="0" indent="0" algn="l" eaLnBrk="1" fontAlgn="base" hangingPunct="1">
              <a:spcBef>
                <a:spcPct val="0"/>
              </a:spcBef>
              <a:spcAft>
                <a:spcPct val="0"/>
              </a:spcAft>
              <a:buClr>
                <a:srgbClr val="000000"/>
              </a:buClr>
              <a:buFontTx/>
              <a:buNone/>
              <a:defRPr sz="1400" b="0">
                <a:solidFill>
                  <a:srgbClr val="000000"/>
                </a:solidFill>
                <a:latin typeface="Arial" charset="0"/>
                <a:ea typeface="Arial" charset="0"/>
                <a:sym typeface="Arial" pitchFamily="34" charset="0"/>
              </a:defRPr>
            </a:lvl2pPr>
            <a:lvl3pPr marL="0" indent="0" algn="l" eaLnBrk="1" fontAlgn="base" hangingPunct="1">
              <a:spcBef>
                <a:spcPct val="0"/>
              </a:spcBef>
              <a:spcAft>
                <a:spcPct val="0"/>
              </a:spcAft>
              <a:buClr>
                <a:srgbClr val="000000"/>
              </a:buClr>
              <a:buFontTx/>
              <a:buNone/>
              <a:defRPr sz="1400" b="0">
                <a:solidFill>
                  <a:srgbClr val="000000"/>
                </a:solidFill>
                <a:latin typeface="Arial" charset="0"/>
                <a:ea typeface="Arial" charset="0"/>
                <a:sym typeface="Arial" pitchFamily="34" charset="0"/>
              </a:defRPr>
            </a:lvl3pPr>
            <a:lvl4pPr marL="0" indent="0" algn="l" eaLnBrk="1" fontAlgn="base" hangingPunct="1">
              <a:spcBef>
                <a:spcPct val="0"/>
              </a:spcBef>
              <a:spcAft>
                <a:spcPct val="0"/>
              </a:spcAft>
              <a:buClr>
                <a:srgbClr val="000000"/>
              </a:buClr>
              <a:buFontTx/>
              <a:buNone/>
              <a:defRPr sz="1400" b="0">
                <a:solidFill>
                  <a:srgbClr val="000000"/>
                </a:solidFill>
                <a:latin typeface="Arial" charset="0"/>
                <a:ea typeface="Arial" charset="0"/>
                <a:sym typeface="Arial" pitchFamily="34" charset="0"/>
              </a:defRPr>
            </a:lvl4pPr>
            <a:lvl5pPr marL="0" indent="0" algn="l" eaLnBrk="1" fontAlgn="base" hangingPunct="1">
              <a:spcBef>
                <a:spcPct val="0"/>
              </a:spcBef>
              <a:spcAft>
                <a:spcPct val="0"/>
              </a:spcAft>
              <a:buClr>
                <a:srgbClr val="000000"/>
              </a:buClr>
              <a:buFontTx/>
              <a:buNone/>
              <a:defRPr sz="1400" b="0">
                <a:solidFill>
                  <a:srgbClr val="000000"/>
                </a:solidFill>
                <a:latin typeface="Arial" charset="0"/>
                <a:ea typeface="Arial" charset="0"/>
                <a:sym typeface="Arial" pitchFamily="34" charset="0"/>
              </a:defRPr>
            </a:lvl5pPr>
          </a:lstStyle>
          <a:p>
            <a:pPr marL="0" lvl="0" indent="0" algn="ctr" eaLnBrk="1" fontAlgn="base" latinLnBrk="1" hangingPunct="1">
              <a:lnSpc>
                <a:spcPct val="100000"/>
              </a:lnSpc>
              <a:spcBef>
                <a:spcPct val="0"/>
              </a:spcBef>
              <a:spcAft>
                <a:spcPct val="0"/>
              </a:spcAft>
              <a:buClr>
                <a:srgbClr val="FFFFFF"/>
              </a:buClr>
              <a:buFontTx/>
              <a:buNone/>
            </a:pPr>
            <a:r>
              <a:rPr lang="en-US" altLang="en-US" sz="2500" u="none" baseline="0">
                <a:solidFill>
                  <a:srgbClr val="FFC000"/>
                </a:solidFill>
                <a:latin typeface="Agency FB" pitchFamily="34" charset="0"/>
                <a:ea typeface="Merriweather" charset="0"/>
                <a:sym typeface="Merriweather" charset="0"/>
              </a:rPr>
              <a:t>Conclusion</a:t>
            </a:r>
            <a:r>
              <a:rPr lang="en-US" altLang="en-US" sz="2500" u="none" baseline="0">
                <a:solidFill>
                  <a:srgbClr val="FFC000"/>
                </a:solidFill>
                <a:latin typeface="Merriweather" charset="0"/>
                <a:ea typeface="Merriweather" charset="0"/>
                <a:sym typeface="Merriweather" charset="0"/>
              </a:rPr>
              <a:t> </a:t>
            </a:r>
          </a:p>
        </p:txBody>
      </p:sp>
      <p:sp>
        <p:nvSpPr>
          <p:cNvPr id="1048628" name="TextBox 1048726"/>
          <p:cNvSpPr/>
          <p:nvPr/>
        </p:nvSpPr>
        <p:spPr>
          <a:xfrm>
            <a:off x="627062" y="1458912"/>
            <a:ext cx="7721600" cy="3952875"/>
          </a:xfrm>
          <a:prstGeom prst="rect">
            <a:avLst/>
          </a:prstGeom>
          <a:noFill/>
          <a:ln>
            <a:noFill/>
          </a:ln>
        </p:spPr>
        <p:txBody>
          <a:bodyPr vert="horz" lIns="91440" tIns="45720" rIns="91440" bIns="45720" anchor="t">
            <a:spAutoFit/>
          </a:bodyPr>
          <a:lstStyle>
            <a:lvl1pPr marL="0" indent="0" algn="l" fontAlgn="base" latinLnBrk="1">
              <a:lnSpc>
                <a:spcPct val="100000"/>
              </a:lnSpc>
              <a:spcBef>
                <a:spcPct val="0"/>
              </a:spcBef>
              <a:spcAft>
                <a:spcPct val="0"/>
              </a:spcAft>
              <a:buFontTx/>
              <a:buNone/>
              <a:defRPr sz="1400" b="0" i="0" u="none" baseline="0">
                <a:solidFill>
                  <a:srgbClr val="000000"/>
                </a:solidFill>
                <a:latin typeface="Arial" pitchFamily="34" charset="0"/>
                <a:ea typeface="Arial" pitchFamily="34" charset="0"/>
                <a:sym typeface="Arial" pitchFamily="34" charset="0"/>
              </a:defRPr>
            </a:lvl1pPr>
            <a:lvl2pPr marL="457200" indent="0" algn="l" fontAlgn="base" latinLnBrk="1">
              <a:lnSpc>
                <a:spcPct val="100000"/>
              </a:lnSpc>
              <a:spcBef>
                <a:spcPct val="0"/>
              </a:spcBef>
              <a:spcAft>
                <a:spcPct val="0"/>
              </a:spcAft>
              <a:buFontTx/>
              <a:buNone/>
              <a:defRPr sz="1400" b="0" i="0" u="none" baseline="0">
                <a:solidFill>
                  <a:srgbClr val="000000"/>
                </a:solidFill>
                <a:latin typeface="Arial" pitchFamily="34" charset="0"/>
                <a:ea typeface="Arial" pitchFamily="34" charset="0"/>
                <a:sym typeface="Arial" pitchFamily="34" charset="0"/>
              </a:defRPr>
            </a:lvl2pPr>
            <a:lvl3pPr marL="914400" indent="0" algn="l" fontAlgn="base" latinLnBrk="1">
              <a:lnSpc>
                <a:spcPct val="100000"/>
              </a:lnSpc>
              <a:spcBef>
                <a:spcPct val="0"/>
              </a:spcBef>
              <a:spcAft>
                <a:spcPct val="0"/>
              </a:spcAft>
              <a:buFontTx/>
              <a:buNone/>
              <a:defRPr sz="1400" b="0" i="0" u="none" baseline="0">
                <a:solidFill>
                  <a:srgbClr val="000000"/>
                </a:solidFill>
                <a:latin typeface="Arial" pitchFamily="34" charset="0"/>
                <a:ea typeface="Arial" pitchFamily="34" charset="0"/>
                <a:sym typeface="Arial" pitchFamily="34" charset="0"/>
              </a:defRPr>
            </a:lvl3pPr>
            <a:lvl4pPr marL="1371600" indent="0" algn="l" fontAlgn="base" latinLnBrk="1">
              <a:lnSpc>
                <a:spcPct val="100000"/>
              </a:lnSpc>
              <a:spcBef>
                <a:spcPct val="0"/>
              </a:spcBef>
              <a:spcAft>
                <a:spcPct val="0"/>
              </a:spcAft>
              <a:buFontTx/>
              <a:buNone/>
              <a:defRPr sz="1400" b="0" i="0" u="none" baseline="0">
                <a:solidFill>
                  <a:srgbClr val="000000"/>
                </a:solidFill>
                <a:latin typeface="Arial" pitchFamily="34" charset="0"/>
                <a:ea typeface="Arial" pitchFamily="34" charset="0"/>
                <a:sym typeface="Arial" pitchFamily="34" charset="0"/>
              </a:defRPr>
            </a:lvl4pPr>
            <a:lvl5pPr marL="1828800" indent="0" algn="l" fontAlgn="base" latinLnBrk="1">
              <a:lnSpc>
                <a:spcPct val="100000"/>
              </a:lnSpc>
              <a:spcBef>
                <a:spcPct val="0"/>
              </a:spcBef>
              <a:spcAft>
                <a:spcPct val="0"/>
              </a:spcAft>
              <a:buFontTx/>
              <a:buNone/>
              <a:defRPr sz="1400" b="0" i="0" u="none" baseline="0">
                <a:solidFill>
                  <a:srgbClr val="000000"/>
                </a:solidFill>
                <a:latin typeface="Arial" pitchFamily="34" charset="0"/>
                <a:ea typeface="Arial" pitchFamily="34" charset="0"/>
                <a:sym typeface="Arial" pitchFamily="34" charset="0"/>
              </a:defRPr>
            </a:lvl5pPr>
          </a:lstStyle>
          <a:p>
            <a:pPr marL="0" lvl="0" indent="0" algn="l" eaLnBrk="1" fontAlgn="base" latinLnBrk="1" hangingPunct="1">
              <a:lnSpc>
                <a:spcPct val="100000"/>
              </a:lnSpc>
              <a:spcBef>
                <a:spcPct val="0"/>
              </a:spcBef>
              <a:spcAft>
                <a:spcPct val="0"/>
              </a:spcAft>
              <a:buClr>
                <a:srgbClr val="000000"/>
              </a:buClr>
              <a:buFontTx/>
              <a:buNone/>
            </a:pPr>
            <a:r>
              <a:rPr lang="en-US" altLang="en-US" sz="2800" u="none" baseline="0">
                <a:solidFill>
                  <a:srgbClr val="92D04F"/>
                </a:solidFill>
                <a:latin typeface="Arial" pitchFamily="34" charset="0"/>
                <a:ea typeface="Arial" pitchFamily="34" charset="0"/>
                <a:sym typeface="Arial" pitchFamily="34" charset="0"/>
              </a:rPr>
              <a:t>In conclusion, customer churn prediction plays a pivotal role in helping businesses retain their customers. By leveraging data-driven models and analytics, companies can identify potential churners and take proactive measures to retain them. This not only helps in maintaining revenue but also enhances customer satisfaction and loyalty.</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8" name="Google Shape;76;p15"/>
          <p:cNvSpPr>
            <a:spLocks noGrp="1"/>
          </p:cNvSpPr>
          <p:nvPr>
            <p:ph type="title" idx="4294967295"/>
          </p:nvPr>
        </p:nvSpPr>
        <p:spPr>
          <a:xfrm>
            <a:off x="660400" y="584200"/>
            <a:ext cx="3005137" cy="2508250"/>
          </a:xfrm>
          <a:prstGeom prst="rect">
            <a:avLst/>
          </a:prstGeom>
          <a:noFill/>
          <a:ln>
            <a:noFill/>
          </a:ln>
        </p:spPr>
        <p:txBody>
          <a:bodyPr vert="horz" lIns="91425" tIns="91425" rIns="91425" bIns="91425" anchor="t"/>
          <a:lstStyle>
            <a:lvl1pPr marL="0" indent="0" algn="l" eaLnBrk="1" fontAlgn="base" hangingPunct="1">
              <a:spcBef>
                <a:spcPct val="0"/>
              </a:spcBef>
              <a:spcAft>
                <a:spcPct val="0"/>
              </a:spcAft>
              <a:buClr>
                <a:srgbClr val="000000"/>
              </a:buClr>
              <a:buFontTx/>
              <a:buNone/>
              <a:defRPr sz="1400" b="0">
                <a:solidFill>
                  <a:srgbClr val="000000"/>
                </a:solidFill>
                <a:latin typeface="Arial" charset="0"/>
                <a:ea typeface="Arial" charset="0"/>
                <a:sym typeface="Arial" pitchFamily="34" charset="0"/>
              </a:defRPr>
            </a:lvl1pPr>
            <a:lvl2pPr marL="0" indent="0" algn="l" eaLnBrk="1" fontAlgn="base" hangingPunct="1">
              <a:spcBef>
                <a:spcPct val="0"/>
              </a:spcBef>
              <a:spcAft>
                <a:spcPct val="0"/>
              </a:spcAft>
              <a:buClr>
                <a:srgbClr val="000000"/>
              </a:buClr>
              <a:buFontTx/>
              <a:buNone/>
              <a:defRPr sz="1400" b="0">
                <a:solidFill>
                  <a:srgbClr val="000000"/>
                </a:solidFill>
                <a:latin typeface="Arial" charset="0"/>
                <a:ea typeface="Arial" charset="0"/>
                <a:sym typeface="Arial" pitchFamily="34" charset="0"/>
              </a:defRPr>
            </a:lvl2pPr>
            <a:lvl3pPr marL="0" indent="0" algn="l" eaLnBrk="1" fontAlgn="base" hangingPunct="1">
              <a:spcBef>
                <a:spcPct val="0"/>
              </a:spcBef>
              <a:spcAft>
                <a:spcPct val="0"/>
              </a:spcAft>
              <a:buClr>
                <a:srgbClr val="000000"/>
              </a:buClr>
              <a:buFontTx/>
              <a:buNone/>
              <a:defRPr sz="1400" b="0">
                <a:solidFill>
                  <a:srgbClr val="000000"/>
                </a:solidFill>
                <a:latin typeface="Arial" charset="0"/>
                <a:ea typeface="Arial" charset="0"/>
                <a:sym typeface="Arial" pitchFamily="34" charset="0"/>
              </a:defRPr>
            </a:lvl3pPr>
            <a:lvl4pPr marL="0" indent="0" algn="l" eaLnBrk="1" fontAlgn="base" hangingPunct="1">
              <a:spcBef>
                <a:spcPct val="0"/>
              </a:spcBef>
              <a:spcAft>
                <a:spcPct val="0"/>
              </a:spcAft>
              <a:buClr>
                <a:srgbClr val="000000"/>
              </a:buClr>
              <a:buFontTx/>
              <a:buNone/>
              <a:defRPr sz="1400" b="0">
                <a:solidFill>
                  <a:srgbClr val="000000"/>
                </a:solidFill>
                <a:latin typeface="Arial" charset="0"/>
                <a:ea typeface="Arial" charset="0"/>
                <a:sym typeface="Arial" pitchFamily="34" charset="0"/>
              </a:defRPr>
            </a:lvl4pPr>
            <a:lvl5pPr marL="0" indent="0" algn="l" eaLnBrk="1" fontAlgn="base" hangingPunct="1">
              <a:spcBef>
                <a:spcPct val="0"/>
              </a:spcBef>
              <a:spcAft>
                <a:spcPct val="0"/>
              </a:spcAft>
              <a:buClr>
                <a:srgbClr val="000000"/>
              </a:buClr>
              <a:buFontTx/>
              <a:buNone/>
              <a:defRPr sz="1400" b="0">
                <a:solidFill>
                  <a:srgbClr val="000000"/>
                </a:solidFill>
                <a:latin typeface="Arial" charset="0"/>
                <a:ea typeface="Arial" charset="0"/>
                <a:sym typeface="Arial" pitchFamily="34" charset="0"/>
              </a:defRPr>
            </a:lvl5pPr>
          </a:lstStyle>
          <a:p>
            <a:pPr marL="0" lvl="0" indent="0" algn="l" eaLnBrk="1" fontAlgn="base" latinLnBrk="1" hangingPunct="1">
              <a:lnSpc>
                <a:spcPct val="100000"/>
              </a:lnSpc>
              <a:spcBef>
                <a:spcPct val="0"/>
              </a:spcBef>
              <a:spcAft>
                <a:spcPct val="0"/>
              </a:spcAft>
              <a:buClr>
                <a:srgbClr val="FFFFFF"/>
              </a:buClr>
              <a:buFontTx/>
              <a:buNone/>
            </a:pPr>
            <a:r>
              <a:rPr lang="en-US" altLang="en-US" sz="6000" u="none" baseline="0">
                <a:solidFill>
                  <a:srgbClr val="02A5E3"/>
                </a:solidFill>
                <a:latin typeface="Agency FB" pitchFamily="34" charset="0"/>
                <a:ea typeface="Merriweather" charset="0"/>
                <a:sym typeface="Merriweather" charset="0"/>
              </a:rPr>
              <a:t>PROBLEM DEFINITION</a:t>
            </a:r>
          </a:p>
        </p:txBody>
      </p:sp>
      <p:sp>
        <p:nvSpPr>
          <p:cNvPr id="1048599" name="TextBox 1048597"/>
          <p:cNvSpPr/>
          <p:nvPr/>
        </p:nvSpPr>
        <p:spPr>
          <a:xfrm>
            <a:off x="4572000" y="696912"/>
            <a:ext cx="4219575" cy="3749675"/>
          </a:xfrm>
          <a:prstGeom prst="rect">
            <a:avLst/>
          </a:prstGeom>
          <a:noFill/>
          <a:ln>
            <a:noFill/>
          </a:ln>
        </p:spPr>
        <p:txBody>
          <a:bodyPr vert="horz" lIns="91440" tIns="45720" rIns="91440" bIns="45720" anchor="t">
            <a:spAutoFit/>
          </a:bodyPr>
          <a:lstStyle>
            <a:lvl1pPr marL="0" indent="0" algn="l" fontAlgn="base" latinLnBrk="1">
              <a:lnSpc>
                <a:spcPct val="100000"/>
              </a:lnSpc>
              <a:spcBef>
                <a:spcPct val="0"/>
              </a:spcBef>
              <a:spcAft>
                <a:spcPct val="0"/>
              </a:spcAft>
              <a:buFontTx/>
              <a:buNone/>
              <a:defRPr sz="1400" b="0" i="0" u="none" baseline="0">
                <a:solidFill>
                  <a:srgbClr val="000000"/>
                </a:solidFill>
                <a:latin typeface="Arial" pitchFamily="34" charset="0"/>
                <a:ea typeface="Arial" pitchFamily="34" charset="0"/>
                <a:sym typeface="Arial" pitchFamily="34" charset="0"/>
              </a:defRPr>
            </a:lvl1pPr>
            <a:lvl2pPr marL="457200" indent="0" algn="l" fontAlgn="base" latinLnBrk="1">
              <a:lnSpc>
                <a:spcPct val="100000"/>
              </a:lnSpc>
              <a:spcBef>
                <a:spcPct val="0"/>
              </a:spcBef>
              <a:spcAft>
                <a:spcPct val="0"/>
              </a:spcAft>
              <a:buFontTx/>
              <a:buNone/>
              <a:defRPr sz="1400" b="0" i="0" u="none" baseline="0">
                <a:solidFill>
                  <a:srgbClr val="000000"/>
                </a:solidFill>
                <a:latin typeface="Arial" pitchFamily="34" charset="0"/>
                <a:ea typeface="Arial" pitchFamily="34" charset="0"/>
                <a:sym typeface="Arial" pitchFamily="34" charset="0"/>
              </a:defRPr>
            </a:lvl2pPr>
            <a:lvl3pPr marL="914400" indent="0" algn="l" fontAlgn="base" latinLnBrk="1">
              <a:lnSpc>
                <a:spcPct val="100000"/>
              </a:lnSpc>
              <a:spcBef>
                <a:spcPct val="0"/>
              </a:spcBef>
              <a:spcAft>
                <a:spcPct val="0"/>
              </a:spcAft>
              <a:buFontTx/>
              <a:buNone/>
              <a:defRPr sz="1400" b="0" i="0" u="none" baseline="0">
                <a:solidFill>
                  <a:srgbClr val="000000"/>
                </a:solidFill>
                <a:latin typeface="Arial" pitchFamily="34" charset="0"/>
                <a:ea typeface="Arial" pitchFamily="34" charset="0"/>
                <a:sym typeface="Arial" pitchFamily="34" charset="0"/>
              </a:defRPr>
            </a:lvl3pPr>
            <a:lvl4pPr marL="1371600" indent="0" algn="l" fontAlgn="base" latinLnBrk="1">
              <a:lnSpc>
                <a:spcPct val="100000"/>
              </a:lnSpc>
              <a:spcBef>
                <a:spcPct val="0"/>
              </a:spcBef>
              <a:spcAft>
                <a:spcPct val="0"/>
              </a:spcAft>
              <a:buFontTx/>
              <a:buNone/>
              <a:defRPr sz="1400" b="0" i="0" u="none" baseline="0">
                <a:solidFill>
                  <a:srgbClr val="000000"/>
                </a:solidFill>
                <a:latin typeface="Arial" pitchFamily="34" charset="0"/>
                <a:ea typeface="Arial" pitchFamily="34" charset="0"/>
                <a:sym typeface="Arial" pitchFamily="34" charset="0"/>
              </a:defRPr>
            </a:lvl4pPr>
            <a:lvl5pPr marL="1828800" indent="0" algn="l" fontAlgn="base" latinLnBrk="1">
              <a:lnSpc>
                <a:spcPct val="100000"/>
              </a:lnSpc>
              <a:spcBef>
                <a:spcPct val="0"/>
              </a:spcBef>
              <a:spcAft>
                <a:spcPct val="0"/>
              </a:spcAft>
              <a:buFontTx/>
              <a:buNone/>
              <a:defRPr sz="1400" b="0" i="0" u="none" baseline="0">
                <a:solidFill>
                  <a:srgbClr val="000000"/>
                </a:solidFill>
                <a:latin typeface="Arial" pitchFamily="34" charset="0"/>
                <a:ea typeface="Arial" pitchFamily="34" charset="0"/>
                <a:sym typeface="Arial" pitchFamily="34" charset="0"/>
              </a:defRPr>
            </a:lvl5pPr>
          </a:lstStyle>
          <a:p>
            <a:pPr marL="0" lvl="0" indent="0" algn="l" eaLnBrk="1" fontAlgn="base" latinLnBrk="1" hangingPunct="1">
              <a:lnSpc>
                <a:spcPct val="100000"/>
              </a:lnSpc>
              <a:spcBef>
                <a:spcPct val="0"/>
              </a:spcBef>
              <a:spcAft>
                <a:spcPct val="0"/>
              </a:spcAft>
              <a:buClr>
                <a:srgbClr val="000000"/>
              </a:buClr>
              <a:buFontTx/>
              <a:buNone/>
            </a:pPr>
            <a:r>
              <a:rPr lang="en-US" altLang="en-US" sz="1800" u="none" baseline="0">
                <a:solidFill>
                  <a:srgbClr val="000000"/>
                </a:solidFill>
                <a:latin typeface="Arial" pitchFamily="34" charset="0"/>
                <a:ea typeface="Arial" pitchFamily="34" charset="0"/>
                <a:sym typeface="Arial" pitchFamily="34" charset="0"/>
              </a:rPr>
              <a:t>The project involves using IBM Cognos to predict customer churn and identify factors influencing customer retention. The goal is to help businesses reduce customer attrition by understanding the patterns and reasons behind customers leaving. This project includes defining analysis objectives, collecting customer data, designing relevant visualizations in IBM   jCognos, and building a predictive model.</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0" name="Google Shape;82;p16"/>
          <p:cNvSpPr>
            <a:spLocks noGrp="1"/>
          </p:cNvSpPr>
          <p:nvPr>
            <p:ph type="ctrTitle" idx="4294967295"/>
          </p:nvPr>
        </p:nvSpPr>
        <p:spPr>
          <a:xfrm>
            <a:off x="311150" y="1008062"/>
            <a:ext cx="8521700" cy="1050925"/>
          </a:xfrm>
          <a:prstGeom prst="rect">
            <a:avLst/>
          </a:prstGeom>
          <a:noFill/>
          <a:ln>
            <a:noFill/>
          </a:ln>
        </p:spPr>
        <p:txBody>
          <a:bodyPr vert="horz" lIns="91425" tIns="91425" rIns="91425" bIns="91425" anchor="t"/>
          <a:lstStyle>
            <a:lvl1pPr marL="0" indent="0" algn="l" eaLnBrk="1" fontAlgn="base" hangingPunct="1">
              <a:spcBef>
                <a:spcPct val="0"/>
              </a:spcBef>
              <a:spcAft>
                <a:spcPct val="0"/>
              </a:spcAft>
              <a:buClr>
                <a:srgbClr val="000000"/>
              </a:buClr>
              <a:buFontTx/>
              <a:buNone/>
              <a:defRPr sz="1400" b="0">
                <a:solidFill>
                  <a:srgbClr val="000000"/>
                </a:solidFill>
                <a:latin typeface="Arial" charset="0"/>
                <a:ea typeface="Arial" charset="0"/>
                <a:sym typeface="Arial" pitchFamily="34" charset="0"/>
              </a:defRPr>
            </a:lvl1pPr>
            <a:lvl2pPr marL="0" indent="0" algn="l" eaLnBrk="1" fontAlgn="base" hangingPunct="1">
              <a:spcBef>
                <a:spcPct val="0"/>
              </a:spcBef>
              <a:spcAft>
                <a:spcPct val="0"/>
              </a:spcAft>
              <a:buClr>
                <a:srgbClr val="000000"/>
              </a:buClr>
              <a:buFontTx/>
              <a:buNone/>
              <a:defRPr sz="1400" b="0">
                <a:solidFill>
                  <a:srgbClr val="000000"/>
                </a:solidFill>
                <a:latin typeface="Arial" charset="0"/>
                <a:ea typeface="Arial" charset="0"/>
                <a:sym typeface="Arial" pitchFamily="34" charset="0"/>
              </a:defRPr>
            </a:lvl2pPr>
            <a:lvl3pPr marL="0" indent="0" algn="l" eaLnBrk="1" fontAlgn="base" hangingPunct="1">
              <a:spcBef>
                <a:spcPct val="0"/>
              </a:spcBef>
              <a:spcAft>
                <a:spcPct val="0"/>
              </a:spcAft>
              <a:buClr>
                <a:srgbClr val="000000"/>
              </a:buClr>
              <a:buFontTx/>
              <a:buNone/>
              <a:defRPr sz="1400" b="0">
                <a:solidFill>
                  <a:srgbClr val="000000"/>
                </a:solidFill>
                <a:latin typeface="Arial" charset="0"/>
                <a:ea typeface="Arial" charset="0"/>
                <a:sym typeface="Arial" pitchFamily="34" charset="0"/>
              </a:defRPr>
            </a:lvl3pPr>
            <a:lvl4pPr marL="0" indent="0" algn="l" eaLnBrk="1" fontAlgn="base" hangingPunct="1">
              <a:spcBef>
                <a:spcPct val="0"/>
              </a:spcBef>
              <a:spcAft>
                <a:spcPct val="0"/>
              </a:spcAft>
              <a:buClr>
                <a:srgbClr val="000000"/>
              </a:buClr>
              <a:buFontTx/>
              <a:buNone/>
              <a:defRPr sz="1400" b="0">
                <a:solidFill>
                  <a:srgbClr val="000000"/>
                </a:solidFill>
                <a:latin typeface="Arial" charset="0"/>
                <a:ea typeface="Arial" charset="0"/>
                <a:sym typeface="Arial" pitchFamily="34" charset="0"/>
              </a:defRPr>
            </a:lvl4pPr>
            <a:lvl5pPr marL="0" indent="0" algn="l" eaLnBrk="1" fontAlgn="base" hangingPunct="1">
              <a:spcBef>
                <a:spcPct val="0"/>
              </a:spcBef>
              <a:spcAft>
                <a:spcPct val="0"/>
              </a:spcAft>
              <a:buClr>
                <a:srgbClr val="000000"/>
              </a:buClr>
              <a:buFontTx/>
              <a:buNone/>
              <a:defRPr sz="1400" b="0">
                <a:solidFill>
                  <a:srgbClr val="000000"/>
                </a:solidFill>
                <a:latin typeface="Arial" charset="0"/>
                <a:ea typeface="Arial" charset="0"/>
                <a:sym typeface="Arial" pitchFamily="34" charset="0"/>
              </a:defRPr>
            </a:lvl5pPr>
          </a:lstStyle>
          <a:p>
            <a:pPr lvl="0" algn="ctr" eaLnBrk="1" latinLnBrk="1" hangingPunct="1">
              <a:spcBef>
                <a:spcPct val="0"/>
              </a:spcBef>
              <a:spcAft>
                <a:spcPct val="0"/>
              </a:spcAft>
              <a:buClr>
                <a:srgbClr val="002F4A"/>
              </a:buClr>
              <a:buFontTx/>
              <a:buNone/>
            </a:pPr>
            <a:r>
              <a:rPr lang="en-US" altLang="en-US" sz="6500">
                <a:solidFill>
                  <a:srgbClr val="002F4A"/>
                </a:solidFill>
                <a:latin typeface="Algerian" pitchFamily="82" charset="0"/>
                <a:ea typeface="Merriweather" charset="0"/>
                <a:sym typeface="Merriweather" charset="0"/>
              </a:rPr>
              <a:t>DESIGN</a:t>
            </a:r>
            <a:r>
              <a:rPr lang="en-US" altLang="en-US" sz="6500">
                <a:solidFill>
                  <a:srgbClr val="002F4A"/>
                </a:solidFill>
                <a:latin typeface="Merriweather" charset="0"/>
                <a:ea typeface="Merriweather" charset="0"/>
                <a:sym typeface="Merriweather" charset="0"/>
              </a:rPr>
              <a:t>  </a:t>
            </a:r>
            <a:r>
              <a:rPr lang="en-US" altLang="en-US" sz="6500">
                <a:solidFill>
                  <a:srgbClr val="002F4A"/>
                </a:solidFill>
                <a:latin typeface="Algerian" pitchFamily="82" charset="0"/>
                <a:ea typeface="Merriweather" charset="0"/>
                <a:sym typeface="Merriweather" charset="0"/>
              </a:rPr>
              <a:t>THINKING</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1" name="Title 1048604"/>
          <p:cNvSpPr>
            <a:spLocks noGrp="1"/>
          </p:cNvSpPr>
          <p:nvPr>
            <p:ph type="ctrTitle" idx="4294967295"/>
          </p:nvPr>
        </p:nvSpPr>
        <p:spPr>
          <a:xfrm>
            <a:off x="184150" y="85725"/>
            <a:ext cx="8521700" cy="2084387"/>
          </a:xfrm>
          <a:prstGeom prst="rect">
            <a:avLst/>
          </a:prstGeom>
          <a:noFill/>
          <a:ln>
            <a:noFill/>
          </a:ln>
        </p:spPr>
        <p:txBody>
          <a:bodyPr vert="horz" lIns="91425" tIns="91425" rIns="91425" bIns="91425" anchor="t"/>
          <a:lstStyle>
            <a:lvl1pPr marL="0" indent="0" algn="l" eaLnBrk="1" fontAlgn="base" hangingPunct="1">
              <a:spcBef>
                <a:spcPct val="0"/>
              </a:spcBef>
              <a:spcAft>
                <a:spcPct val="0"/>
              </a:spcAft>
              <a:buClr>
                <a:srgbClr val="000000"/>
              </a:buClr>
              <a:buFontTx/>
              <a:buNone/>
              <a:defRPr sz="1400" b="0">
                <a:solidFill>
                  <a:srgbClr val="000000"/>
                </a:solidFill>
                <a:latin typeface="Arial" charset="0"/>
                <a:ea typeface="Arial" charset="0"/>
                <a:sym typeface="Arial" pitchFamily="34" charset="0"/>
              </a:defRPr>
            </a:lvl1pPr>
            <a:lvl2pPr marL="0" indent="0" algn="l" eaLnBrk="1" fontAlgn="base" hangingPunct="1">
              <a:spcBef>
                <a:spcPct val="0"/>
              </a:spcBef>
              <a:spcAft>
                <a:spcPct val="0"/>
              </a:spcAft>
              <a:buClr>
                <a:srgbClr val="000000"/>
              </a:buClr>
              <a:buFontTx/>
              <a:buNone/>
              <a:defRPr sz="1400" b="0">
                <a:solidFill>
                  <a:srgbClr val="000000"/>
                </a:solidFill>
                <a:latin typeface="Arial" charset="0"/>
                <a:ea typeface="Arial" charset="0"/>
                <a:sym typeface="Arial" pitchFamily="34" charset="0"/>
              </a:defRPr>
            </a:lvl2pPr>
            <a:lvl3pPr marL="0" indent="0" algn="l" eaLnBrk="1" fontAlgn="base" hangingPunct="1">
              <a:spcBef>
                <a:spcPct val="0"/>
              </a:spcBef>
              <a:spcAft>
                <a:spcPct val="0"/>
              </a:spcAft>
              <a:buClr>
                <a:srgbClr val="000000"/>
              </a:buClr>
              <a:buFontTx/>
              <a:buNone/>
              <a:defRPr sz="1400" b="0">
                <a:solidFill>
                  <a:srgbClr val="000000"/>
                </a:solidFill>
                <a:latin typeface="Arial" charset="0"/>
                <a:ea typeface="Arial" charset="0"/>
                <a:sym typeface="Arial" pitchFamily="34" charset="0"/>
              </a:defRPr>
            </a:lvl3pPr>
            <a:lvl4pPr marL="0" indent="0" algn="l" eaLnBrk="1" fontAlgn="base" hangingPunct="1">
              <a:spcBef>
                <a:spcPct val="0"/>
              </a:spcBef>
              <a:spcAft>
                <a:spcPct val="0"/>
              </a:spcAft>
              <a:buClr>
                <a:srgbClr val="000000"/>
              </a:buClr>
              <a:buFontTx/>
              <a:buNone/>
              <a:defRPr sz="1400" b="0">
                <a:solidFill>
                  <a:srgbClr val="000000"/>
                </a:solidFill>
                <a:latin typeface="Arial" charset="0"/>
                <a:ea typeface="Arial" charset="0"/>
                <a:sym typeface="Arial" pitchFamily="34" charset="0"/>
              </a:defRPr>
            </a:lvl4pPr>
            <a:lvl5pPr marL="0" indent="0" algn="l" eaLnBrk="1" fontAlgn="base" hangingPunct="1">
              <a:spcBef>
                <a:spcPct val="0"/>
              </a:spcBef>
              <a:spcAft>
                <a:spcPct val="0"/>
              </a:spcAft>
              <a:buClr>
                <a:srgbClr val="000000"/>
              </a:buClr>
              <a:buFontTx/>
              <a:buNone/>
              <a:defRPr sz="1400" b="0">
                <a:solidFill>
                  <a:srgbClr val="000000"/>
                </a:solidFill>
                <a:latin typeface="Arial" charset="0"/>
                <a:ea typeface="Arial" charset="0"/>
                <a:sym typeface="Arial" pitchFamily="34" charset="0"/>
              </a:defRPr>
            </a:lvl5pPr>
          </a:lstStyle>
          <a:p>
            <a:pPr lvl="0" algn="ctr" eaLnBrk="1" latinLnBrk="1" hangingPunct="1">
              <a:spcBef>
                <a:spcPct val="0"/>
              </a:spcBef>
              <a:spcAft>
                <a:spcPct val="0"/>
              </a:spcAft>
              <a:buClr>
                <a:srgbClr val="002F4A"/>
              </a:buClr>
              <a:buFontTx/>
              <a:buNone/>
            </a:pPr>
            <a:r>
              <a:rPr lang="en-US" altLang="en-US" sz="6500">
                <a:solidFill>
                  <a:srgbClr val="002F4A"/>
                </a:solidFill>
                <a:latin typeface="Algerian" pitchFamily="82" charset="0"/>
                <a:ea typeface="Merriweather" charset="0"/>
                <a:sym typeface="Merriweather" charset="0"/>
              </a:rPr>
              <a:t>ANALYSIS</a:t>
            </a:r>
            <a:r>
              <a:rPr lang="en-US" altLang="en-US" sz="3200">
                <a:solidFill>
                  <a:srgbClr val="002F4A"/>
                </a:solidFill>
                <a:latin typeface="Merriweather" charset="0"/>
                <a:ea typeface="Merriweather" charset="0"/>
                <a:sym typeface="Merriweather" charset="0"/>
              </a:rPr>
              <a:t> </a:t>
            </a:r>
            <a:r>
              <a:rPr lang="en-US" altLang="en-US" sz="6500">
                <a:solidFill>
                  <a:srgbClr val="002F4A"/>
                </a:solidFill>
                <a:latin typeface="Algerian" pitchFamily="82" charset="0"/>
                <a:ea typeface="Merriweather" charset="0"/>
                <a:sym typeface="Merriweather" charset="0"/>
              </a:rPr>
              <a:t>OBJECTIVES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TextBox 1048606"/>
          <p:cNvSpPr/>
          <p:nvPr/>
        </p:nvSpPr>
        <p:spPr>
          <a:xfrm>
            <a:off x="4740275" y="692150"/>
            <a:ext cx="3652837" cy="3952875"/>
          </a:xfrm>
          <a:prstGeom prst="rect">
            <a:avLst/>
          </a:prstGeom>
          <a:noFill/>
          <a:ln>
            <a:noFill/>
          </a:ln>
        </p:spPr>
        <p:txBody>
          <a:bodyPr vert="horz" lIns="91440" tIns="45720" rIns="91440" bIns="45720" anchor="t">
            <a:spAutoFit/>
          </a:bodyPr>
          <a:lstStyle>
            <a:lvl1pPr marL="0" indent="0" algn="l" fontAlgn="base" latinLnBrk="1">
              <a:lnSpc>
                <a:spcPct val="100000"/>
              </a:lnSpc>
              <a:spcBef>
                <a:spcPct val="0"/>
              </a:spcBef>
              <a:spcAft>
                <a:spcPct val="0"/>
              </a:spcAft>
              <a:buFontTx/>
              <a:buNone/>
              <a:defRPr sz="1400" b="0" i="0" u="none" baseline="0">
                <a:solidFill>
                  <a:srgbClr val="000000"/>
                </a:solidFill>
                <a:latin typeface="Arial" pitchFamily="34" charset="0"/>
                <a:ea typeface="Arial" pitchFamily="34" charset="0"/>
                <a:sym typeface="Arial" pitchFamily="34" charset="0"/>
              </a:defRPr>
            </a:lvl1pPr>
            <a:lvl2pPr marL="457200" indent="0" algn="l" fontAlgn="base" latinLnBrk="1">
              <a:lnSpc>
                <a:spcPct val="100000"/>
              </a:lnSpc>
              <a:spcBef>
                <a:spcPct val="0"/>
              </a:spcBef>
              <a:spcAft>
                <a:spcPct val="0"/>
              </a:spcAft>
              <a:buFontTx/>
              <a:buNone/>
              <a:defRPr sz="1400" b="0" i="0" u="none" baseline="0">
                <a:solidFill>
                  <a:srgbClr val="000000"/>
                </a:solidFill>
                <a:latin typeface="Arial" pitchFamily="34" charset="0"/>
                <a:ea typeface="Arial" pitchFamily="34" charset="0"/>
                <a:sym typeface="Arial" pitchFamily="34" charset="0"/>
              </a:defRPr>
            </a:lvl2pPr>
            <a:lvl3pPr marL="914400" indent="0" algn="l" fontAlgn="base" latinLnBrk="1">
              <a:lnSpc>
                <a:spcPct val="100000"/>
              </a:lnSpc>
              <a:spcBef>
                <a:spcPct val="0"/>
              </a:spcBef>
              <a:spcAft>
                <a:spcPct val="0"/>
              </a:spcAft>
              <a:buFontTx/>
              <a:buNone/>
              <a:defRPr sz="1400" b="0" i="0" u="none" baseline="0">
                <a:solidFill>
                  <a:srgbClr val="000000"/>
                </a:solidFill>
                <a:latin typeface="Arial" pitchFamily="34" charset="0"/>
                <a:ea typeface="Arial" pitchFamily="34" charset="0"/>
                <a:sym typeface="Arial" pitchFamily="34" charset="0"/>
              </a:defRPr>
            </a:lvl3pPr>
            <a:lvl4pPr marL="1371600" indent="0" algn="l" fontAlgn="base" latinLnBrk="1">
              <a:lnSpc>
                <a:spcPct val="100000"/>
              </a:lnSpc>
              <a:spcBef>
                <a:spcPct val="0"/>
              </a:spcBef>
              <a:spcAft>
                <a:spcPct val="0"/>
              </a:spcAft>
              <a:buFontTx/>
              <a:buNone/>
              <a:defRPr sz="1400" b="0" i="0" u="none" baseline="0">
                <a:solidFill>
                  <a:srgbClr val="000000"/>
                </a:solidFill>
                <a:latin typeface="Arial" pitchFamily="34" charset="0"/>
                <a:ea typeface="Arial" pitchFamily="34" charset="0"/>
                <a:sym typeface="Arial" pitchFamily="34" charset="0"/>
              </a:defRPr>
            </a:lvl4pPr>
            <a:lvl5pPr marL="1828800" indent="0" algn="l" fontAlgn="base" latinLnBrk="1">
              <a:lnSpc>
                <a:spcPct val="100000"/>
              </a:lnSpc>
              <a:spcBef>
                <a:spcPct val="0"/>
              </a:spcBef>
              <a:spcAft>
                <a:spcPct val="0"/>
              </a:spcAft>
              <a:buFontTx/>
              <a:buNone/>
              <a:defRPr sz="1400" b="0" i="0" u="none" baseline="0">
                <a:solidFill>
                  <a:srgbClr val="000000"/>
                </a:solidFill>
                <a:latin typeface="Arial" pitchFamily="34" charset="0"/>
                <a:ea typeface="Arial" pitchFamily="34" charset="0"/>
                <a:sym typeface="Arial" pitchFamily="34" charset="0"/>
              </a:defRPr>
            </a:lvl5pPr>
          </a:lstStyle>
          <a:p>
            <a:pPr marL="0" lvl="0" indent="0" algn="l" eaLnBrk="1" fontAlgn="base" latinLnBrk="1" hangingPunct="1">
              <a:lnSpc>
                <a:spcPct val="100000"/>
              </a:lnSpc>
              <a:spcBef>
                <a:spcPct val="0"/>
              </a:spcBef>
              <a:spcAft>
                <a:spcPct val="0"/>
              </a:spcAft>
              <a:buClr>
                <a:srgbClr val="000000"/>
              </a:buClr>
              <a:buFontTx/>
              <a:buNone/>
            </a:pPr>
            <a:r>
              <a:rPr lang="en-US" altLang="en-US" sz="2800" u="none" baseline="0">
                <a:solidFill>
                  <a:srgbClr val="000000"/>
                </a:solidFill>
                <a:latin typeface="Arial" pitchFamily="34" charset="0"/>
                <a:ea typeface="Arial" pitchFamily="34" charset="0"/>
                <a:sym typeface="Arial" pitchFamily="34" charset="0"/>
              </a:rPr>
              <a:t>Define the specific objectives of predicting customer churn, such as identifying potential churners and understanding the key factors contributing to churn.</a:t>
            </a:r>
          </a:p>
        </p:txBody>
      </p:sp>
      <p:sp>
        <p:nvSpPr>
          <p:cNvPr id="1048603" name="TextBox 1048607"/>
          <p:cNvSpPr/>
          <p:nvPr/>
        </p:nvSpPr>
        <p:spPr>
          <a:xfrm>
            <a:off x="690562" y="1377950"/>
            <a:ext cx="2454275" cy="1755775"/>
          </a:xfrm>
          <a:prstGeom prst="rect">
            <a:avLst/>
          </a:prstGeom>
          <a:noFill/>
          <a:ln>
            <a:noFill/>
          </a:ln>
        </p:spPr>
        <p:txBody>
          <a:bodyPr vert="horz" lIns="91440" tIns="45720" rIns="91440" bIns="45720" anchor="t">
            <a:spAutoFit/>
          </a:bodyPr>
          <a:lstStyle>
            <a:lvl1pPr marL="0" indent="0" algn="l" fontAlgn="base" latinLnBrk="1">
              <a:lnSpc>
                <a:spcPct val="100000"/>
              </a:lnSpc>
              <a:spcBef>
                <a:spcPct val="0"/>
              </a:spcBef>
              <a:spcAft>
                <a:spcPct val="0"/>
              </a:spcAft>
              <a:buFontTx/>
              <a:buNone/>
              <a:defRPr sz="1400" b="0" i="0" u="none" baseline="0">
                <a:solidFill>
                  <a:srgbClr val="000000"/>
                </a:solidFill>
                <a:latin typeface="Arial" pitchFamily="34" charset="0"/>
                <a:ea typeface="Arial" pitchFamily="34" charset="0"/>
                <a:sym typeface="Arial" pitchFamily="34" charset="0"/>
              </a:defRPr>
            </a:lvl1pPr>
            <a:lvl2pPr marL="457200" indent="0" algn="l" fontAlgn="base" latinLnBrk="1">
              <a:lnSpc>
                <a:spcPct val="100000"/>
              </a:lnSpc>
              <a:spcBef>
                <a:spcPct val="0"/>
              </a:spcBef>
              <a:spcAft>
                <a:spcPct val="0"/>
              </a:spcAft>
              <a:buFontTx/>
              <a:buNone/>
              <a:defRPr sz="1400" b="0" i="0" u="none" baseline="0">
                <a:solidFill>
                  <a:srgbClr val="000000"/>
                </a:solidFill>
                <a:latin typeface="Arial" pitchFamily="34" charset="0"/>
                <a:ea typeface="Arial" pitchFamily="34" charset="0"/>
                <a:sym typeface="Arial" pitchFamily="34" charset="0"/>
              </a:defRPr>
            </a:lvl2pPr>
            <a:lvl3pPr marL="914400" indent="0" algn="l" fontAlgn="base" latinLnBrk="1">
              <a:lnSpc>
                <a:spcPct val="100000"/>
              </a:lnSpc>
              <a:spcBef>
                <a:spcPct val="0"/>
              </a:spcBef>
              <a:spcAft>
                <a:spcPct val="0"/>
              </a:spcAft>
              <a:buFontTx/>
              <a:buNone/>
              <a:defRPr sz="1400" b="0" i="0" u="none" baseline="0">
                <a:solidFill>
                  <a:srgbClr val="000000"/>
                </a:solidFill>
                <a:latin typeface="Arial" pitchFamily="34" charset="0"/>
                <a:ea typeface="Arial" pitchFamily="34" charset="0"/>
                <a:sym typeface="Arial" pitchFamily="34" charset="0"/>
              </a:defRPr>
            </a:lvl3pPr>
            <a:lvl4pPr marL="1371600" indent="0" algn="l" fontAlgn="base" latinLnBrk="1">
              <a:lnSpc>
                <a:spcPct val="100000"/>
              </a:lnSpc>
              <a:spcBef>
                <a:spcPct val="0"/>
              </a:spcBef>
              <a:spcAft>
                <a:spcPct val="0"/>
              </a:spcAft>
              <a:buFontTx/>
              <a:buNone/>
              <a:defRPr sz="1400" b="0" i="0" u="none" baseline="0">
                <a:solidFill>
                  <a:srgbClr val="000000"/>
                </a:solidFill>
                <a:latin typeface="Arial" pitchFamily="34" charset="0"/>
                <a:ea typeface="Arial" pitchFamily="34" charset="0"/>
                <a:sym typeface="Arial" pitchFamily="34" charset="0"/>
              </a:defRPr>
            </a:lvl4pPr>
            <a:lvl5pPr marL="1828800" indent="0" algn="l" fontAlgn="base" latinLnBrk="1">
              <a:lnSpc>
                <a:spcPct val="100000"/>
              </a:lnSpc>
              <a:spcBef>
                <a:spcPct val="0"/>
              </a:spcBef>
              <a:spcAft>
                <a:spcPct val="0"/>
              </a:spcAft>
              <a:buFontTx/>
              <a:buNone/>
              <a:defRPr sz="1400" b="0" i="0" u="none" baseline="0">
                <a:solidFill>
                  <a:srgbClr val="000000"/>
                </a:solidFill>
                <a:latin typeface="Arial" pitchFamily="34" charset="0"/>
                <a:ea typeface="Arial" pitchFamily="34" charset="0"/>
                <a:sym typeface="Arial" pitchFamily="34" charset="0"/>
              </a:defRPr>
            </a:lvl5pPr>
          </a:lstStyle>
          <a:p>
            <a:pPr marL="0" lvl="0" indent="0" algn="l" eaLnBrk="1" fontAlgn="base" latinLnBrk="1" hangingPunct="1">
              <a:lnSpc>
                <a:spcPct val="100000"/>
              </a:lnSpc>
              <a:spcBef>
                <a:spcPct val="0"/>
              </a:spcBef>
              <a:spcAft>
                <a:spcPct val="0"/>
              </a:spcAft>
              <a:buClr>
                <a:srgbClr val="000000"/>
              </a:buClr>
              <a:buFontTx/>
              <a:buNone/>
            </a:pPr>
            <a:r>
              <a:rPr lang="en-US" altLang="en-US" sz="4000" u="none" baseline="0">
                <a:solidFill>
                  <a:srgbClr val="02A5E3"/>
                </a:solidFill>
                <a:latin typeface="Bahnschrift Condensed" pitchFamily="34" charset="0"/>
                <a:ea typeface="Arial" pitchFamily="34" charset="0"/>
                <a:sym typeface="Arial" pitchFamily="34" charset="0"/>
              </a:rPr>
              <a:t>ANALYSIS</a:t>
            </a:r>
          </a:p>
          <a:p>
            <a:pPr marL="0" lvl="0" indent="0" algn="l" eaLnBrk="1" fontAlgn="base" latinLnBrk="1" hangingPunct="1">
              <a:lnSpc>
                <a:spcPct val="100000"/>
              </a:lnSpc>
              <a:spcBef>
                <a:spcPct val="0"/>
              </a:spcBef>
              <a:spcAft>
                <a:spcPct val="0"/>
              </a:spcAft>
              <a:buClr>
                <a:srgbClr val="000000"/>
              </a:buClr>
              <a:buFontTx/>
              <a:buNone/>
            </a:pPr>
            <a:r>
              <a:rPr lang="en-US" altLang="en-US" sz="4000" u="none" baseline="0">
                <a:solidFill>
                  <a:srgbClr val="02A5E3"/>
                </a:solidFill>
                <a:latin typeface="Bahnschrift Condensed" pitchFamily="34" charset="0"/>
                <a:ea typeface="Arial" pitchFamily="34" charset="0"/>
                <a:sym typeface="Arial" pitchFamily="34" charset="0"/>
              </a:rPr>
              <a:t> OBJECTIVES</a:t>
            </a:r>
          </a:p>
          <a:p>
            <a:pPr marL="0" lvl="0" indent="0" algn="l" eaLnBrk="1" fontAlgn="base" latinLnBrk="1" hangingPunct="1">
              <a:lnSpc>
                <a:spcPct val="100000"/>
              </a:lnSpc>
              <a:spcBef>
                <a:spcPct val="0"/>
              </a:spcBef>
              <a:spcAft>
                <a:spcPct val="0"/>
              </a:spcAft>
              <a:buClr>
                <a:srgbClr val="000000"/>
              </a:buClr>
              <a:buFontTx/>
              <a:buNone/>
            </a:pPr>
            <a:endParaRPr lang="en-US" altLang="en-US" sz="2800" u="none" baseline="0">
              <a:solidFill>
                <a:srgbClr val="02A5E3"/>
              </a:solidFill>
              <a:latin typeface="Arial" pitchFamily="34" charset="0"/>
              <a:ea typeface="Arial" pitchFamily="34" charset="0"/>
              <a:sym typeface="Arial"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4" name="Google Shape;95;p18"/>
          <p:cNvSpPr>
            <a:spLocks noGrp="1"/>
          </p:cNvSpPr>
          <p:nvPr>
            <p:ph type="body" idx="4294967295"/>
          </p:nvPr>
        </p:nvSpPr>
        <p:spPr>
          <a:xfrm>
            <a:off x="4668837" y="566737"/>
            <a:ext cx="4167187" cy="4098925"/>
          </a:xfrm>
          <a:prstGeom prst="rect">
            <a:avLst/>
          </a:prstGeom>
          <a:noFill/>
          <a:ln>
            <a:noFill/>
          </a:ln>
        </p:spPr>
        <p:txBody>
          <a:bodyPr vert="horz" lIns="91425" tIns="91425" rIns="91425" bIns="91425" anchor="t"/>
          <a:lstStyle>
            <a:lvl1pPr marL="0" indent="0" algn="l" eaLnBrk="1" fontAlgn="base" hangingPunct="1">
              <a:spcBef>
                <a:spcPct val="0"/>
              </a:spcBef>
              <a:spcAft>
                <a:spcPct val="0"/>
              </a:spcAft>
              <a:buClr>
                <a:srgbClr val="000000"/>
              </a:buClr>
              <a:buFontTx/>
              <a:buNone/>
              <a:defRPr sz="1400" b="0">
                <a:solidFill>
                  <a:srgbClr val="000000"/>
                </a:solidFill>
                <a:latin typeface="Arial" charset="0"/>
                <a:ea typeface="Arial" charset="0"/>
                <a:sym typeface="Arial" pitchFamily="34" charset="0"/>
              </a:defRPr>
            </a:lvl1pPr>
            <a:lvl2pPr marL="0" indent="0" algn="l" eaLnBrk="1" fontAlgn="base" hangingPunct="1">
              <a:spcBef>
                <a:spcPct val="0"/>
              </a:spcBef>
              <a:spcAft>
                <a:spcPct val="0"/>
              </a:spcAft>
              <a:buClr>
                <a:srgbClr val="000000"/>
              </a:buClr>
              <a:buFontTx/>
              <a:buNone/>
              <a:defRPr sz="1400" b="0">
                <a:solidFill>
                  <a:srgbClr val="000000"/>
                </a:solidFill>
                <a:latin typeface="Arial" charset="0"/>
                <a:ea typeface="Arial" charset="0"/>
                <a:sym typeface="Arial" pitchFamily="34" charset="0"/>
              </a:defRPr>
            </a:lvl2pPr>
            <a:lvl3pPr marL="0" indent="0" algn="l" eaLnBrk="1" fontAlgn="base" hangingPunct="1">
              <a:spcBef>
                <a:spcPct val="0"/>
              </a:spcBef>
              <a:spcAft>
                <a:spcPct val="0"/>
              </a:spcAft>
              <a:buClr>
                <a:srgbClr val="000000"/>
              </a:buClr>
              <a:buFontTx/>
              <a:buNone/>
              <a:defRPr sz="1400" b="0">
                <a:solidFill>
                  <a:srgbClr val="000000"/>
                </a:solidFill>
                <a:latin typeface="Arial" charset="0"/>
                <a:ea typeface="Arial" charset="0"/>
                <a:sym typeface="Arial" pitchFamily="34" charset="0"/>
              </a:defRPr>
            </a:lvl3pPr>
            <a:lvl4pPr marL="0" indent="0" algn="l" eaLnBrk="1" fontAlgn="base" hangingPunct="1">
              <a:spcBef>
                <a:spcPct val="0"/>
              </a:spcBef>
              <a:spcAft>
                <a:spcPct val="0"/>
              </a:spcAft>
              <a:buClr>
                <a:srgbClr val="000000"/>
              </a:buClr>
              <a:buFontTx/>
              <a:buNone/>
              <a:defRPr sz="1400" b="0">
                <a:solidFill>
                  <a:srgbClr val="000000"/>
                </a:solidFill>
                <a:latin typeface="Arial" charset="0"/>
                <a:ea typeface="Arial" charset="0"/>
                <a:sym typeface="Arial" pitchFamily="34" charset="0"/>
              </a:defRPr>
            </a:lvl4pPr>
            <a:lvl5pPr marL="0" indent="0" algn="l" eaLnBrk="1" fontAlgn="base" hangingPunct="1">
              <a:spcBef>
                <a:spcPct val="0"/>
              </a:spcBef>
              <a:spcAft>
                <a:spcPct val="0"/>
              </a:spcAft>
              <a:buClr>
                <a:srgbClr val="000000"/>
              </a:buClr>
              <a:buFontTx/>
              <a:buNone/>
              <a:defRPr sz="1400" b="0">
                <a:solidFill>
                  <a:srgbClr val="000000"/>
                </a:solidFill>
                <a:latin typeface="Arial" charset="0"/>
                <a:ea typeface="Arial" charset="0"/>
                <a:sym typeface="Arial" pitchFamily="34" charset="0"/>
              </a:defRPr>
            </a:lvl5pPr>
          </a:lstStyle>
          <a:p>
            <a:pPr marL="0" lvl="0" indent="0" algn="l" eaLnBrk="1" fontAlgn="base" latinLnBrk="1" hangingPunct="1">
              <a:lnSpc>
                <a:spcPct val="114000"/>
              </a:lnSpc>
              <a:spcBef>
                <a:spcPct val="0"/>
              </a:spcBef>
              <a:spcAft>
                <a:spcPts val="1200"/>
              </a:spcAft>
              <a:buClr>
                <a:srgbClr val="666666"/>
              </a:buClr>
              <a:buFontTx/>
              <a:buNone/>
            </a:pPr>
            <a:r>
              <a:rPr lang="en-US" altLang="en-US" b="1" u="none" baseline="0">
                <a:solidFill>
                  <a:srgbClr val="002F4A"/>
                </a:solidFill>
                <a:latin typeface="Bahnschrift Light" pitchFamily="34" charset="0"/>
                <a:ea typeface="Arial" pitchFamily="34" charset="0"/>
                <a:sym typeface="Roboto"/>
              </a:rPr>
              <a:t>1.The primary objective of churn prediction is to identify customers who are at risk of churning. This can be done by developing a predictive model that assigns a churn probability score to each customer</a:t>
            </a:r>
          </a:p>
          <a:p>
            <a:pPr marL="0" lvl="0" indent="0" algn="l" eaLnBrk="1" fontAlgn="base" latinLnBrk="1" hangingPunct="1">
              <a:lnSpc>
                <a:spcPct val="114000"/>
              </a:lnSpc>
              <a:spcBef>
                <a:spcPct val="0"/>
              </a:spcBef>
              <a:spcAft>
                <a:spcPts val="1200"/>
              </a:spcAft>
              <a:buClr>
                <a:srgbClr val="666666"/>
              </a:buClr>
              <a:buFontTx/>
              <a:buNone/>
            </a:pPr>
            <a:r>
              <a:rPr lang="en-US" altLang="en-US" b="1" u="none" baseline="0">
                <a:solidFill>
                  <a:srgbClr val="002F4A"/>
                </a:solidFill>
                <a:latin typeface="Bahnschrift Light" pitchFamily="34" charset="0"/>
                <a:ea typeface="Arial" pitchFamily="34" charset="0"/>
                <a:sym typeface="Roboto"/>
              </a:rPr>
              <a:t>2.Aim to detect potential churners as early as possible. Early detection allows for proactive measures to be taken, such as targeted marketing campaigns or personalized incentives, to retain these customers.</a:t>
            </a:r>
          </a:p>
          <a:p>
            <a:pPr marL="0" lvl="0" indent="0" algn="l" eaLnBrk="1" fontAlgn="base" latinLnBrk="1" hangingPunct="1">
              <a:lnSpc>
                <a:spcPct val="114000"/>
              </a:lnSpc>
              <a:spcBef>
                <a:spcPct val="0"/>
              </a:spcBef>
              <a:spcAft>
                <a:spcPts val="1200"/>
              </a:spcAft>
              <a:buClr>
                <a:srgbClr val="666666"/>
              </a:buClr>
              <a:buFontTx/>
              <a:buNone/>
            </a:pPr>
            <a:r>
              <a:rPr lang="en-US" altLang="en-US" b="1" u="none" baseline="0">
                <a:solidFill>
                  <a:srgbClr val="002F4A"/>
                </a:solidFill>
                <a:latin typeface="Bahnschrift Light" pitchFamily="34" charset="0"/>
                <a:ea typeface="Arial" pitchFamily="34" charset="0"/>
                <a:sym typeface="Roboto"/>
              </a:rPr>
              <a:t>3.Set a specific target for reducing the churn rate. This objective could be framed as a percentage reduction in churn over a specified time period (e.g., reduce churn by 10% in the next quarter).</a:t>
            </a:r>
          </a:p>
        </p:txBody>
      </p:sp>
      <p:sp>
        <p:nvSpPr>
          <p:cNvPr id="1048605" name="TextBox 1048611"/>
          <p:cNvSpPr/>
          <p:nvPr/>
        </p:nvSpPr>
        <p:spPr>
          <a:xfrm>
            <a:off x="404812" y="592137"/>
            <a:ext cx="3506787" cy="3470275"/>
          </a:xfrm>
          <a:prstGeom prst="rect">
            <a:avLst/>
          </a:prstGeom>
          <a:noFill/>
          <a:ln>
            <a:noFill/>
          </a:ln>
        </p:spPr>
        <p:txBody>
          <a:bodyPr vert="horz" lIns="91440" tIns="45720" rIns="91440" bIns="45720" anchor="t">
            <a:spAutoFit/>
          </a:bodyPr>
          <a:lstStyle>
            <a:lvl1pPr marL="0" indent="0" algn="l" fontAlgn="base" latinLnBrk="1">
              <a:lnSpc>
                <a:spcPct val="100000"/>
              </a:lnSpc>
              <a:spcBef>
                <a:spcPct val="0"/>
              </a:spcBef>
              <a:spcAft>
                <a:spcPct val="0"/>
              </a:spcAft>
              <a:buFontTx/>
              <a:buNone/>
              <a:defRPr sz="1400" b="0" i="0" u="none" baseline="0">
                <a:solidFill>
                  <a:srgbClr val="000000"/>
                </a:solidFill>
                <a:latin typeface="Arial" pitchFamily="34" charset="0"/>
                <a:ea typeface="Arial" pitchFamily="34" charset="0"/>
                <a:sym typeface="Arial" pitchFamily="34" charset="0"/>
              </a:defRPr>
            </a:lvl1pPr>
            <a:lvl2pPr marL="457200" indent="0" algn="l" fontAlgn="base" latinLnBrk="1">
              <a:lnSpc>
                <a:spcPct val="100000"/>
              </a:lnSpc>
              <a:spcBef>
                <a:spcPct val="0"/>
              </a:spcBef>
              <a:spcAft>
                <a:spcPct val="0"/>
              </a:spcAft>
              <a:buFontTx/>
              <a:buNone/>
              <a:defRPr sz="1400" b="0" i="0" u="none" baseline="0">
                <a:solidFill>
                  <a:srgbClr val="000000"/>
                </a:solidFill>
                <a:latin typeface="Arial" pitchFamily="34" charset="0"/>
                <a:ea typeface="Arial" pitchFamily="34" charset="0"/>
                <a:sym typeface="Arial" pitchFamily="34" charset="0"/>
              </a:defRPr>
            </a:lvl2pPr>
            <a:lvl3pPr marL="914400" indent="0" algn="l" fontAlgn="base" latinLnBrk="1">
              <a:lnSpc>
                <a:spcPct val="100000"/>
              </a:lnSpc>
              <a:spcBef>
                <a:spcPct val="0"/>
              </a:spcBef>
              <a:spcAft>
                <a:spcPct val="0"/>
              </a:spcAft>
              <a:buFontTx/>
              <a:buNone/>
              <a:defRPr sz="1400" b="0" i="0" u="none" baseline="0">
                <a:solidFill>
                  <a:srgbClr val="000000"/>
                </a:solidFill>
                <a:latin typeface="Arial" pitchFamily="34" charset="0"/>
                <a:ea typeface="Arial" pitchFamily="34" charset="0"/>
                <a:sym typeface="Arial" pitchFamily="34" charset="0"/>
              </a:defRPr>
            </a:lvl3pPr>
            <a:lvl4pPr marL="1371600" indent="0" algn="l" fontAlgn="base" latinLnBrk="1">
              <a:lnSpc>
                <a:spcPct val="100000"/>
              </a:lnSpc>
              <a:spcBef>
                <a:spcPct val="0"/>
              </a:spcBef>
              <a:spcAft>
                <a:spcPct val="0"/>
              </a:spcAft>
              <a:buFontTx/>
              <a:buNone/>
              <a:defRPr sz="1400" b="0" i="0" u="none" baseline="0">
                <a:solidFill>
                  <a:srgbClr val="000000"/>
                </a:solidFill>
                <a:latin typeface="Arial" pitchFamily="34" charset="0"/>
                <a:ea typeface="Arial" pitchFamily="34" charset="0"/>
                <a:sym typeface="Arial" pitchFamily="34" charset="0"/>
              </a:defRPr>
            </a:lvl4pPr>
            <a:lvl5pPr marL="1828800" indent="0" algn="l" fontAlgn="base" latinLnBrk="1">
              <a:lnSpc>
                <a:spcPct val="100000"/>
              </a:lnSpc>
              <a:spcBef>
                <a:spcPct val="0"/>
              </a:spcBef>
              <a:spcAft>
                <a:spcPct val="0"/>
              </a:spcAft>
              <a:buFontTx/>
              <a:buNone/>
              <a:defRPr sz="1400" b="0" i="0" u="none" baseline="0">
                <a:solidFill>
                  <a:srgbClr val="000000"/>
                </a:solidFill>
                <a:latin typeface="Arial" pitchFamily="34" charset="0"/>
                <a:ea typeface="Arial" pitchFamily="34" charset="0"/>
                <a:sym typeface="Arial" pitchFamily="34" charset="0"/>
              </a:defRPr>
            </a:lvl5pPr>
          </a:lstStyle>
          <a:p>
            <a:pPr marL="0" lvl="0" indent="0" algn="l" eaLnBrk="1" fontAlgn="base" latinLnBrk="1" hangingPunct="1">
              <a:lnSpc>
                <a:spcPct val="100000"/>
              </a:lnSpc>
              <a:spcBef>
                <a:spcPct val="0"/>
              </a:spcBef>
              <a:spcAft>
                <a:spcPct val="0"/>
              </a:spcAft>
              <a:buClr>
                <a:srgbClr val="000000"/>
              </a:buClr>
              <a:buFontTx/>
              <a:buNone/>
            </a:pPr>
            <a:r>
              <a:rPr lang="en-US" altLang="en-US" sz="2800" u="none" baseline="0">
                <a:solidFill>
                  <a:srgbClr val="02A5E3"/>
                </a:solidFill>
                <a:latin typeface="Arial" pitchFamily="34" charset="0"/>
                <a:ea typeface="Arial" pitchFamily="34" charset="0"/>
                <a:sym typeface="Arial" pitchFamily="34" charset="0"/>
              </a:rPr>
              <a:t>1.Identify Potential Churners</a:t>
            </a:r>
          </a:p>
          <a:p>
            <a:pPr marL="0" lvl="0" indent="0" algn="l" eaLnBrk="1" fontAlgn="base" latinLnBrk="1" hangingPunct="1">
              <a:lnSpc>
                <a:spcPct val="100000"/>
              </a:lnSpc>
              <a:spcBef>
                <a:spcPct val="0"/>
              </a:spcBef>
              <a:spcAft>
                <a:spcPct val="0"/>
              </a:spcAft>
              <a:buClr>
                <a:srgbClr val="000000"/>
              </a:buClr>
              <a:buFontTx/>
              <a:buNone/>
            </a:pPr>
            <a:endParaRPr lang="en-US" altLang="en-US" sz="2800" u="none" baseline="0">
              <a:solidFill>
                <a:srgbClr val="02A5E3"/>
              </a:solidFill>
              <a:latin typeface="Arial" pitchFamily="34" charset="0"/>
              <a:ea typeface="Arial" pitchFamily="34" charset="0"/>
              <a:sym typeface="Arial" pitchFamily="34" charset="0"/>
            </a:endParaRPr>
          </a:p>
          <a:p>
            <a:pPr marL="0" lvl="0" indent="0" algn="l" eaLnBrk="1" fontAlgn="base" latinLnBrk="1" hangingPunct="1">
              <a:lnSpc>
                <a:spcPct val="100000"/>
              </a:lnSpc>
              <a:spcBef>
                <a:spcPct val="0"/>
              </a:spcBef>
              <a:spcAft>
                <a:spcPct val="0"/>
              </a:spcAft>
              <a:buClr>
                <a:srgbClr val="000000"/>
              </a:buClr>
              <a:buFontTx/>
              <a:buNone/>
            </a:pPr>
            <a:r>
              <a:rPr lang="en-US" altLang="en-US" sz="2800" u="none" baseline="0">
                <a:solidFill>
                  <a:srgbClr val="02A5E3"/>
                </a:solidFill>
                <a:latin typeface="Arial" pitchFamily="34" charset="0"/>
                <a:ea typeface="Arial" pitchFamily="34" charset="0"/>
                <a:sym typeface="Arial" pitchFamily="34" charset="0"/>
              </a:rPr>
              <a:t>2.Early Detection</a:t>
            </a:r>
          </a:p>
          <a:p>
            <a:pPr marL="0" lvl="0" indent="0" algn="l" eaLnBrk="1" fontAlgn="base" latinLnBrk="1" hangingPunct="1">
              <a:lnSpc>
                <a:spcPct val="100000"/>
              </a:lnSpc>
              <a:spcBef>
                <a:spcPct val="0"/>
              </a:spcBef>
              <a:spcAft>
                <a:spcPct val="0"/>
              </a:spcAft>
              <a:buClr>
                <a:srgbClr val="000000"/>
              </a:buClr>
              <a:buFontTx/>
              <a:buNone/>
            </a:pPr>
            <a:endParaRPr lang="en-US" altLang="en-US" sz="2800" u="none" baseline="0">
              <a:solidFill>
                <a:srgbClr val="02A5E3"/>
              </a:solidFill>
              <a:latin typeface="Arial" pitchFamily="34" charset="0"/>
              <a:ea typeface="Arial" pitchFamily="34" charset="0"/>
              <a:sym typeface="Arial" pitchFamily="34" charset="0"/>
            </a:endParaRPr>
          </a:p>
          <a:p>
            <a:pPr marL="0" lvl="0" indent="0" algn="l" eaLnBrk="1" fontAlgn="base" latinLnBrk="1" hangingPunct="1">
              <a:lnSpc>
                <a:spcPct val="100000"/>
              </a:lnSpc>
              <a:spcBef>
                <a:spcPct val="0"/>
              </a:spcBef>
              <a:spcAft>
                <a:spcPct val="0"/>
              </a:spcAft>
              <a:buClr>
                <a:srgbClr val="000000"/>
              </a:buClr>
              <a:buFontTx/>
              <a:buNone/>
            </a:pPr>
            <a:r>
              <a:rPr lang="en-US" altLang="en-US" sz="2800" u="none" baseline="0">
                <a:solidFill>
                  <a:srgbClr val="02A5E3"/>
                </a:solidFill>
                <a:latin typeface="Arial" pitchFamily="34" charset="0"/>
                <a:ea typeface="Arial" pitchFamily="34" charset="0"/>
                <a:sym typeface="Arial" pitchFamily="34" charset="0"/>
              </a:rPr>
              <a:t>3.Reduce Churn Rate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6" name="Google Shape;111;p19"/>
          <p:cNvSpPr>
            <a:spLocks noGrp="1"/>
          </p:cNvSpPr>
          <p:nvPr>
            <p:ph type="title" idx="4294967295"/>
          </p:nvPr>
        </p:nvSpPr>
        <p:spPr>
          <a:xfrm>
            <a:off x="311150" y="501650"/>
            <a:ext cx="3706812" cy="3141662"/>
          </a:xfrm>
          <a:prstGeom prst="rect">
            <a:avLst/>
          </a:prstGeom>
          <a:noFill/>
          <a:ln>
            <a:noFill/>
          </a:ln>
        </p:spPr>
        <p:txBody>
          <a:bodyPr vert="horz" lIns="91425" tIns="91425" rIns="91425" bIns="91425" anchor="t"/>
          <a:lstStyle>
            <a:lvl1pPr marL="0" indent="0" algn="l" eaLnBrk="1" fontAlgn="base" hangingPunct="1">
              <a:spcBef>
                <a:spcPct val="0"/>
              </a:spcBef>
              <a:spcAft>
                <a:spcPct val="0"/>
              </a:spcAft>
              <a:buClr>
                <a:srgbClr val="000000"/>
              </a:buClr>
              <a:buFontTx/>
              <a:buNone/>
              <a:defRPr sz="1400" b="0">
                <a:solidFill>
                  <a:srgbClr val="000000"/>
                </a:solidFill>
                <a:latin typeface="Arial" charset="0"/>
                <a:ea typeface="Arial" charset="0"/>
                <a:sym typeface="Arial" pitchFamily="34" charset="0"/>
              </a:defRPr>
            </a:lvl1pPr>
            <a:lvl2pPr marL="0" indent="0" algn="l" eaLnBrk="1" fontAlgn="base" hangingPunct="1">
              <a:spcBef>
                <a:spcPct val="0"/>
              </a:spcBef>
              <a:spcAft>
                <a:spcPct val="0"/>
              </a:spcAft>
              <a:buClr>
                <a:srgbClr val="000000"/>
              </a:buClr>
              <a:buFontTx/>
              <a:buNone/>
              <a:defRPr sz="1400" b="0">
                <a:solidFill>
                  <a:srgbClr val="000000"/>
                </a:solidFill>
                <a:latin typeface="Arial" charset="0"/>
                <a:ea typeface="Arial" charset="0"/>
                <a:sym typeface="Arial" pitchFamily="34" charset="0"/>
              </a:defRPr>
            </a:lvl2pPr>
            <a:lvl3pPr marL="0" indent="0" algn="l" eaLnBrk="1" fontAlgn="base" hangingPunct="1">
              <a:spcBef>
                <a:spcPct val="0"/>
              </a:spcBef>
              <a:spcAft>
                <a:spcPct val="0"/>
              </a:spcAft>
              <a:buClr>
                <a:srgbClr val="000000"/>
              </a:buClr>
              <a:buFontTx/>
              <a:buNone/>
              <a:defRPr sz="1400" b="0">
                <a:solidFill>
                  <a:srgbClr val="000000"/>
                </a:solidFill>
                <a:latin typeface="Arial" charset="0"/>
                <a:ea typeface="Arial" charset="0"/>
                <a:sym typeface="Arial" pitchFamily="34" charset="0"/>
              </a:defRPr>
            </a:lvl3pPr>
            <a:lvl4pPr marL="0" indent="0" algn="l" eaLnBrk="1" fontAlgn="base" hangingPunct="1">
              <a:spcBef>
                <a:spcPct val="0"/>
              </a:spcBef>
              <a:spcAft>
                <a:spcPct val="0"/>
              </a:spcAft>
              <a:buClr>
                <a:srgbClr val="000000"/>
              </a:buClr>
              <a:buFontTx/>
              <a:buNone/>
              <a:defRPr sz="1400" b="0">
                <a:solidFill>
                  <a:srgbClr val="000000"/>
                </a:solidFill>
                <a:latin typeface="Arial" charset="0"/>
                <a:ea typeface="Arial" charset="0"/>
                <a:sym typeface="Arial" pitchFamily="34" charset="0"/>
              </a:defRPr>
            </a:lvl4pPr>
            <a:lvl5pPr marL="0" indent="0" algn="l" eaLnBrk="1" fontAlgn="base" hangingPunct="1">
              <a:spcBef>
                <a:spcPct val="0"/>
              </a:spcBef>
              <a:spcAft>
                <a:spcPct val="0"/>
              </a:spcAft>
              <a:buClr>
                <a:srgbClr val="000000"/>
              </a:buClr>
              <a:buFontTx/>
              <a:buNone/>
              <a:defRPr sz="1400" b="0">
                <a:solidFill>
                  <a:srgbClr val="000000"/>
                </a:solidFill>
                <a:latin typeface="Arial" charset="0"/>
                <a:ea typeface="Arial" charset="0"/>
                <a:sym typeface="Arial" pitchFamily="34" charset="0"/>
              </a:defRPr>
            </a:lvl5pPr>
          </a:lstStyle>
          <a:p>
            <a:pPr marL="0" lvl="0" indent="0" algn="l" eaLnBrk="1" fontAlgn="base" latinLnBrk="1" hangingPunct="1">
              <a:lnSpc>
                <a:spcPct val="100000"/>
              </a:lnSpc>
              <a:spcBef>
                <a:spcPct val="0"/>
              </a:spcBef>
              <a:spcAft>
                <a:spcPct val="0"/>
              </a:spcAft>
              <a:buClr>
                <a:srgbClr val="FFFFFF"/>
              </a:buClr>
              <a:buFontTx/>
              <a:buNone/>
            </a:pPr>
            <a:r>
              <a:rPr lang="en-US" altLang="en-US" sz="3200" u="none" baseline="0">
                <a:solidFill>
                  <a:srgbClr val="02A5E3"/>
                </a:solidFill>
                <a:latin typeface="Bahnschrift Light Condensed" pitchFamily="34" charset="0"/>
                <a:ea typeface="Merriweather" charset="0"/>
                <a:sym typeface="Merriweather" charset="0"/>
              </a:rPr>
              <a:t>4.Segmentation</a:t>
            </a:r>
            <a:br/>
            <a:br/>
            <a:r>
              <a:rPr lang="en-US" altLang="en-US" sz="3200" u="none" baseline="0">
                <a:solidFill>
                  <a:srgbClr val="02A5E3"/>
                </a:solidFill>
                <a:latin typeface="Bahnschrift Light Condensed" pitchFamily="34" charset="0"/>
                <a:ea typeface="Merriweather" charset="0"/>
                <a:sym typeface="Merriweather" charset="0"/>
              </a:rPr>
              <a:t>5.Feature Analysis</a:t>
            </a:r>
            <a:br/>
            <a:br/>
            <a:r>
              <a:rPr lang="en-US" altLang="en-US" sz="3200" u="none" baseline="0">
                <a:solidFill>
                  <a:srgbClr val="02A5E3"/>
                </a:solidFill>
                <a:latin typeface="Bahnschrift Light Condensed" pitchFamily="34" charset="0"/>
                <a:ea typeface="Merriweather" charset="0"/>
                <a:sym typeface="Merriweather" charset="0"/>
              </a:rPr>
              <a:t>6.Customer Lifetime Value (CLV)</a:t>
            </a:r>
          </a:p>
        </p:txBody>
      </p:sp>
      <p:sp>
        <p:nvSpPr>
          <p:cNvPr id="1048607" name="TextBox 1048702"/>
          <p:cNvSpPr/>
          <p:nvPr/>
        </p:nvSpPr>
        <p:spPr>
          <a:xfrm>
            <a:off x="4468812" y="835025"/>
            <a:ext cx="4572000" cy="3952875"/>
          </a:xfrm>
          <a:prstGeom prst="rect">
            <a:avLst/>
          </a:prstGeom>
          <a:noFill/>
          <a:ln>
            <a:noFill/>
          </a:ln>
        </p:spPr>
        <p:txBody>
          <a:bodyPr vert="horz" lIns="91440" tIns="45720" rIns="91440" bIns="45720" anchor="t">
            <a:spAutoFit/>
          </a:bodyPr>
          <a:lstStyle>
            <a:lvl1pPr marL="0" indent="0" algn="l" fontAlgn="base" latinLnBrk="1">
              <a:lnSpc>
                <a:spcPct val="100000"/>
              </a:lnSpc>
              <a:spcBef>
                <a:spcPct val="0"/>
              </a:spcBef>
              <a:spcAft>
                <a:spcPct val="0"/>
              </a:spcAft>
              <a:buFontTx/>
              <a:buNone/>
              <a:defRPr sz="1400" b="0" i="0" u="none" baseline="0">
                <a:solidFill>
                  <a:srgbClr val="000000"/>
                </a:solidFill>
                <a:latin typeface="Arial" pitchFamily="34" charset="0"/>
                <a:ea typeface="Arial" pitchFamily="34" charset="0"/>
                <a:sym typeface="Arial" pitchFamily="34" charset="0"/>
              </a:defRPr>
            </a:lvl1pPr>
            <a:lvl2pPr marL="457200" indent="0" algn="l" fontAlgn="base" latinLnBrk="1">
              <a:lnSpc>
                <a:spcPct val="100000"/>
              </a:lnSpc>
              <a:spcBef>
                <a:spcPct val="0"/>
              </a:spcBef>
              <a:spcAft>
                <a:spcPct val="0"/>
              </a:spcAft>
              <a:buFontTx/>
              <a:buNone/>
              <a:defRPr sz="1400" b="0" i="0" u="none" baseline="0">
                <a:solidFill>
                  <a:srgbClr val="000000"/>
                </a:solidFill>
                <a:latin typeface="Arial" pitchFamily="34" charset="0"/>
                <a:ea typeface="Arial" pitchFamily="34" charset="0"/>
                <a:sym typeface="Arial" pitchFamily="34" charset="0"/>
              </a:defRPr>
            </a:lvl2pPr>
            <a:lvl3pPr marL="914400" indent="0" algn="l" fontAlgn="base" latinLnBrk="1">
              <a:lnSpc>
                <a:spcPct val="100000"/>
              </a:lnSpc>
              <a:spcBef>
                <a:spcPct val="0"/>
              </a:spcBef>
              <a:spcAft>
                <a:spcPct val="0"/>
              </a:spcAft>
              <a:buFontTx/>
              <a:buNone/>
              <a:defRPr sz="1400" b="0" i="0" u="none" baseline="0">
                <a:solidFill>
                  <a:srgbClr val="000000"/>
                </a:solidFill>
                <a:latin typeface="Arial" pitchFamily="34" charset="0"/>
                <a:ea typeface="Arial" pitchFamily="34" charset="0"/>
                <a:sym typeface="Arial" pitchFamily="34" charset="0"/>
              </a:defRPr>
            </a:lvl3pPr>
            <a:lvl4pPr marL="1371600" indent="0" algn="l" fontAlgn="base" latinLnBrk="1">
              <a:lnSpc>
                <a:spcPct val="100000"/>
              </a:lnSpc>
              <a:spcBef>
                <a:spcPct val="0"/>
              </a:spcBef>
              <a:spcAft>
                <a:spcPct val="0"/>
              </a:spcAft>
              <a:buFontTx/>
              <a:buNone/>
              <a:defRPr sz="1400" b="0" i="0" u="none" baseline="0">
                <a:solidFill>
                  <a:srgbClr val="000000"/>
                </a:solidFill>
                <a:latin typeface="Arial" pitchFamily="34" charset="0"/>
                <a:ea typeface="Arial" pitchFamily="34" charset="0"/>
                <a:sym typeface="Arial" pitchFamily="34" charset="0"/>
              </a:defRPr>
            </a:lvl4pPr>
            <a:lvl5pPr marL="1828800" indent="0" algn="l" fontAlgn="base" latinLnBrk="1">
              <a:lnSpc>
                <a:spcPct val="100000"/>
              </a:lnSpc>
              <a:spcBef>
                <a:spcPct val="0"/>
              </a:spcBef>
              <a:spcAft>
                <a:spcPct val="0"/>
              </a:spcAft>
              <a:buFontTx/>
              <a:buNone/>
              <a:defRPr sz="1400" b="0" i="0" u="none" baseline="0">
                <a:solidFill>
                  <a:srgbClr val="000000"/>
                </a:solidFill>
                <a:latin typeface="Arial" pitchFamily="34" charset="0"/>
                <a:ea typeface="Arial" pitchFamily="34" charset="0"/>
                <a:sym typeface="Arial" pitchFamily="34" charset="0"/>
              </a:defRPr>
            </a:lvl5pPr>
          </a:lstStyle>
          <a:p>
            <a:pPr marL="0" lvl="0" indent="0" algn="l" eaLnBrk="1" fontAlgn="base" latinLnBrk="1" hangingPunct="1">
              <a:lnSpc>
                <a:spcPct val="100000"/>
              </a:lnSpc>
              <a:spcBef>
                <a:spcPct val="0"/>
              </a:spcBef>
              <a:spcAft>
                <a:spcPct val="0"/>
              </a:spcAft>
              <a:buClr>
                <a:srgbClr val="000000"/>
              </a:buClr>
              <a:buFontTx/>
              <a:buNone/>
            </a:pPr>
            <a:r>
              <a:rPr lang="en-US" altLang="en-US" u="none" baseline="0">
                <a:solidFill>
                  <a:srgbClr val="000000"/>
                </a:solidFill>
                <a:latin typeface="Arial" pitchFamily="34" charset="0"/>
                <a:ea typeface="Arial" pitchFamily="34" charset="0"/>
                <a:sym typeface="Arial" pitchFamily="34" charset="0"/>
              </a:rPr>
              <a:t>4.Segment the customer base based on churn probability and other relevant factors. This allows for tailored retention strategies for different customer groups. For example, high-value customers may receive different retention efforts compared to low-value customers.</a:t>
            </a:r>
          </a:p>
          <a:p>
            <a:pPr marL="0" lvl="0" indent="0" algn="l" eaLnBrk="1" fontAlgn="base" latinLnBrk="1" hangingPunct="1">
              <a:lnSpc>
                <a:spcPct val="100000"/>
              </a:lnSpc>
              <a:spcBef>
                <a:spcPct val="0"/>
              </a:spcBef>
              <a:spcAft>
                <a:spcPct val="0"/>
              </a:spcAft>
              <a:buClr>
                <a:srgbClr val="000000"/>
              </a:buClr>
              <a:buFontTx/>
              <a:buNone/>
            </a:pPr>
            <a:endParaRPr lang="en-US" altLang="en-US" u="none" baseline="0">
              <a:solidFill>
                <a:srgbClr val="000000"/>
              </a:solidFill>
              <a:latin typeface="Arial" pitchFamily="34" charset="0"/>
              <a:ea typeface="Arial" pitchFamily="34" charset="0"/>
              <a:sym typeface="Arial" pitchFamily="34" charset="0"/>
            </a:endParaRPr>
          </a:p>
          <a:p>
            <a:pPr marL="0" lvl="0" indent="0" algn="l" eaLnBrk="1" fontAlgn="base" latinLnBrk="1" hangingPunct="1">
              <a:lnSpc>
                <a:spcPct val="100000"/>
              </a:lnSpc>
              <a:spcBef>
                <a:spcPct val="0"/>
              </a:spcBef>
              <a:spcAft>
                <a:spcPct val="0"/>
              </a:spcAft>
              <a:buClr>
                <a:srgbClr val="000000"/>
              </a:buClr>
              <a:buFontTx/>
              <a:buNone/>
            </a:pPr>
            <a:r>
              <a:rPr lang="en-US" altLang="en-US" u="none" baseline="0">
                <a:solidFill>
                  <a:srgbClr val="000000"/>
                </a:solidFill>
                <a:latin typeface="Arial" pitchFamily="34" charset="0"/>
                <a:ea typeface="Arial" pitchFamily="34" charset="0"/>
                <a:sym typeface="Arial" pitchFamily="34" charset="0"/>
              </a:rPr>
              <a:t>5.Understand the key factors contributing to churn. Conduct feature importance analysis to identify which customer attributes, behaviors, or interactions with the company have the most significant impact on churn.</a:t>
            </a:r>
          </a:p>
          <a:p>
            <a:pPr marL="0" lvl="0" indent="0" algn="l" eaLnBrk="1" fontAlgn="base" latinLnBrk="1" hangingPunct="1">
              <a:lnSpc>
                <a:spcPct val="100000"/>
              </a:lnSpc>
              <a:spcBef>
                <a:spcPct val="0"/>
              </a:spcBef>
              <a:spcAft>
                <a:spcPct val="0"/>
              </a:spcAft>
              <a:buClr>
                <a:srgbClr val="000000"/>
              </a:buClr>
              <a:buFontTx/>
              <a:buNone/>
            </a:pPr>
            <a:endParaRPr lang="en-US" altLang="en-US" u="none" baseline="0">
              <a:solidFill>
                <a:srgbClr val="000000"/>
              </a:solidFill>
              <a:latin typeface="Arial" pitchFamily="34" charset="0"/>
              <a:ea typeface="Arial" pitchFamily="34" charset="0"/>
              <a:sym typeface="Arial" pitchFamily="34" charset="0"/>
            </a:endParaRPr>
          </a:p>
          <a:p>
            <a:pPr marL="0" lvl="0" indent="0" algn="l" eaLnBrk="1" fontAlgn="base" latinLnBrk="1" hangingPunct="1">
              <a:lnSpc>
                <a:spcPct val="100000"/>
              </a:lnSpc>
              <a:spcBef>
                <a:spcPct val="0"/>
              </a:spcBef>
              <a:spcAft>
                <a:spcPct val="0"/>
              </a:spcAft>
              <a:buClr>
                <a:srgbClr val="000000"/>
              </a:buClr>
              <a:buFontTx/>
              <a:buNone/>
            </a:pPr>
            <a:r>
              <a:rPr lang="en-US" altLang="en-US" u="none" baseline="0">
                <a:solidFill>
                  <a:srgbClr val="000000"/>
                </a:solidFill>
                <a:latin typeface="Arial" pitchFamily="34" charset="0"/>
                <a:ea typeface="Arial" pitchFamily="34" charset="0"/>
                <a:sym typeface="Arial" pitchFamily="34" charset="0"/>
              </a:rPr>
              <a:t>6.Calculate CLV for each customer and analyze how it correlates with churn. The objective may be to increase the CLV of customers at risk of churning</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3" name="Google Shape;117;p20"/>
          <p:cNvSpPr>
            <a:spLocks noGrp="1"/>
          </p:cNvSpPr>
          <p:nvPr>
            <p:ph type="title" idx="4294967295"/>
          </p:nvPr>
        </p:nvSpPr>
        <p:spPr>
          <a:xfrm>
            <a:off x="311150" y="501650"/>
            <a:ext cx="3706812" cy="3602037"/>
          </a:xfrm>
          <a:prstGeom prst="rect">
            <a:avLst/>
          </a:prstGeom>
          <a:noFill/>
          <a:ln>
            <a:noFill/>
          </a:ln>
        </p:spPr>
        <p:txBody>
          <a:bodyPr vert="horz" lIns="91425" tIns="91425" rIns="91425" bIns="91425" anchor="t"/>
          <a:lstStyle>
            <a:lvl1pPr marL="0" indent="0" algn="l" eaLnBrk="1" fontAlgn="base" hangingPunct="1">
              <a:spcBef>
                <a:spcPct val="0"/>
              </a:spcBef>
              <a:spcAft>
                <a:spcPct val="0"/>
              </a:spcAft>
              <a:buClr>
                <a:srgbClr val="000000"/>
              </a:buClr>
              <a:buFontTx/>
              <a:buNone/>
              <a:defRPr sz="1400" b="0">
                <a:solidFill>
                  <a:srgbClr val="000000"/>
                </a:solidFill>
                <a:latin typeface="Arial" charset="0"/>
                <a:ea typeface="Arial" charset="0"/>
                <a:sym typeface="Arial" pitchFamily="34" charset="0"/>
              </a:defRPr>
            </a:lvl1pPr>
            <a:lvl2pPr marL="0" indent="0" algn="l" eaLnBrk="1" fontAlgn="base" hangingPunct="1">
              <a:spcBef>
                <a:spcPct val="0"/>
              </a:spcBef>
              <a:spcAft>
                <a:spcPct val="0"/>
              </a:spcAft>
              <a:buClr>
                <a:srgbClr val="000000"/>
              </a:buClr>
              <a:buFontTx/>
              <a:buNone/>
              <a:defRPr sz="1400" b="0">
                <a:solidFill>
                  <a:srgbClr val="000000"/>
                </a:solidFill>
                <a:latin typeface="Arial" charset="0"/>
                <a:ea typeface="Arial" charset="0"/>
                <a:sym typeface="Arial" pitchFamily="34" charset="0"/>
              </a:defRPr>
            </a:lvl2pPr>
            <a:lvl3pPr marL="0" indent="0" algn="l" eaLnBrk="1" fontAlgn="base" hangingPunct="1">
              <a:spcBef>
                <a:spcPct val="0"/>
              </a:spcBef>
              <a:spcAft>
                <a:spcPct val="0"/>
              </a:spcAft>
              <a:buClr>
                <a:srgbClr val="000000"/>
              </a:buClr>
              <a:buFontTx/>
              <a:buNone/>
              <a:defRPr sz="1400" b="0">
                <a:solidFill>
                  <a:srgbClr val="000000"/>
                </a:solidFill>
                <a:latin typeface="Arial" charset="0"/>
                <a:ea typeface="Arial" charset="0"/>
                <a:sym typeface="Arial" pitchFamily="34" charset="0"/>
              </a:defRPr>
            </a:lvl3pPr>
            <a:lvl4pPr marL="0" indent="0" algn="l" eaLnBrk="1" fontAlgn="base" hangingPunct="1">
              <a:spcBef>
                <a:spcPct val="0"/>
              </a:spcBef>
              <a:spcAft>
                <a:spcPct val="0"/>
              </a:spcAft>
              <a:buClr>
                <a:srgbClr val="000000"/>
              </a:buClr>
              <a:buFontTx/>
              <a:buNone/>
              <a:defRPr sz="1400" b="0">
                <a:solidFill>
                  <a:srgbClr val="000000"/>
                </a:solidFill>
                <a:latin typeface="Arial" charset="0"/>
                <a:ea typeface="Arial" charset="0"/>
                <a:sym typeface="Arial" pitchFamily="34" charset="0"/>
              </a:defRPr>
            </a:lvl4pPr>
            <a:lvl5pPr marL="0" indent="0" algn="l" eaLnBrk="1" fontAlgn="base" hangingPunct="1">
              <a:spcBef>
                <a:spcPct val="0"/>
              </a:spcBef>
              <a:spcAft>
                <a:spcPct val="0"/>
              </a:spcAft>
              <a:buClr>
                <a:srgbClr val="000000"/>
              </a:buClr>
              <a:buFontTx/>
              <a:buNone/>
              <a:defRPr sz="1400" b="0">
                <a:solidFill>
                  <a:srgbClr val="000000"/>
                </a:solidFill>
                <a:latin typeface="Arial" charset="0"/>
                <a:ea typeface="Arial" charset="0"/>
                <a:sym typeface="Arial" pitchFamily="34" charset="0"/>
              </a:defRPr>
            </a:lvl5pPr>
          </a:lstStyle>
          <a:p>
            <a:pPr marL="0" lvl="0" indent="0" algn="l" eaLnBrk="1" fontAlgn="base" latinLnBrk="1" hangingPunct="1">
              <a:lnSpc>
                <a:spcPct val="100000"/>
              </a:lnSpc>
              <a:spcBef>
                <a:spcPct val="0"/>
              </a:spcBef>
              <a:spcAft>
                <a:spcPct val="0"/>
              </a:spcAft>
              <a:buClr>
                <a:srgbClr val="FFFFFF"/>
              </a:buClr>
              <a:buFontTx/>
              <a:buNone/>
            </a:pPr>
            <a:r>
              <a:rPr lang="en-US" altLang="en-US" sz="3600" u="none" baseline="0">
                <a:solidFill>
                  <a:srgbClr val="02A5E3"/>
                </a:solidFill>
                <a:latin typeface="Bahnschrift Light Condensed" pitchFamily="34" charset="0"/>
                <a:ea typeface="Merriweather" charset="0"/>
                <a:sym typeface="Merriweather" charset="0"/>
              </a:rPr>
              <a:t>7.Model Performance</a:t>
            </a:r>
            <a:br/>
            <a:br/>
            <a:r>
              <a:rPr lang="en-US" altLang="en-US" sz="3600" u="none" baseline="0">
                <a:solidFill>
                  <a:srgbClr val="02A5E3"/>
                </a:solidFill>
                <a:latin typeface="Bahnschrift Light Condensed" pitchFamily="34" charset="0"/>
                <a:ea typeface="Merriweather" charset="0"/>
                <a:sym typeface="Merriweather" charset="0"/>
              </a:rPr>
              <a:t>8.Actionable Insights</a:t>
            </a:r>
            <a:br/>
            <a:br/>
            <a:r>
              <a:rPr lang="en-US" altLang="en-US" sz="3600" u="none" baseline="0">
                <a:solidFill>
                  <a:srgbClr val="02A5E3"/>
                </a:solidFill>
                <a:latin typeface="Bahnschrift Light Condensed" pitchFamily="34" charset="0"/>
                <a:ea typeface="Merriweather" charset="0"/>
                <a:sym typeface="Merriweather" charset="0"/>
              </a:rPr>
              <a:t>9.Monitoring and Iteration</a:t>
            </a:r>
          </a:p>
        </p:txBody>
      </p:sp>
      <p:sp>
        <p:nvSpPr>
          <p:cNvPr id="1048594" name="TextBox 1048703"/>
          <p:cNvSpPr/>
          <p:nvPr/>
        </p:nvSpPr>
        <p:spPr>
          <a:xfrm>
            <a:off x="4518025" y="501650"/>
            <a:ext cx="4440237" cy="4433887"/>
          </a:xfrm>
          <a:prstGeom prst="rect">
            <a:avLst/>
          </a:prstGeom>
          <a:noFill/>
          <a:ln>
            <a:noFill/>
          </a:ln>
        </p:spPr>
        <p:txBody>
          <a:bodyPr vert="horz" lIns="91440" tIns="45720" rIns="91440" bIns="45720" anchor="t">
            <a:spAutoFit/>
          </a:bodyPr>
          <a:lstStyle>
            <a:lvl1pPr marL="0" indent="0" algn="l" fontAlgn="base" latinLnBrk="1">
              <a:lnSpc>
                <a:spcPct val="100000"/>
              </a:lnSpc>
              <a:spcBef>
                <a:spcPct val="0"/>
              </a:spcBef>
              <a:spcAft>
                <a:spcPct val="0"/>
              </a:spcAft>
              <a:buFontTx/>
              <a:buNone/>
              <a:defRPr sz="1400" b="0" i="0" u="none" baseline="0">
                <a:solidFill>
                  <a:srgbClr val="000000"/>
                </a:solidFill>
                <a:latin typeface="Arial" pitchFamily="34" charset="0"/>
                <a:ea typeface="Arial" pitchFamily="34" charset="0"/>
                <a:sym typeface="Arial" pitchFamily="34" charset="0"/>
              </a:defRPr>
            </a:lvl1pPr>
            <a:lvl2pPr marL="457200" indent="0" algn="l" fontAlgn="base" latinLnBrk="1">
              <a:lnSpc>
                <a:spcPct val="100000"/>
              </a:lnSpc>
              <a:spcBef>
                <a:spcPct val="0"/>
              </a:spcBef>
              <a:spcAft>
                <a:spcPct val="0"/>
              </a:spcAft>
              <a:buFontTx/>
              <a:buNone/>
              <a:defRPr sz="1400" b="0" i="0" u="none" baseline="0">
                <a:solidFill>
                  <a:srgbClr val="000000"/>
                </a:solidFill>
                <a:latin typeface="Arial" pitchFamily="34" charset="0"/>
                <a:ea typeface="Arial" pitchFamily="34" charset="0"/>
                <a:sym typeface="Arial" pitchFamily="34" charset="0"/>
              </a:defRPr>
            </a:lvl2pPr>
            <a:lvl3pPr marL="914400" indent="0" algn="l" fontAlgn="base" latinLnBrk="1">
              <a:lnSpc>
                <a:spcPct val="100000"/>
              </a:lnSpc>
              <a:spcBef>
                <a:spcPct val="0"/>
              </a:spcBef>
              <a:spcAft>
                <a:spcPct val="0"/>
              </a:spcAft>
              <a:buFontTx/>
              <a:buNone/>
              <a:defRPr sz="1400" b="0" i="0" u="none" baseline="0">
                <a:solidFill>
                  <a:srgbClr val="000000"/>
                </a:solidFill>
                <a:latin typeface="Arial" pitchFamily="34" charset="0"/>
                <a:ea typeface="Arial" pitchFamily="34" charset="0"/>
                <a:sym typeface="Arial" pitchFamily="34" charset="0"/>
              </a:defRPr>
            </a:lvl3pPr>
            <a:lvl4pPr marL="1371600" indent="0" algn="l" fontAlgn="base" latinLnBrk="1">
              <a:lnSpc>
                <a:spcPct val="100000"/>
              </a:lnSpc>
              <a:spcBef>
                <a:spcPct val="0"/>
              </a:spcBef>
              <a:spcAft>
                <a:spcPct val="0"/>
              </a:spcAft>
              <a:buFontTx/>
              <a:buNone/>
              <a:defRPr sz="1400" b="0" i="0" u="none" baseline="0">
                <a:solidFill>
                  <a:srgbClr val="000000"/>
                </a:solidFill>
                <a:latin typeface="Arial" pitchFamily="34" charset="0"/>
                <a:ea typeface="Arial" pitchFamily="34" charset="0"/>
                <a:sym typeface="Arial" pitchFamily="34" charset="0"/>
              </a:defRPr>
            </a:lvl4pPr>
            <a:lvl5pPr marL="1828800" indent="0" algn="l" fontAlgn="base" latinLnBrk="1">
              <a:lnSpc>
                <a:spcPct val="100000"/>
              </a:lnSpc>
              <a:spcBef>
                <a:spcPct val="0"/>
              </a:spcBef>
              <a:spcAft>
                <a:spcPct val="0"/>
              </a:spcAft>
              <a:buFontTx/>
              <a:buNone/>
              <a:defRPr sz="1400" b="0" i="0" u="none" baseline="0">
                <a:solidFill>
                  <a:srgbClr val="000000"/>
                </a:solidFill>
                <a:latin typeface="Arial" pitchFamily="34" charset="0"/>
                <a:ea typeface="Arial" pitchFamily="34" charset="0"/>
                <a:sym typeface="Arial" pitchFamily="34" charset="0"/>
              </a:defRPr>
            </a:lvl5pPr>
          </a:lstStyle>
          <a:p>
            <a:pPr marL="0" lvl="0" indent="0" algn="l" eaLnBrk="1" fontAlgn="base" latinLnBrk="1" hangingPunct="1">
              <a:lnSpc>
                <a:spcPct val="100000"/>
              </a:lnSpc>
              <a:spcBef>
                <a:spcPct val="0"/>
              </a:spcBef>
              <a:spcAft>
                <a:spcPct val="0"/>
              </a:spcAft>
              <a:buClr>
                <a:srgbClr val="000000"/>
              </a:buClr>
              <a:buFontTx/>
              <a:buNone/>
            </a:pPr>
            <a:r>
              <a:rPr lang="en-US" altLang="en-US" u="none" baseline="0">
                <a:solidFill>
                  <a:srgbClr val="000000"/>
                </a:solidFill>
                <a:latin typeface="Arial" pitchFamily="34" charset="0"/>
                <a:ea typeface="Arial" pitchFamily="34" charset="0"/>
                <a:sym typeface="Arial" pitchFamily="34" charset="0"/>
              </a:rPr>
              <a:t>7.Set performance benchmarks for your churn prediction model. This includes metrics such as accuracy, precision, recall, and F1-score. Aim to achieve a certain level of model accuracy in predicting churn.</a:t>
            </a:r>
          </a:p>
          <a:p>
            <a:pPr marL="0" lvl="0" indent="0" algn="l" eaLnBrk="1" fontAlgn="base" latinLnBrk="1" hangingPunct="1">
              <a:lnSpc>
                <a:spcPct val="100000"/>
              </a:lnSpc>
              <a:spcBef>
                <a:spcPct val="0"/>
              </a:spcBef>
              <a:spcAft>
                <a:spcPct val="0"/>
              </a:spcAft>
              <a:buClr>
                <a:srgbClr val="000000"/>
              </a:buClr>
              <a:buFontTx/>
              <a:buNone/>
            </a:pPr>
            <a:endParaRPr lang="en-US" altLang="en-US" u="none" baseline="0">
              <a:solidFill>
                <a:srgbClr val="000000"/>
              </a:solidFill>
              <a:latin typeface="Arial" pitchFamily="34" charset="0"/>
              <a:ea typeface="Arial" pitchFamily="34" charset="0"/>
              <a:sym typeface="Arial" pitchFamily="34" charset="0"/>
            </a:endParaRPr>
          </a:p>
          <a:p>
            <a:pPr marL="0" lvl="0" indent="0" algn="l" eaLnBrk="1" fontAlgn="base" latinLnBrk="1" hangingPunct="1">
              <a:lnSpc>
                <a:spcPct val="100000"/>
              </a:lnSpc>
              <a:spcBef>
                <a:spcPct val="0"/>
              </a:spcBef>
              <a:spcAft>
                <a:spcPct val="0"/>
              </a:spcAft>
              <a:buClr>
                <a:srgbClr val="000000"/>
              </a:buClr>
              <a:buFontTx/>
              <a:buNone/>
            </a:pPr>
            <a:r>
              <a:rPr lang="en-US" altLang="en-US" u="none" baseline="0">
                <a:solidFill>
                  <a:srgbClr val="000000"/>
                </a:solidFill>
                <a:latin typeface="Arial" pitchFamily="34" charset="0"/>
                <a:ea typeface="Arial" pitchFamily="34" charset="0"/>
                <a:sym typeface="Arial" pitchFamily="34" charset="0"/>
              </a:rPr>
              <a:t>8.The ultimate goal is to provide actionable insights to the business. Ensure that your churn prediction analysis translates into specific actions that can be taken to retain customers. These actions may include sending targeted offers, improving customer service, or enhancing product features.</a:t>
            </a:r>
          </a:p>
          <a:p>
            <a:pPr marL="0" lvl="0" indent="0" algn="l" eaLnBrk="1" fontAlgn="base" latinLnBrk="1" hangingPunct="1">
              <a:lnSpc>
                <a:spcPct val="100000"/>
              </a:lnSpc>
              <a:spcBef>
                <a:spcPct val="0"/>
              </a:spcBef>
              <a:spcAft>
                <a:spcPct val="0"/>
              </a:spcAft>
              <a:buClr>
                <a:srgbClr val="000000"/>
              </a:buClr>
              <a:buFontTx/>
              <a:buNone/>
            </a:pPr>
            <a:endParaRPr lang="en-US" altLang="en-US" u="none" baseline="0">
              <a:solidFill>
                <a:srgbClr val="000000"/>
              </a:solidFill>
              <a:latin typeface="Arial" pitchFamily="34" charset="0"/>
              <a:ea typeface="Arial" pitchFamily="34" charset="0"/>
              <a:sym typeface="Arial" pitchFamily="34" charset="0"/>
            </a:endParaRPr>
          </a:p>
          <a:p>
            <a:pPr marL="0" lvl="0" indent="0" algn="l" eaLnBrk="1" fontAlgn="base" latinLnBrk="1" hangingPunct="1">
              <a:lnSpc>
                <a:spcPct val="100000"/>
              </a:lnSpc>
              <a:spcBef>
                <a:spcPct val="0"/>
              </a:spcBef>
              <a:spcAft>
                <a:spcPct val="0"/>
              </a:spcAft>
              <a:buClr>
                <a:srgbClr val="000000"/>
              </a:buClr>
              <a:buFontTx/>
              <a:buNone/>
            </a:pPr>
            <a:r>
              <a:rPr lang="en-US" altLang="en-US" u="none" baseline="0">
                <a:solidFill>
                  <a:srgbClr val="000000"/>
                </a:solidFill>
                <a:latin typeface="Arial" pitchFamily="34" charset="0"/>
                <a:ea typeface="Arial" pitchFamily="34" charset="0"/>
                <a:sym typeface="Arial" pitchFamily="34" charset="0"/>
              </a:rPr>
              <a:t>9.Implement a system for continuous monitoring of churn and model performance. Establish a process for regular model retraining and refinement to adapt to changing customer behaviors and market conditions.</a:t>
            </a:r>
          </a:p>
        </p:txBody>
      </p:sp>
    </p:spTree>
  </p:cSld>
  <p:clrMapOvr>
    <a:masterClrMapping/>
  </p:clrMapOvr>
</p:sld>
</file>

<file path=ppt/theme/theme1.xml><?xml version="1.0" encoding="utf-8"?>
<a:theme xmlns:a="http://schemas.openxmlformats.org/drawingml/2006/main" name="Office 主题">
  <a:themeElements>
    <a:clrScheme name="Default Color Scheme">
      <a:dk1>
        <a:srgbClr val="31394D"/>
      </a:dk1>
      <a:lt1>
        <a:srgbClr val="FFFFFF"/>
      </a:lt1>
      <a:dk2>
        <a:srgbClr val="666666"/>
      </a:dk2>
      <a:lt2>
        <a:srgbClr val="626B73"/>
      </a:lt2>
      <a:accent1>
        <a:srgbClr val="002F4A"/>
      </a:accent1>
      <a:accent2>
        <a:srgbClr val="D9C4B1"/>
      </a:accent2>
      <a:accent3>
        <a:srgbClr val="FFFFFF"/>
      </a:accent3>
      <a:accent4>
        <a:srgbClr val="293041"/>
      </a:accent4>
      <a:accent5>
        <a:srgbClr val="AAADB2"/>
      </a:accent5>
      <a:accent6>
        <a:srgbClr val="C2AF9E"/>
      </a:accent6>
      <a:hlink>
        <a:srgbClr val="009384"/>
      </a:hlink>
      <a:folHlink>
        <a:srgbClr val="009384"/>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efault Color Scheme 1">
        <a:dk1>
          <a:srgbClr val="31394D"/>
        </a:dk1>
        <a:lt1>
          <a:srgbClr val="FFFFFF"/>
        </a:lt1>
        <a:dk2>
          <a:srgbClr val="666666"/>
        </a:dk2>
        <a:lt2>
          <a:srgbClr val="626B73"/>
        </a:lt2>
        <a:accent1>
          <a:srgbClr val="002F4A"/>
        </a:accent1>
        <a:accent2>
          <a:srgbClr val="D9C4B1"/>
        </a:accent2>
        <a:accent3>
          <a:srgbClr val="FFFFFF"/>
        </a:accent3>
        <a:accent4>
          <a:srgbClr val="293041"/>
        </a:accent4>
        <a:accent5>
          <a:srgbClr val="AAADB2"/>
        </a:accent5>
        <a:accent6>
          <a:srgbClr val="C2AF9E"/>
        </a:accent6>
        <a:hlink>
          <a:srgbClr val="009384"/>
        </a:hlink>
        <a:folHlink>
          <a:srgbClr val="009384"/>
        </a:folHlink>
      </a:clrScheme>
    </a:extraClrScheme>
  </a:extraClrSchemeLst>
</a:theme>
</file>

<file path=ppt/theme/theme10.xml><?xml version="1.0" encoding="utf-8"?>
<a:theme xmlns:a="http://schemas.openxmlformats.org/drawingml/2006/main" name="Office 主题">
  <a:themeElements>
    <a:clrScheme name="Default Color Scheme">
      <a:dk1>
        <a:srgbClr val="31394D"/>
      </a:dk1>
      <a:lt1>
        <a:srgbClr val="FFFFFF"/>
      </a:lt1>
      <a:dk2>
        <a:srgbClr val="666666"/>
      </a:dk2>
      <a:lt2>
        <a:srgbClr val="626B73"/>
      </a:lt2>
      <a:accent1>
        <a:srgbClr val="002F4A"/>
      </a:accent1>
      <a:accent2>
        <a:srgbClr val="D9C4B1"/>
      </a:accent2>
      <a:accent3>
        <a:srgbClr val="FFFFFF"/>
      </a:accent3>
      <a:accent4>
        <a:srgbClr val="293041"/>
      </a:accent4>
      <a:accent5>
        <a:srgbClr val="AAADB2"/>
      </a:accent5>
      <a:accent6>
        <a:srgbClr val="C2AF9E"/>
      </a:accent6>
      <a:hlink>
        <a:srgbClr val="009384"/>
      </a:hlink>
      <a:folHlink>
        <a:srgbClr val="009384"/>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efault Color Scheme 1">
        <a:dk1>
          <a:srgbClr val="31394D"/>
        </a:dk1>
        <a:lt1>
          <a:srgbClr val="FFFFFF"/>
        </a:lt1>
        <a:dk2>
          <a:srgbClr val="666666"/>
        </a:dk2>
        <a:lt2>
          <a:srgbClr val="626B73"/>
        </a:lt2>
        <a:accent1>
          <a:srgbClr val="002F4A"/>
        </a:accent1>
        <a:accent2>
          <a:srgbClr val="D9C4B1"/>
        </a:accent2>
        <a:accent3>
          <a:srgbClr val="FFFFFF"/>
        </a:accent3>
        <a:accent4>
          <a:srgbClr val="293041"/>
        </a:accent4>
        <a:accent5>
          <a:srgbClr val="AAADB2"/>
        </a:accent5>
        <a:accent6>
          <a:srgbClr val="C2AF9E"/>
        </a:accent6>
        <a:hlink>
          <a:srgbClr val="009384"/>
        </a:hlink>
        <a:folHlink>
          <a:srgbClr val="009384"/>
        </a:folHlink>
      </a:clrScheme>
    </a:extraClrScheme>
  </a:extraClrSchemeLst>
</a:theme>
</file>

<file path=ppt/theme/theme11.xml><?xml version="1.0" encoding="utf-8"?>
<a:theme xmlns:a="http://schemas.openxmlformats.org/drawingml/2006/main" name="Office 主题">
  <a:themeElements>
    <a:clrScheme name="Default Color Scheme">
      <a:dk1>
        <a:srgbClr val="31394D"/>
      </a:dk1>
      <a:lt1>
        <a:srgbClr val="FFFFFF"/>
      </a:lt1>
      <a:dk2>
        <a:srgbClr val="666666"/>
      </a:dk2>
      <a:lt2>
        <a:srgbClr val="626B73"/>
      </a:lt2>
      <a:accent1>
        <a:srgbClr val="002F4A"/>
      </a:accent1>
      <a:accent2>
        <a:srgbClr val="D9C4B1"/>
      </a:accent2>
      <a:accent3>
        <a:srgbClr val="FFFFFF"/>
      </a:accent3>
      <a:accent4>
        <a:srgbClr val="293041"/>
      </a:accent4>
      <a:accent5>
        <a:srgbClr val="AAADB2"/>
      </a:accent5>
      <a:accent6>
        <a:srgbClr val="C2AF9E"/>
      </a:accent6>
      <a:hlink>
        <a:srgbClr val="009384"/>
      </a:hlink>
      <a:folHlink>
        <a:srgbClr val="009384"/>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efault Color Scheme 1">
        <a:dk1>
          <a:srgbClr val="31394D"/>
        </a:dk1>
        <a:lt1>
          <a:srgbClr val="FFFFFF"/>
        </a:lt1>
        <a:dk2>
          <a:srgbClr val="666666"/>
        </a:dk2>
        <a:lt2>
          <a:srgbClr val="626B73"/>
        </a:lt2>
        <a:accent1>
          <a:srgbClr val="002F4A"/>
        </a:accent1>
        <a:accent2>
          <a:srgbClr val="D9C4B1"/>
        </a:accent2>
        <a:accent3>
          <a:srgbClr val="FFFFFF"/>
        </a:accent3>
        <a:accent4>
          <a:srgbClr val="293041"/>
        </a:accent4>
        <a:accent5>
          <a:srgbClr val="AAADB2"/>
        </a:accent5>
        <a:accent6>
          <a:srgbClr val="C2AF9E"/>
        </a:accent6>
        <a:hlink>
          <a:srgbClr val="009384"/>
        </a:hlink>
        <a:folHlink>
          <a:srgbClr val="009384"/>
        </a:folHlink>
      </a:clrScheme>
    </a:extraClrScheme>
  </a:extraClrSchemeLst>
</a:theme>
</file>

<file path=ppt/theme/theme1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Office 主题">
  <a:themeElements>
    <a:clrScheme name="Default Color Scheme">
      <a:dk1>
        <a:srgbClr val="31394D"/>
      </a:dk1>
      <a:lt1>
        <a:srgbClr val="FFFFFF"/>
      </a:lt1>
      <a:dk2>
        <a:srgbClr val="666666"/>
      </a:dk2>
      <a:lt2>
        <a:srgbClr val="626B73"/>
      </a:lt2>
      <a:accent1>
        <a:srgbClr val="002F4A"/>
      </a:accent1>
      <a:accent2>
        <a:srgbClr val="D9C4B1"/>
      </a:accent2>
      <a:accent3>
        <a:srgbClr val="FFFFFF"/>
      </a:accent3>
      <a:accent4>
        <a:srgbClr val="293041"/>
      </a:accent4>
      <a:accent5>
        <a:srgbClr val="AAADB2"/>
      </a:accent5>
      <a:accent6>
        <a:srgbClr val="C2AF9E"/>
      </a:accent6>
      <a:hlink>
        <a:srgbClr val="009384"/>
      </a:hlink>
      <a:folHlink>
        <a:srgbClr val="009384"/>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efault Color Scheme 1">
        <a:dk1>
          <a:srgbClr val="31394D"/>
        </a:dk1>
        <a:lt1>
          <a:srgbClr val="FFFFFF"/>
        </a:lt1>
        <a:dk2>
          <a:srgbClr val="666666"/>
        </a:dk2>
        <a:lt2>
          <a:srgbClr val="626B73"/>
        </a:lt2>
        <a:accent1>
          <a:srgbClr val="002F4A"/>
        </a:accent1>
        <a:accent2>
          <a:srgbClr val="D9C4B1"/>
        </a:accent2>
        <a:accent3>
          <a:srgbClr val="FFFFFF"/>
        </a:accent3>
        <a:accent4>
          <a:srgbClr val="293041"/>
        </a:accent4>
        <a:accent5>
          <a:srgbClr val="AAADB2"/>
        </a:accent5>
        <a:accent6>
          <a:srgbClr val="C2AF9E"/>
        </a:accent6>
        <a:hlink>
          <a:srgbClr val="009384"/>
        </a:hlink>
        <a:folHlink>
          <a:srgbClr val="009384"/>
        </a:folHlink>
      </a:clrScheme>
    </a:extraClrScheme>
  </a:extraClrSchemeLst>
</a:theme>
</file>

<file path=ppt/theme/theme3.xml><?xml version="1.0" encoding="utf-8"?>
<a:theme xmlns:a="http://schemas.openxmlformats.org/drawingml/2006/main" name="Office 主题">
  <a:themeElements>
    <a:clrScheme name="Default Color Scheme">
      <a:dk1>
        <a:srgbClr val="31394D"/>
      </a:dk1>
      <a:lt1>
        <a:srgbClr val="FFFFFF"/>
      </a:lt1>
      <a:dk2>
        <a:srgbClr val="666666"/>
      </a:dk2>
      <a:lt2>
        <a:srgbClr val="626B73"/>
      </a:lt2>
      <a:accent1>
        <a:srgbClr val="002F4A"/>
      </a:accent1>
      <a:accent2>
        <a:srgbClr val="D9C4B1"/>
      </a:accent2>
      <a:accent3>
        <a:srgbClr val="FFFFFF"/>
      </a:accent3>
      <a:accent4>
        <a:srgbClr val="293041"/>
      </a:accent4>
      <a:accent5>
        <a:srgbClr val="AAADB2"/>
      </a:accent5>
      <a:accent6>
        <a:srgbClr val="C2AF9E"/>
      </a:accent6>
      <a:hlink>
        <a:srgbClr val="009384"/>
      </a:hlink>
      <a:folHlink>
        <a:srgbClr val="009384"/>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efault Color Scheme 1">
        <a:dk1>
          <a:srgbClr val="31394D"/>
        </a:dk1>
        <a:lt1>
          <a:srgbClr val="FFFFFF"/>
        </a:lt1>
        <a:dk2>
          <a:srgbClr val="666666"/>
        </a:dk2>
        <a:lt2>
          <a:srgbClr val="626B73"/>
        </a:lt2>
        <a:accent1>
          <a:srgbClr val="002F4A"/>
        </a:accent1>
        <a:accent2>
          <a:srgbClr val="D9C4B1"/>
        </a:accent2>
        <a:accent3>
          <a:srgbClr val="FFFFFF"/>
        </a:accent3>
        <a:accent4>
          <a:srgbClr val="293041"/>
        </a:accent4>
        <a:accent5>
          <a:srgbClr val="AAADB2"/>
        </a:accent5>
        <a:accent6>
          <a:srgbClr val="C2AF9E"/>
        </a:accent6>
        <a:hlink>
          <a:srgbClr val="009384"/>
        </a:hlink>
        <a:folHlink>
          <a:srgbClr val="009384"/>
        </a:folHlink>
      </a:clrScheme>
    </a:extraClrScheme>
  </a:extraClrSchemeLst>
</a:theme>
</file>

<file path=ppt/theme/theme4.xml><?xml version="1.0" encoding="utf-8"?>
<a:theme xmlns:a="http://schemas.openxmlformats.org/drawingml/2006/main" name="Office 主题">
  <a:themeElements>
    <a:clrScheme name="Default Color Scheme">
      <a:dk1>
        <a:srgbClr val="31394D"/>
      </a:dk1>
      <a:lt1>
        <a:srgbClr val="FFFFFF"/>
      </a:lt1>
      <a:dk2>
        <a:srgbClr val="666666"/>
      </a:dk2>
      <a:lt2>
        <a:srgbClr val="626B73"/>
      </a:lt2>
      <a:accent1>
        <a:srgbClr val="002F4A"/>
      </a:accent1>
      <a:accent2>
        <a:srgbClr val="D9C4B1"/>
      </a:accent2>
      <a:accent3>
        <a:srgbClr val="FFFFFF"/>
      </a:accent3>
      <a:accent4>
        <a:srgbClr val="293041"/>
      </a:accent4>
      <a:accent5>
        <a:srgbClr val="AAADB2"/>
      </a:accent5>
      <a:accent6>
        <a:srgbClr val="C2AF9E"/>
      </a:accent6>
      <a:hlink>
        <a:srgbClr val="009384"/>
      </a:hlink>
      <a:folHlink>
        <a:srgbClr val="009384"/>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efault Color Scheme 1">
        <a:dk1>
          <a:srgbClr val="31394D"/>
        </a:dk1>
        <a:lt1>
          <a:srgbClr val="FFFFFF"/>
        </a:lt1>
        <a:dk2>
          <a:srgbClr val="666666"/>
        </a:dk2>
        <a:lt2>
          <a:srgbClr val="626B73"/>
        </a:lt2>
        <a:accent1>
          <a:srgbClr val="002F4A"/>
        </a:accent1>
        <a:accent2>
          <a:srgbClr val="D9C4B1"/>
        </a:accent2>
        <a:accent3>
          <a:srgbClr val="FFFFFF"/>
        </a:accent3>
        <a:accent4>
          <a:srgbClr val="293041"/>
        </a:accent4>
        <a:accent5>
          <a:srgbClr val="AAADB2"/>
        </a:accent5>
        <a:accent6>
          <a:srgbClr val="C2AF9E"/>
        </a:accent6>
        <a:hlink>
          <a:srgbClr val="009384"/>
        </a:hlink>
        <a:folHlink>
          <a:srgbClr val="009384"/>
        </a:folHlink>
      </a:clrScheme>
    </a:extraClrScheme>
  </a:extraClrSchemeLst>
</a:theme>
</file>

<file path=ppt/theme/theme5.xml><?xml version="1.0" encoding="utf-8"?>
<a:theme xmlns:a="http://schemas.openxmlformats.org/drawingml/2006/main" name="Office 主题">
  <a:themeElements>
    <a:clrScheme name="Default Color Scheme">
      <a:dk1>
        <a:srgbClr val="31394D"/>
      </a:dk1>
      <a:lt1>
        <a:srgbClr val="FFFFFF"/>
      </a:lt1>
      <a:dk2>
        <a:srgbClr val="666666"/>
      </a:dk2>
      <a:lt2>
        <a:srgbClr val="626B73"/>
      </a:lt2>
      <a:accent1>
        <a:srgbClr val="002F4A"/>
      </a:accent1>
      <a:accent2>
        <a:srgbClr val="D9C4B1"/>
      </a:accent2>
      <a:accent3>
        <a:srgbClr val="FFFFFF"/>
      </a:accent3>
      <a:accent4>
        <a:srgbClr val="293041"/>
      </a:accent4>
      <a:accent5>
        <a:srgbClr val="AAADB2"/>
      </a:accent5>
      <a:accent6>
        <a:srgbClr val="C2AF9E"/>
      </a:accent6>
      <a:hlink>
        <a:srgbClr val="009384"/>
      </a:hlink>
      <a:folHlink>
        <a:srgbClr val="009384"/>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efault Color Scheme 1">
        <a:dk1>
          <a:srgbClr val="31394D"/>
        </a:dk1>
        <a:lt1>
          <a:srgbClr val="FFFFFF"/>
        </a:lt1>
        <a:dk2>
          <a:srgbClr val="666666"/>
        </a:dk2>
        <a:lt2>
          <a:srgbClr val="626B73"/>
        </a:lt2>
        <a:accent1>
          <a:srgbClr val="002F4A"/>
        </a:accent1>
        <a:accent2>
          <a:srgbClr val="D9C4B1"/>
        </a:accent2>
        <a:accent3>
          <a:srgbClr val="FFFFFF"/>
        </a:accent3>
        <a:accent4>
          <a:srgbClr val="293041"/>
        </a:accent4>
        <a:accent5>
          <a:srgbClr val="AAADB2"/>
        </a:accent5>
        <a:accent6>
          <a:srgbClr val="C2AF9E"/>
        </a:accent6>
        <a:hlink>
          <a:srgbClr val="009384"/>
        </a:hlink>
        <a:folHlink>
          <a:srgbClr val="009384"/>
        </a:folHlink>
      </a:clrScheme>
    </a:extraClrScheme>
  </a:extraClrSchemeLst>
</a:theme>
</file>

<file path=ppt/theme/theme6.xml><?xml version="1.0" encoding="utf-8"?>
<a:theme xmlns:a="http://schemas.openxmlformats.org/drawingml/2006/main" name="Office 主题">
  <a:themeElements>
    <a:clrScheme name="Default Color Scheme">
      <a:dk1>
        <a:srgbClr val="31394D"/>
      </a:dk1>
      <a:lt1>
        <a:srgbClr val="FFFFFF"/>
      </a:lt1>
      <a:dk2>
        <a:srgbClr val="666666"/>
      </a:dk2>
      <a:lt2>
        <a:srgbClr val="626B73"/>
      </a:lt2>
      <a:accent1>
        <a:srgbClr val="002F4A"/>
      </a:accent1>
      <a:accent2>
        <a:srgbClr val="D9C4B1"/>
      </a:accent2>
      <a:accent3>
        <a:srgbClr val="FFFFFF"/>
      </a:accent3>
      <a:accent4>
        <a:srgbClr val="293041"/>
      </a:accent4>
      <a:accent5>
        <a:srgbClr val="AAADB2"/>
      </a:accent5>
      <a:accent6>
        <a:srgbClr val="C2AF9E"/>
      </a:accent6>
      <a:hlink>
        <a:srgbClr val="009384"/>
      </a:hlink>
      <a:folHlink>
        <a:srgbClr val="009384"/>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efault Color Scheme 1">
        <a:dk1>
          <a:srgbClr val="31394D"/>
        </a:dk1>
        <a:lt1>
          <a:srgbClr val="FFFFFF"/>
        </a:lt1>
        <a:dk2>
          <a:srgbClr val="666666"/>
        </a:dk2>
        <a:lt2>
          <a:srgbClr val="626B73"/>
        </a:lt2>
        <a:accent1>
          <a:srgbClr val="002F4A"/>
        </a:accent1>
        <a:accent2>
          <a:srgbClr val="D9C4B1"/>
        </a:accent2>
        <a:accent3>
          <a:srgbClr val="FFFFFF"/>
        </a:accent3>
        <a:accent4>
          <a:srgbClr val="293041"/>
        </a:accent4>
        <a:accent5>
          <a:srgbClr val="AAADB2"/>
        </a:accent5>
        <a:accent6>
          <a:srgbClr val="C2AF9E"/>
        </a:accent6>
        <a:hlink>
          <a:srgbClr val="009384"/>
        </a:hlink>
        <a:folHlink>
          <a:srgbClr val="009384"/>
        </a:folHlink>
      </a:clrScheme>
    </a:extraClrScheme>
  </a:extraClrSchemeLst>
</a:theme>
</file>

<file path=ppt/theme/theme7.xml><?xml version="1.0" encoding="utf-8"?>
<a:theme xmlns:a="http://schemas.openxmlformats.org/drawingml/2006/main" name="Office 主题">
  <a:themeElements>
    <a:clrScheme name="Default Color Scheme">
      <a:dk1>
        <a:srgbClr val="31394D"/>
      </a:dk1>
      <a:lt1>
        <a:srgbClr val="FFFFFF"/>
      </a:lt1>
      <a:dk2>
        <a:srgbClr val="666666"/>
      </a:dk2>
      <a:lt2>
        <a:srgbClr val="626B73"/>
      </a:lt2>
      <a:accent1>
        <a:srgbClr val="002F4A"/>
      </a:accent1>
      <a:accent2>
        <a:srgbClr val="D9C4B1"/>
      </a:accent2>
      <a:accent3>
        <a:srgbClr val="FFFFFF"/>
      </a:accent3>
      <a:accent4>
        <a:srgbClr val="293041"/>
      </a:accent4>
      <a:accent5>
        <a:srgbClr val="AAADB2"/>
      </a:accent5>
      <a:accent6>
        <a:srgbClr val="C2AF9E"/>
      </a:accent6>
      <a:hlink>
        <a:srgbClr val="009384"/>
      </a:hlink>
      <a:folHlink>
        <a:srgbClr val="009384"/>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efault Color Scheme 1">
        <a:dk1>
          <a:srgbClr val="31394D"/>
        </a:dk1>
        <a:lt1>
          <a:srgbClr val="FFFFFF"/>
        </a:lt1>
        <a:dk2>
          <a:srgbClr val="666666"/>
        </a:dk2>
        <a:lt2>
          <a:srgbClr val="626B73"/>
        </a:lt2>
        <a:accent1>
          <a:srgbClr val="002F4A"/>
        </a:accent1>
        <a:accent2>
          <a:srgbClr val="D9C4B1"/>
        </a:accent2>
        <a:accent3>
          <a:srgbClr val="FFFFFF"/>
        </a:accent3>
        <a:accent4>
          <a:srgbClr val="293041"/>
        </a:accent4>
        <a:accent5>
          <a:srgbClr val="AAADB2"/>
        </a:accent5>
        <a:accent6>
          <a:srgbClr val="C2AF9E"/>
        </a:accent6>
        <a:hlink>
          <a:srgbClr val="009384"/>
        </a:hlink>
        <a:folHlink>
          <a:srgbClr val="009384"/>
        </a:folHlink>
      </a:clrScheme>
    </a:extraClrScheme>
  </a:extraClrSchemeLst>
</a:theme>
</file>

<file path=ppt/theme/theme8.xml><?xml version="1.0" encoding="utf-8"?>
<a:theme xmlns:a="http://schemas.openxmlformats.org/drawingml/2006/main" name="Office 主题">
  <a:themeElements>
    <a:clrScheme name="Default Color Scheme">
      <a:dk1>
        <a:srgbClr val="31394D"/>
      </a:dk1>
      <a:lt1>
        <a:srgbClr val="FFFFFF"/>
      </a:lt1>
      <a:dk2>
        <a:srgbClr val="666666"/>
      </a:dk2>
      <a:lt2>
        <a:srgbClr val="626B73"/>
      </a:lt2>
      <a:accent1>
        <a:srgbClr val="002F4A"/>
      </a:accent1>
      <a:accent2>
        <a:srgbClr val="D9C4B1"/>
      </a:accent2>
      <a:accent3>
        <a:srgbClr val="FFFFFF"/>
      </a:accent3>
      <a:accent4>
        <a:srgbClr val="293041"/>
      </a:accent4>
      <a:accent5>
        <a:srgbClr val="AAADB2"/>
      </a:accent5>
      <a:accent6>
        <a:srgbClr val="C2AF9E"/>
      </a:accent6>
      <a:hlink>
        <a:srgbClr val="009384"/>
      </a:hlink>
      <a:folHlink>
        <a:srgbClr val="009384"/>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efault Color Scheme 1">
        <a:dk1>
          <a:srgbClr val="31394D"/>
        </a:dk1>
        <a:lt1>
          <a:srgbClr val="FFFFFF"/>
        </a:lt1>
        <a:dk2>
          <a:srgbClr val="666666"/>
        </a:dk2>
        <a:lt2>
          <a:srgbClr val="626B73"/>
        </a:lt2>
        <a:accent1>
          <a:srgbClr val="002F4A"/>
        </a:accent1>
        <a:accent2>
          <a:srgbClr val="D9C4B1"/>
        </a:accent2>
        <a:accent3>
          <a:srgbClr val="FFFFFF"/>
        </a:accent3>
        <a:accent4>
          <a:srgbClr val="293041"/>
        </a:accent4>
        <a:accent5>
          <a:srgbClr val="AAADB2"/>
        </a:accent5>
        <a:accent6>
          <a:srgbClr val="C2AF9E"/>
        </a:accent6>
        <a:hlink>
          <a:srgbClr val="009384"/>
        </a:hlink>
        <a:folHlink>
          <a:srgbClr val="009384"/>
        </a:folHlink>
      </a:clrScheme>
    </a:extraClrScheme>
  </a:extraClrSchemeLst>
</a:theme>
</file>

<file path=ppt/theme/theme9.xml><?xml version="1.0" encoding="utf-8"?>
<a:theme xmlns:a="http://schemas.openxmlformats.org/drawingml/2006/main" name="Office 主题">
  <a:themeElements>
    <a:clrScheme name="Default Color Scheme">
      <a:dk1>
        <a:srgbClr val="31394D"/>
      </a:dk1>
      <a:lt1>
        <a:srgbClr val="FFFFFF"/>
      </a:lt1>
      <a:dk2>
        <a:srgbClr val="666666"/>
      </a:dk2>
      <a:lt2>
        <a:srgbClr val="626B73"/>
      </a:lt2>
      <a:accent1>
        <a:srgbClr val="002F4A"/>
      </a:accent1>
      <a:accent2>
        <a:srgbClr val="D9C4B1"/>
      </a:accent2>
      <a:accent3>
        <a:srgbClr val="FFFFFF"/>
      </a:accent3>
      <a:accent4>
        <a:srgbClr val="293041"/>
      </a:accent4>
      <a:accent5>
        <a:srgbClr val="AAADB2"/>
      </a:accent5>
      <a:accent6>
        <a:srgbClr val="C2AF9E"/>
      </a:accent6>
      <a:hlink>
        <a:srgbClr val="009384"/>
      </a:hlink>
      <a:folHlink>
        <a:srgbClr val="009384"/>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efault Color Scheme 1">
        <a:dk1>
          <a:srgbClr val="31394D"/>
        </a:dk1>
        <a:lt1>
          <a:srgbClr val="FFFFFF"/>
        </a:lt1>
        <a:dk2>
          <a:srgbClr val="666666"/>
        </a:dk2>
        <a:lt2>
          <a:srgbClr val="626B73"/>
        </a:lt2>
        <a:accent1>
          <a:srgbClr val="002F4A"/>
        </a:accent1>
        <a:accent2>
          <a:srgbClr val="D9C4B1"/>
        </a:accent2>
        <a:accent3>
          <a:srgbClr val="FFFFFF"/>
        </a:accent3>
        <a:accent4>
          <a:srgbClr val="293041"/>
        </a:accent4>
        <a:accent5>
          <a:srgbClr val="AAADB2"/>
        </a:accent5>
        <a:accent6>
          <a:srgbClr val="C2AF9E"/>
        </a:accent6>
        <a:hlink>
          <a:srgbClr val="009384"/>
        </a:hlink>
        <a:folHlink>
          <a:srgbClr val="009384"/>
        </a:folHlink>
      </a:clrScheme>
    </a:extraClrScheme>
  </a:extraClrSchemeLst>
</a:theme>
</file>

<file path=docProps/app.xml><?xml version="1.0" encoding="utf-8"?>
<Properties xmlns="http://schemas.openxmlformats.org/officeDocument/2006/extended-properties" xmlns:vt="http://schemas.openxmlformats.org/officeDocument/2006/docPropsVTypes">
  <TotalTime>5</TotalTime>
  <Words>1012</Words>
  <Application>Microsoft Office PowerPoint</Application>
  <PresentationFormat>On-screen Show (16:9)</PresentationFormat>
  <Paragraphs>62</Paragraphs>
  <Slides>25</Slides>
  <Notes>0</Notes>
  <HiddenSlides>0</HiddenSlides>
  <MMClips>0</MMClips>
  <ScaleCrop>false</ScaleCrop>
  <HeadingPairs>
    <vt:vector size="8" baseType="variant">
      <vt:variant>
        <vt:lpstr>Fonts Used</vt:lpstr>
      </vt:variant>
      <vt:variant>
        <vt:i4>9</vt:i4>
      </vt:variant>
      <vt:variant>
        <vt:lpstr>Theme</vt:lpstr>
      </vt:variant>
      <vt:variant>
        <vt:i4>11</vt:i4>
      </vt:variant>
      <vt:variant>
        <vt:lpstr>Embedded OLE Servers</vt:lpstr>
      </vt:variant>
      <vt:variant>
        <vt:i4>1</vt:i4>
      </vt:variant>
      <vt:variant>
        <vt:lpstr>Slide Titles</vt:lpstr>
      </vt:variant>
      <vt:variant>
        <vt:i4>25</vt:i4>
      </vt:variant>
    </vt:vector>
  </HeadingPairs>
  <TitlesOfParts>
    <vt:vector size="46" baseType="lpstr">
      <vt:lpstr>Agency FB</vt:lpstr>
      <vt:lpstr>Algerian</vt:lpstr>
      <vt:lpstr>Arial</vt:lpstr>
      <vt:lpstr>Bahnschrift Condensed</vt:lpstr>
      <vt:lpstr>Bahnschrift Light</vt:lpstr>
      <vt:lpstr>Bahnschrift Light Condensed</vt:lpstr>
      <vt:lpstr>Calibri</vt:lpstr>
      <vt:lpstr>Merriweather</vt:lpstr>
      <vt:lpstr>Roboto</vt:lpstr>
      <vt:lpstr>Office 主题</vt:lpstr>
      <vt:lpstr>Office 主题</vt:lpstr>
      <vt:lpstr>Office 主题</vt:lpstr>
      <vt:lpstr>Office 主题</vt:lpstr>
      <vt:lpstr>Office 主题</vt:lpstr>
      <vt:lpstr>Office 主题</vt:lpstr>
      <vt:lpstr>Office 主题</vt:lpstr>
      <vt:lpstr>Office 主题</vt:lpstr>
      <vt:lpstr>Office 主题</vt:lpstr>
      <vt:lpstr>Office 主题</vt:lpstr>
      <vt:lpstr>Office 主题</vt:lpstr>
      <vt:lpstr>Chart</vt:lpstr>
      <vt:lpstr>PRODUCT DATA     ANAlYSIS </vt:lpstr>
      <vt:lpstr>ABSTRACT</vt:lpstr>
      <vt:lpstr>PROBLEM DEFINITION</vt:lpstr>
      <vt:lpstr>DESIGN  THINKING</vt:lpstr>
      <vt:lpstr>ANALYSIS OBJECTIVES</vt:lpstr>
      <vt:lpstr>PowerPoint Presentation</vt:lpstr>
      <vt:lpstr>PowerPoint Presentation</vt:lpstr>
      <vt:lpstr>4.Segmentation  5.Feature Analysis  6.Customer Lifetime Value (CLV)</vt:lpstr>
      <vt:lpstr>7.Model Performance  8.Actionable Insights  9.Monitoring and Iteration</vt:lpstr>
      <vt:lpstr>10.Cost Reduction  11.Customer Feedback Integration:  12.Benchmarking</vt:lpstr>
      <vt:lpstr>Data  Collection</vt:lpstr>
      <vt:lpstr>Data Collection</vt:lpstr>
      <vt:lpstr>PowerPoint Presentation</vt:lpstr>
      <vt:lpstr>Methods for Collecting Customer Data:  1.Data Mining  2.Machine Learning Models  3.Third-party Data</vt:lpstr>
      <vt:lpstr>Visualization Strategy </vt:lpstr>
      <vt:lpstr>Visualization  Strategy</vt:lpstr>
      <vt:lpstr>1.Understand the Data  2.Choose the Right Visualizations</vt:lpstr>
      <vt:lpstr>PowerPoint Presentation</vt:lpstr>
      <vt:lpstr>Predictive modeling </vt:lpstr>
      <vt:lpstr>Algorithms to predict customer churn prediction </vt:lpstr>
      <vt:lpstr>About the algorithms </vt:lpstr>
      <vt:lpstr>PowerPoint Presentation</vt:lpstr>
      <vt:lpstr>PowerPoint Presentation</vt:lpstr>
      <vt:lpstr>PowerPoint Presentation</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CHURN PREDICTION </dc:title>
  <dc:creator>IV2201</dc:creator>
  <cp:lastModifiedBy>madhavan S</cp:lastModifiedBy>
  <cp:revision>5</cp:revision>
  <dcterms:created xsi:type="dcterms:W3CDTF">2023-09-26T12:08:01Z</dcterms:created>
  <dcterms:modified xsi:type="dcterms:W3CDTF">2023-10-04T14:53:44Z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2618791fc54e4ff59de3dae8fcb95a80</vt:lpwstr>
  </property>
</Properties>
</file>