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Sales Analysis Using Power BI</a:t>
            </a:r>
          </a:p>
          <a:p>
            <a:r>
              <a:rPr lang="en-US"/>
              <a:t>Shaik Thaher Basha</a:t>
            </a:r>
            <a:r>
              <a:t> |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 provide insights into sales performance, customer behavior, and revenue trends</a:t>
            </a:r>
          </a:p>
          <a:p>
            <a:r>
              <a:t>Supports strategic, data-driven decision 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/>
          <a:p>
            <a:r>
              <a:t>Tool Used: Power BI</a:t>
            </a:r>
          </a:p>
          <a:p>
            <a:r>
              <a:t>Dataset: Online Retail Dataset (Kaggle)</a:t>
            </a:r>
          </a:p>
          <a:p>
            <a:r>
              <a:t>Period Analyzed: 2010–2011</a:t>
            </a:r>
          </a:p>
          <a:p>
            <a:r>
              <a:t>Data Cleaning:</a:t>
            </a:r>
          </a:p>
          <a:p>
            <a:r>
              <a:t>- Removed null Customer IDs</a:t>
            </a:r>
          </a:p>
          <a:p>
            <a:r>
              <a:t>- Excluded canceled invoices</a:t>
            </a:r>
          </a:p>
          <a:p>
            <a:r>
              <a:t>- Created TotalPrice = Quantity × UnitPrice</a:t>
            </a:r>
          </a:p>
          <a:p>
            <a:r>
              <a:t>- Extracted Year, Month, Year-Month from </a:t>
            </a:r>
            <a:r>
              <a:rPr>
                <a:sym typeface="+mn-ea"/>
              </a:rPr>
              <a:t>InvoiceDate</a:t>
            </a:r>
            <a:r>
              <a:rPr lang="en-US">
                <a:sym typeface="+mn-ea"/>
              </a:rPr>
              <a:t>  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/>
              <a:t>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Total Revenue: $8.91M</a:t>
            </a:r>
          </a:p>
          <a:p>
            <a:r>
              <a:t>Total Orders: 18,536</a:t>
            </a:r>
          </a:p>
          <a:p>
            <a:r>
              <a:t>Unique Customers: 397.92K</a:t>
            </a:r>
          </a:p>
          <a:p>
            <a:r>
              <a:t>Average Order Value (AOV): $480.76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  <a:r>
              <a:t>• Sales peaked during November–December</a:t>
            </a:r>
          </a:p>
          <a:p>
            <a:pPr marL="0" indent="0">
              <a:buNone/>
            </a:pPr>
            <a:r>
              <a:t>• United Kingdom is the major revenue contributor</a:t>
            </a:r>
          </a:p>
          <a:p>
            <a:pPr marL="0" indent="0">
              <a:buNone/>
            </a:pPr>
            <a:r>
              <a:t>• Top-selling items include Paper Craft, Candles, T-Light Holders</a:t>
            </a:r>
          </a:p>
          <a:p>
            <a:pPr marL="0" indent="0">
              <a:buNone/>
            </a:pPr>
            <a:r>
              <a:t>• Revenue shows consistent year-over-year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  <a:r>
              <a:t>• Sales steadily increase from January to December</a:t>
            </a:r>
          </a:p>
          <a:p>
            <a:pPr marL="0" indent="0">
              <a:buNone/>
            </a:pPr>
            <a:r>
              <a:t>• Highest spike occurs during holiday season (Nov–Dec)</a:t>
            </a:r>
          </a:p>
          <a:p>
            <a:pPr marL="0" indent="0">
              <a:buNone/>
            </a:pPr>
            <a:r>
              <a:t>• Consistent growth observed across months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  <a:r>
              <a:t>• UK generates majority of the revenue</a:t>
            </a:r>
          </a:p>
          <a:p>
            <a:pPr marL="0" indent="0">
              <a:buNone/>
            </a:pPr>
            <a:r>
              <a:t>• Netherlands, Germany, and France are growing markets</a:t>
            </a:r>
          </a:p>
          <a:p>
            <a:pPr marL="0" indent="0">
              <a:buNone/>
            </a:pPr>
            <a:r>
              <a:t>• Consider regional-specific marketing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  <a:r>
              <a:t>• Increase marketing during Q4 (peak sales)</a:t>
            </a:r>
          </a:p>
          <a:p>
            <a:pPr marL="0" indent="0">
              <a:buNone/>
            </a:pPr>
            <a:r>
              <a:t>• Stock high-demand products before festive months</a:t>
            </a:r>
          </a:p>
          <a:p>
            <a:pPr marL="0" indent="0">
              <a:buNone/>
            </a:pPr>
            <a:r>
              <a:t>• Explore market expansion beyond the UK</a:t>
            </a:r>
          </a:p>
          <a:p>
            <a:pPr marL="0" indent="0">
              <a:buNone/>
            </a:pPr>
            <a:r>
              <a:t>• Personalize offerings for key customer segments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  <a:r>
              <a:t>• Dashboard enables actionable insights from sales data</a:t>
            </a:r>
          </a:p>
          <a:p>
            <a:pPr marL="0" indent="0">
              <a:buNone/>
            </a:pPr>
            <a:r>
              <a:t>• Helps identify trends, top products, and key markets</a:t>
            </a:r>
          </a:p>
          <a:p>
            <a:pPr marL="0" indent="0">
              <a:buNone/>
            </a:pPr>
            <a:r>
              <a:t>• Useful tool for strategic planning and forecasting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1532</Words>
  <Application>WPS Presentation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E-Commerce Financial Dashboard Summary</vt:lpstr>
      <vt:lpstr>Objective</vt:lpstr>
      <vt:lpstr>Tools &amp; Dataset</vt:lpstr>
      <vt:lpstr>KPIs Summary</vt:lpstr>
      <vt:lpstr>Key Insights</vt:lpstr>
      <vt:lpstr>Sales Trends</vt:lpstr>
      <vt:lpstr>Regional Insights</vt:lpstr>
      <vt:lpstr>Business 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Thaher</cp:lastModifiedBy>
  <cp:revision>2</cp:revision>
  <dcterms:created xsi:type="dcterms:W3CDTF">2013-01-27T09:14:00Z</dcterms:created>
  <dcterms:modified xsi:type="dcterms:W3CDTF">2025-05-16T14:23:12Z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F58FFB2C51B2459D95958BAEAED7C1A4_13</vt:lpwstr>
  </property>
  <property fmtid="{D5CDD505-2E9C-101B-9397-08002B2CF9AE}" pid="3" name="KSOProductBuildVer">
    <vt:lpwstr>1033-12.2.0.21179</vt:lpwstr>
  </property>
</Properties>
</file>