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83" r:id="rId4"/>
  </p:sldMasterIdLst>
  <p:notesMasterIdLst>
    <p:notesMasterId r:id="rId13"/>
  </p:notesMasterIdLst>
  <p:handoutMasterIdLst>
    <p:handoutMasterId r:id="rId14"/>
  </p:handoutMasterIdLst>
  <p:sldIdLst>
    <p:sldId id="325" r:id="rId5"/>
    <p:sldId id="307" r:id="rId6"/>
    <p:sldId id="324" r:id="rId7"/>
    <p:sldId id="338" r:id="rId8"/>
    <p:sldId id="312" r:id="rId9"/>
    <p:sldId id="344" r:id="rId10"/>
    <p:sldId id="343" r:id="rId11"/>
    <p:sldId id="32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94" autoAdjust="0"/>
  </p:normalViewPr>
  <p:slideViewPr>
    <p:cSldViewPr snapToGrid="0">
      <p:cViewPr varScale="1">
        <p:scale>
          <a:sx n="75" d="100"/>
          <a:sy n="75" d="100"/>
        </p:scale>
        <p:origin x="902" y="48"/>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4B9809-3C73-CA2B-1791-620EA168C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C7B1C58-A1FD-D1E1-33AB-1303C4843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t>8/31/2025</a:t>
            </a:fld>
            <a:endParaRPr lang="en-US" dirty="0"/>
          </a:p>
        </p:txBody>
      </p:sp>
      <p:sp>
        <p:nvSpPr>
          <p:cNvPr id="4" name="Footer Placeholder 3">
            <a:extLst>
              <a:ext uri="{FF2B5EF4-FFF2-40B4-BE49-F238E27FC236}">
                <a16:creationId xmlns:a16="http://schemas.microsoft.com/office/drawing/2014/main" id="{4717A0D9-659F-DDC6-CBD8-29B61E0FF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9E0617-6128-05F5-8F48-6A0A1D1479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t>‹#›</a:t>
            </a:fld>
            <a:endParaRPr lang="en-US" dirty="0"/>
          </a:p>
        </p:txBody>
      </p:sp>
    </p:spTree>
    <p:extLst>
      <p:ext uri="{BB962C8B-B14F-4D97-AF65-F5344CB8AC3E}">
        <p14:creationId xmlns:p14="http://schemas.microsoft.com/office/powerpoint/2010/main" val="4083919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8/31/2025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642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44118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152021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3495839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183897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BD835-9414-B0F8-75F3-3CABEB9C17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29F16B-E901-D4C3-F9AA-5EAFB3B8A0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4D876D-13EB-A7FD-576A-D5D1820B9C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887E9A-E395-5F63-3E6E-DFC9FC301623}"/>
              </a:ext>
            </a:extLst>
          </p:cNvPr>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2733283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AE2F5-536E-BC37-D3EB-50E42FA154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B7087F-8298-059F-860F-A24B70424A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E24454-2A51-927D-4B45-7504600B24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2D82B0-61ED-DD03-B2F1-B379D6A74AC0}"/>
              </a:ext>
            </a:extLst>
          </p:cNvPr>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1248766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425584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2724276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580541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052074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F7D84AA-0BCE-9C85-4510-34EBAE061790}"/>
              </a:ext>
              <a:ext uri="{C183D7F6-B498-43B3-948B-1728B52AA6E4}">
                <adec:decorative xmlns:adec="http://schemas.microsoft.com/office/drawing/2017/decorative" val="1"/>
              </a:ext>
            </a:extLst>
          </p:cNvPr>
          <p:cNvGrpSpPr/>
          <p:nvPr userDrawn="1"/>
        </p:nvGrpSpPr>
        <p:grpSpPr>
          <a:xfrm>
            <a:off x="-1524" y="708955"/>
            <a:ext cx="12193526" cy="5463893"/>
            <a:chOff x="-1524" y="708955"/>
            <a:chExt cx="12193526" cy="5463893"/>
          </a:xfrm>
        </p:grpSpPr>
        <p:sp>
          <p:nvSpPr>
            <p:cNvPr id="5" name="Rectangle 4">
              <a:extLst>
                <a:ext uri="{FF2B5EF4-FFF2-40B4-BE49-F238E27FC236}">
                  <a16:creationId xmlns:a16="http://schemas.microsoft.com/office/drawing/2014/main" id="{E41002A6-9DB7-26A1-2425-8C496B953CA4}"/>
                </a:ext>
              </a:extLst>
            </p:cNvPr>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9F029623-B14D-1CDC-9D8F-47D563937B5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p:blipFill>
          <p:spPr>
            <a:xfrm>
              <a:off x="-1" y="1162050"/>
              <a:ext cx="5568949" cy="5009032"/>
            </a:xfrm>
            <a:prstGeom prst="rect">
              <a:avLst/>
            </a:prstGeom>
          </p:spPr>
        </p:pic>
        <p:pic>
          <p:nvPicPr>
            <p:cNvPr id="26" name="Graphic 25">
              <a:extLst>
                <a:ext uri="{FF2B5EF4-FFF2-40B4-BE49-F238E27FC236}">
                  <a16:creationId xmlns:a16="http://schemas.microsoft.com/office/drawing/2014/main" id="{B4D8031F-ED2A-8D7E-D369-6BF3256FE3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p:blipFill>
          <p:spPr>
            <a:xfrm rot="16200000">
              <a:off x="7239292" y="366674"/>
              <a:ext cx="4610430" cy="5294991"/>
            </a:xfrm>
            <a:prstGeom prst="rect">
              <a:avLst/>
            </a:prstGeom>
          </p:spPr>
        </p:pic>
      </p:gr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97F04C86-E215-DFBB-8302-70BCCDFC2DB8}"/>
              </a:ext>
              <a:ext uri="{C183D7F6-B498-43B3-948B-1728B52AA6E4}">
                <adec:decorative xmlns:adec="http://schemas.microsoft.com/office/drawing/2017/decorative" val="1"/>
              </a:ext>
            </a:extLst>
          </p:cNvPr>
          <p:cNvCxnSpPr>
            <a:cxnSpLocks/>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29577F-647F-5850-5636-6ED05B99595F}"/>
              </a:ext>
              <a:ext uri="{C183D7F6-B498-43B3-948B-1728B52AA6E4}">
                <adec:decorative xmlns:adec="http://schemas.microsoft.com/office/drawing/2017/decorative" val="1"/>
              </a:ext>
            </a:extLst>
          </p:cNvPr>
          <p:cNvCxnSpPr>
            <a:cxnSpLocks/>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CBFB4F-DC16-FC59-E9E7-B92910449EB8}"/>
              </a:ext>
              <a:ext uri="{C183D7F6-B498-43B3-948B-1728B52AA6E4}">
                <adec:decorative xmlns:adec="http://schemas.microsoft.com/office/drawing/2017/decorative" val="1"/>
              </a:ext>
            </a:extLst>
          </p:cNvPr>
          <p:cNvCxnSpPr>
            <a:cxnSpLocks/>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90604-E7DB-AFA3-7E13-CAFF46FF50F6}"/>
              </a:ext>
              <a:ext uri="{C183D7F6-B498-43B3-948B-1728B52AA6E4}">
                <adec:decorative xmlns:adec="http://schemas.microsoft.com/office/drawing/2017/decorative" val="1"/>
              </a:ext>
            </a:extLst>
          </p:cNvPr>
          <p:cNvCxnSpPr>
            <a:cxnSpLocks/>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2874C2-BA39-4778-DC11-487CC4FCADC3}"/>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D6334D-FB4A-4843-F2FB-1CAC50021C4D}"/>
              </a:ext>
              <a:ext uri="{C183D7F6-B498-43B3-948B-1728B52AA6E4}">
                <adec:decorative xmlns:adec="http://schemas.microsoft.com/office/drawing/2017/decorative" val="1"/>
              </a:ext>
            </a:extLst>
          </p:cNvPr>
          <p:cNvCxnSpPr>
            <a:cxnSpLocks/>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C043C06-5053-E291-E708-44B684DC523C}"/>
              </a:ext>
            </a:extLst>
          </p:cNvPr>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1268248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2C488A36-B0CB-7B46-C2A6-BA57D39EC47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p:blipFill>
        <p:spPr>
          <a:xfrm>
            <a:off x="6962087" y="2143124"/>
            <a:ext cx="5226865" cy="4033839"/>
          </a:xfrm>
          <a:prstGeom prst="rect">
            <a:avLst/>
          </a:prstGeom>
        </p:spPr>
      </p:pic>
      <p:sp>
        <p:nvSpPr>
          <p:cNvPr id="16" name="Title 1">
            <a:extLst>
              <a:ext uri="{FF2B5EF4-FFF2-40B4-BE49-F238E27FC236}">
                <a16:creationId xmlns:a16="http://schemas.microsoft.com/office/drawing/2014/main" id="{A8614BA2-9387-F1B5-B7DB-B34DAE90FEDE}"/>
              </a:ext>
            </a:extLst>
          </p:cNvPr>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7A80DA6A-71F3-6286-F60A-EEEC9188718C}"/>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75F98B46-5DFC-3487-EB05-148905CA6507}"/>
              </a:ext>
              <a:ext uri="{C183D7F6-B498-43B3-948B-1728B52AA6E4}">
                <adec:decorative xmlns:adec="http://schemas.microsoft.com/office/drawing/2017/decorative" val="1"/>
              </a:ext>
            </a:extLst>
          </p:cNvPr>
          <p:cNvCxnSpPr>
            <a:cxnSpLocks/>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D768F8E-3DFF-8D92-E3CF-5AE5F6DA5422}"/>
              </a:ext>
              <a:ext uri="{C183D7F6-B498-43B3-948B-1728B52AA6E4}">
                <adec:decorative xmlns:adec="http://schemas.microsoft.com/office/drawing/2017/decorative" val="1"/>
              </a:ext>
            </a:extLst>
          </p:cNvPr>
          <p:cNvCxnSpPr>
            <a:cxnSpLocks/>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83A1EA-5EE3-D81A-D135-860F481F6740}"/>
              </a:ext>
              <a:ext uri="{C183D7F6-B498-43B3-948B-1728B52AA6E4}">
                <adec:decorative xmlns:adec="http://schemas.microsoft.com/office/drawing/2017/decorative" val="1"/>
              </a:ext>
            </a:extLst>
          </p:cNvPr>
          <p:cNvCxnSpPr>
            <a:cxnSpLocks/>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EA58FF-2FB1-3B78-FDCF-E5DC2EFE5D57}"/>
              </a:ext>
              <a:ext uri="{C183D7F6-B498-43B3-948B-1728B52AA6E4}">
                <adec:decorative xmlns:adec="http://schemas.microsoft.com/office/drawing/2017/decorative" val="1"/>
              </a:ext>
            </a:extLst>
          </p:cNvPr>
          <p:cNvCxnSpPr>
            <a:cxnSpLocks/>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326723"/>
      </p:ext>
    </p:extLst>
  </p:cSld>
  <p:clrMapOvr>
    <a:masterClrMapping/>
  </p:clrMapOvr>
  <p:extLst>
    <p:ext uri="{DCECCB84-F9BA-43D5-87BE-67443E8EF086}">
      <p15:sldGuideLst xmlns:p15="http://schemas.microsoft.com/office/powerpoint/2012/main">
        <p15:guide id="1" orient="horz" pos="160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422897" y="576262"/>
            <a:ext cx="5646541" cy="5295371"/>
          </a:xfrm>
        </p:spPr>
        <p:txBody>
          <a:bodyPr anchor="ctr" anchorCtr="0">
            <a:normAutofit/>
          </a:bodyPr>
          <a:lstStyle>
            <a:lvl1pPr>
              <a:defRPr sz="4400"/>
            </a:lvl1pPr>
          </a:lstStyle>
          <a:p>
            <a:pPr algn="l">
              <a:lnSpc>
                <a:spcPts val="5800"/>
              </a:lnSpc>
            </a:pPr>
            <a:r>
              <a:rPr lang="en-US" sz="4800" dirty="0"/>
              <a:t>Click to add title </a:t>
            </a:r>
          </a:p>
        </p:txBody>
      </p:sp>
      <p:sp>
        <p:nvSpPr>
          <p:cNvPr id="2" name="Picture Placeholder 13">
            <a:extLst>
              <a:ext uri="{FF2B5EF4-FFF2-40B4-BE49-F238E27FC236}">
                <a16:creationId xmlns:a16="http://schemas.microsoft.com/office/drawing/2014/main" id="{6379D45C-F78A-E101-CD9D-C98EA6E6C569}"/>
              </a:ext>
            </a:extLst>
          </p:cNvPr>
          <p:cNvSpPr>
            <a:spLocks noGrp="1"/>
          </p:cNvSpPr>
          <p:nvPr>
            <p:ph type="pic" sz="quarter" idx="13"/>
          </p:nvPr>
        </p:nvSpPr>
        <p:spPr>
          <a:xfrm>
            <a:off x="6483095" y="-1"/>
            <a:ext cx="5013087" cy="6857998"/>
          </a:xfrm>
          <a:solidFill>
            <a:schemeClr val="accent3"/>
          </a:solidFill>
        </p:spPr>
        <p:txBody>
          <a:bodyPr>
            <a:normAutofit/>
          </a:bodyPr>
          <a:lstStyle>
            <a:lvl1pPr marL="0" indent="0" algn="ctr">
              <a:buNone/>
              <a:defRPr sz="1800"/>
            </a:lvl1pPr>
          </a:lstStyle>
          <a:p>
            <a:r>
              <a:rPr lang="en-US"/>
              <a:t>Click icon to add picture</a:t>
            </a:r>
            <a:endParaRPr lang="en-US" dirty="0"/>
          </a:p>
        </p:txBody>
      </p:sp>
    </p:spTree>
    <p:extLst>
      <p:ext uri="{BB962C8B-B14F-4D97-AF65-F5344CB8AC3E}">
        <p14:creationId xmlns:p14="http://schemas.microsoft.com/office/powerpoint/2010/main" val="371376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422897" y="576263"/>
            <a:ext cx="5646541" cy="3304494"/>
          </a:xfrm>
        </p:spPr>
        <p:txBody>
          <a:bodyPr anchor="b" anchorCtr="0">
            <a:normAutofit/>
          </a:bodyPr>
          <a:lstStyle>
            <a:lvl1pPr>
              <a:defRPr sz="4400"/>
            </a:lvl1pPr>
          </a:lstStyle>
          <a:p>
            <a:pPr algn="l">
              <a:lnSpc>
                <a:spcPts val="5800"/>
              </a:lnSpc>
            </a:pPr>
            <a:r>
              <a:rPr lang="en-US" sz="4800" dirty="0"/>
              <a:t>Click to add title </a:t>
            </a:r>
          </a:p>
        </p:txBody>
      </p:sp>
      <p:sp>
        <p:nvSpPr>
          <p:cNvPr id="4" name="Rectangle 3">
            <a:extLst>
              <a:ext uri="{FF2B5EF4-FFF2-40B4-BE49-F238E27FC236}">
                <a16:creationId xmlns:a16="http://schemas.microsoft.com/office/drawing/2014/main" id="{39415B1A-CA14-E219-0C7F-0B38B168475A}"/>
              </a:ext>
              <a:ext uri="{C183D7F6-B498-43B3-948B-1728B52AA6E4}">
                <adec:decorative xmlns:adec="http://schemas.microsoft.com/office/drawing/2017/decorative" val="1"/>
              </a:ext>
            </a:extLst>
          </p:cNvPr>
          <p:cNvSpPr/>
          <p:nvPr userDrawn="1"/>
        </p:nvSpPr>
        <p:spPr>
          <a:xfrm>
            <a:off x="6483096" y="1"/>
            <a:ext cx="5013088"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92BA35BB-6689-91C0-7D75-944092B3CDB5}"/>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1949B5-8206-3159-8E9E-E95F2A9AA4EA}"/>
              </a:ext>
              <a:ext uri="{C183D7F6-B498-43B3-948B-1728B52AA6E4}">
                <adec:decorative xmlns:adec="http://schemas.microsoft.com/office/drawing/2017/decorative" val="1"/>
              </a:ext>
            </a:extLst>
          </p:cNvPr>
          <p:cNvCxnSpPr>
            <a:cxnSpLocks/>
          </p:cNvCxnSpPr>
          <p:nvPr userDrawn="1"/>
        </p:nvCxnSpPr>
        <p:spPr>
          <a:xfrm flipV="1">
            <a:off x="6483096"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7BFBC-DA17-6BEB-A937-333E9504DD6D}"/>
              </a:ext>
              <a:ext uri="{C183D7F6-B498-43B3-948B-1728B52AA6E4}">
                <adec:decorative xmlns:adec="http://schemas.microsoft.com/office/drawing/2017/decorative" val="1"/>
              </a:ext>
            </a:extLst>
          </p:cNvPr>
          <p:cNvCxnSpPr>
            <a:cxnSpLocks/>
          </p:cNvCxnSpPr>
          <p:nvPr userDrawn="1"/>
        </p:nvCxnSpPr>
        <p:spPr>
          <a:xfrm flipV="1">
            <a:off x="6363569"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DF9A5C70-EFC4-1BAB-285F-B317FAF4744B}"/>
              </a:ext>
            </a:extLst>
          </p:cNvPr>
          <p:cNvSpPr>
            <a:spLocks noGrp="1"/>
          </p:cNvSpPr>
          <p:nvPr>
            <p:ph type="body" sz="quarter" idx="10" hasCustomPrompt="1"/>
          </p:nvPr>
        </p:nvSpPr>
        <p:spPr>
          <a:xfrm>
            <a:off x="422275" y="4148138"/>
            <a:ext cx="5673726" cy="1528762"/>
          </a:xfrm>
        </p:spPr>
        <p:txBody>
          <a:bodyPr/>
          <a:lstStyle>
            <a:lvl1pPr marL="0" indent="0">
              <a:buNone/>
              <a:defRPr/>
            </a:lvl1pPr>
          </a:lstStyle>
          <a:p>
            <a:pPr lvl="0"/>
            <a:r>
              <a:rPr lang="en-US" dirty="0"/>
              <a:t>Click to add subtitle</a:t>
            </a:r>
          </a:p>
        </p:txBody>
      </p:sp>
      <p:pic>
        <p:nvPicPr>
          <p:cNvPr id="16" name="Graphic 15">
            <a:extLst>
              <a:ext uri="{FF2B5EF4-FFF2-40B4-BE49-F238E27FC236}">
                <a16:creationId xmlns:a16="http://schemas.microsoft.com/office/drawing/2014/main" id="{C073F905-5A3E-F9EB-B095-7A3A17C1ED33}"/>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249" t="13424" r="28018" b="11087"/>
          <a:stretch/>
        </p:blipFill>
        <p:spPr>
          <a:xfrm>
            <a:off x="6472427" y="0"/>
            <a:ext cx="5023757" cy="6858000"/>
          </a:xfrm>
          <a:prstGeom prst="rect">
            <a:avLst/>
          </a:prstGeom>
        </p:spPr>
      </p:pic>
    </p:spTree>
    <p:extLst>
      <p:ext uri="{BB962C8B-B14F-4D97-AF65-F5344CB8AC3E}">
        <p14:creationId xmlns:p14="http://schemas.microsoft.com/office/powerpoint/2010/main" val="966301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77B93E-437F-D9D6-D3D1-6DE5F025A4CD}"/>
              </a:ext>
              <a:ext uri="{C183D7F6-B498-43B3-948B-1728B52AA6E4}">
                <adec:decorative xmlns:adec="http://schemas.microsoft.com/office/drawing/2017/decorative" val="1"/>
              </a:ext>
            </a:extLst>
          </p:cNvPr>
          <p:cNvSpPr/>
          <p:nvPr userDrawn="1"/>
        </p:nvSpPr>
        <p:spPr>
          <a:xfrm>
            <a:off x="10744200" y="1"/>
            <a:ext cx="75198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74AAE1C-171A-32A3-E6FD-75252CAB875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796" t="12194" r="49125" b="12256"/>
          <a:stretch/>
        </p:blipFill>
        <p:spPr>
          <a:xfrm>
            <a:off x="10732660" y="-5609"/>
            <a:ext cx="763524" cy="6863608"/>
          </a:xfrm>
          <a:prstGeom prst="rect">
            <a:avLst/>
          </a:prstGeom>
        </p:spPr>
      </p:pic>
      <p:sp>
        <p:nvSpPr>
          <p:cNvPr id="13" name="Title 1">
            <a:extLst>
              <a:ext uri="{FF2B5EF4-FFF2-40B4-BE49-F238E27FC236}">
                <a16:creationId xmlns:a16="http://schemas.microsoft.com/office/drawing/2014/main" id="{F581E4B7-6D97-63BF-7E87-5E71F8BD8C58}"/>
              </a:ext>
            </a:extLst>
          </p:cNvPr>
          <p:cNvSpPr>
            <a:spLocks noGrp="1"/>
          </p:cNvSpPr>
          <p:nvPr>
            <p:ph type="title" hasCustomPrompt="1"/>
          </p:nvPr>
        </p:nvSpPr>
        <p:spPr>
          <a:xfrm>
            <a:off x="422178" y="365125"/>
            <a:ext cx="9733538" cy="1325563"/>
          </a:xfrm>
        </p:spPr>
        <p:txBody>
          <a:bodyPr>
            <a:normAutofit/>
          </a:bodyPr>
          <a:lstStyle>
            <a:lvl1pPr>
              <a:defRPr sz="4400"/>
            </a:lvl1pPr>
          </a:lstStyle>
          <a:p>
            <a:r>
              <a:rPr lang="en-US" dirty="0"/>
              <a:t>Click to add title</a:t>
            </a:r>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hasCustomPrompt="1"/>
          </p:nvPr>
        </p:nvSpPr>
        <p:spPr>
          <a:xfrm>
            <a:off x="419106" y="2198915"/>
            <a:ext cx="9741183" cy="3345316"/>
          </a:xfrm>
        </p:spPr>
        <p:txBody>
          <a:bodyPr anchor="t" anchorCtr="0">
            <a:normAutofit/>
          </a:bodyPr>
          <a:lstStyle>
            <a:lvl1pPr marL="0" indent="0">
              <a:buNone/>
              <a:defRPr sz="1800" baseline="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E05DBF26-BAB3-D5FD-5EA7-310263D4CA95}"/>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6940584B-2A03-52F7-B667-9CD1A2BD785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3C0872-DC48-53B1-8569-7A913D92D8D1}"/>
              </a:ext>
              <a:ext uri="{C183D7F6-B498-43B3-948B-1728B52AA6E4}">
                <adec:decorative xmlns:adec="http://schemas.microsoft.com/office/drawing/2017/decorative" val="1"/>
              </a:ext>
            </a:extLst>
          </p:cNvPr>
          <p:cNvCxnSpPr>
            <a:cxnSpLocks/>
          </p:cNvCxnSpPr>
          <p:nvPr userDrawn="1"/>
        </p:nvCxnSpPr>
        <p:spPr>
          <a:xfrm flipV="1">
            <a:off x="1074420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35D700-0F05-E0E7-FB42-2FC890C26C08}"/>
              </a:ext>
              <a:ext uri="{C183D7F6-B498-43B3-948B-1728B52AA6E4}">
                <adec:decorative xmlns:adec="http://schemas.microsoft.com/office/drawing/2017/decorative" val="1"/>
              </a:ext>
            </a:extLst>
          </p:cNvPr>
          <p:cNvCxnSpPr>
            <a:cxnSpLocks/>
          </p:cNvCxnSpPr>
          <p:nvPr userDrawn="1"/>
        </p:nvCxnSpPr>
        <p:spPr>
          <a:xfrm flipV="1">
            <a:off x="1063077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5C00B3F-62BE-8535-5239-46279DF1B7E6}"/>
              </a:ext>
              <a:ext uri="{C183D7F6-B498-43B3-948B-1728B52AA6E4}">
                <adec:decorative xmlns:adec="http://schemas.microsoft.com/office/drawing/2017/decorative" val="1"/>
              </a:ext>
            </a:extLst>
          </p:cNvPr>
          <p:cNvCxnSpPr>
            <a:cxnSpLocks/>
          </p:cNvCxnSpPr>
          <p:nvPr userDrawn="1"/>
        </p:nvCxnSpPr>
        <p:spPr>
          <a:xfrm>
            <a:off x="0" y="605245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54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7AE2FB-B934-16AA-2537-04016B7F1AAB}"/>
              </a:ext>
            </a:extLst>
          </p:cNvPr>
          <p:cNvSpPr>
            <a:spLocks noGrp="1"/>
          </p:cNvSpPr>
          <p:nvPr>
            <p:ph type="ctrTitle" hasCustomPrompt="1"/>
          </p:nvPr>
        </p:nvSpPr>
        <p:spPr>
          <a:xfrm>
            <a:off x="422897" y="576263"/>
            <a:ext cx="5646541" cy="3304494"/>
          </a:xfrm>
        </p:spPr>
        <p:txBody>
          <a:bodyPr anchor="b" anchorCtr="0">
            <a:normAutofit/>
          </a:bodyPr>
          <a:lstStyle>
            <a:lvl1pPr>
              <a:defRPr sz="4400"/>
            </a:lvl1pPr>
          </a:lstStyle>
          <a:p>
            <a:pPr algn="l">
              <a:lnSpc>
                <a:spcPts val="5800"/>
              </a:lnSpc>
            </a:pPr>
            <a:r>
              <a:rPr lang="en-US" sz="4800" dirty="0"/>
              <a:t>Click to add title </a:t>
            </a:r>
          </a:p>
        </p:txBody>
      </p:sp>
      <p:sp>
        <p:nvSpPr>
          <p:cNvPr id="4" name="Text Placeholder 14">
            <a:extLst>
              <a:ext uri="{FF2B5EF4-FFF2-40B4-BE49-F238E27FC236}">
                <a16:creationId xmlns:a16="http://schemas.microsoft.com/office/drawing/2014/main" id="{B5241927-0828-2C0E-290E-E82A357BC83F}"/>
              </a:ext>
            </a:extLst>
          </p:cNvPr>
          <p:cNvSpPr>
            <a:spLocks noGrp="1"/>
          </p:cNvSpPr>
          <p:nvPr>
            <p:ph type="body" sz="quarter" idx="10" hasCustomPrompt="1"/>
          </p:nvPr>
        </p:nvSpPr>
        <p:spPr>
          <a:xfrm>
            <a:off x="422275" y="4148138"/>
            <a:ext cx="5673726" cy="1528762"/>
          </a:xfrm>
        </p:spPr>
        <p:txBody>
          <a:bodyPr/>
          <a:lstStyle>
            <a:lvl1pPr marL="0" indent="0">
              <a:buNone/>
              <a:defRPr/>
            </a:lvl1pPr>
          </a:lstStyle>
          <a:p>
            <a:pPr lvl="0"/>
            <a:r>
              <a:rPr lang="en-US" dirty="0"/>
              <a:t>Click to add subtitle</a:t>
            </a:r>
          </a:p>
        </p:txBody>
      </p:sp>
      <p:sp>
        <p:nvSpPr>
          <p:cNvPr id="2" name="Picture Placeholder 13">
            <a:extLst>
              <a:ext uri="{FF2B5EF4-FFF2-40B4-BE49-F238E27FC236}">
                <a16:creationId xmlns:a16="http://schemas.microsoft.com/office/drawing/2014/main" id="{6379D45C-F78A-E101-CD9D-C98EA6E6C569}"/>
              </a:ext>
            </a:extLst>
          </p:cNvPr>
          <p:cNvSpPr>
            <a:spLocks noGrp="1"/>
          </p:cNvSpPr>
          <p:nvPr>
            <p:ph type="pic" sz="quarter" idx="13"/>
          </p:nvPr>
        </p:nvSpPr>
        <p:spPr>
          <a:xfrm>
            <a:off x="6483095" y="-1"/>
            <a:ext cx="5013087" cy="6857998"/>
          </a:xfrm>
          <a:solidFill>
            <a:schemeClr val="accent3"/>
          </a:solidFill>
        </p:spPr>
        <p:txBody>
          <a:bodyPr>
            <a:normAutofit/>
          </a:bodyPr>
          <a:lstStyle>
            <a:lvl1pPr marL="0" indent="0" algn="ctr">
              <a:buNone/>
              <a:defRPr sz="1800"/>
            </a:lvl1pPr>
          </a:lstStyle>
          <a:p>
            <a:r>
              <a:rPr lang="en-US"/>
              <a:t>Click icon to add picture</a:t>
            </a:r>
            <a:endParaRPr lang="en-US" dirty="0"/>
          </a:p>
        </p:txBody>
      </p:sp>
      <p:sp>
        <p:nvSpPr>
          <p:cNvPr id="6" name="Rectangle 5">
            <a:extLst>
              <a:ext uri="{FF2B5EF4-FFF2-40B4-BE49-F238E27FC236}">
                <a16:creationId xmlns:a16="http://schemas.microsoft.com/office/drawing/2014/main" id="{EA4F6DF6-2D97-1E21-15A5-D0E9397E2F2A}"/>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31406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DEB7A-D103-487A-8C1B-9145FB24B663}"/>
              </a:ext>
            </a:extLst>
          </p:cNvPr>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7E30B1-7066-9D31-7A11-7B81B65DD8BA}"/>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2E672D-C862-C853-0730-15E3C4953D67}"/>
              </a:ext>
            </a:extLst>
          </p:cNvPr>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10336ED-3DCB-4524-8A3F-9FBBD0B18E8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15F86B-1A6A-ECD5-F63A-4280BADEF7C2}"/>
              </a:ext>
              <a:ext uri="{C183D7F6-B498-43B3-948B-1728B52AA6E4}">
                <adec:decorative xmlns:adec="http://schemas.microsoft.com/office/drawing/2017/decorative" val="1"/>
              </a:ext>
            </a:extLst>
          </p:cNvPr>
          <p:cNvCxnSpPr>
            <a:cxnSpLocks/>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534F0-444E-1FA5-FC8F-F04505FC0F29}"/>
              </a:ext>
              <a:ext uri="{C183D7F6-B498-43B3-948B-1728B52AA6E4}">
                <adec:decorative xmlns:adec="http://schemas.microsoft.com/office/drawing/2017/decorative" val="1"/>
              </a:ext>
            </a:extLst>
          </p:cNvPr>
          <p:cNvCxnSpPr>
            <a:cxnSpLocks/>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19972F-DA18-8749-FF59-A83CA1E1F4A3}"/>
              </a:ext>
              <a:ext uri="{C183D7F6-B498-43B3-948B-1728B52AA6E4}">
                <adec:decorative xmlns:adec="http://schemas.microsoft.com/office/drawing/2017/decorative" val="1"/>
              </a:ext>
            </a:extLst>
          </p:cNvPr>
          <p:cNvCxnSpPr>
            <a:cxnSpLocks/>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67D80A1-B7E7-2F80-975E-2E87C591BB67}"/>
              </a:ext>
            </a:extLst>
          </p:cNvPr>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BE88F6AB-6890-F7DE-7C01-CE237F778605}"/>
              </a:ext>
              <a:ext uri="{C183D7F6-B498-43B3-948B-1728B52AA6E4}">
                <adec:decorative xmlns:adec="http://schemas.microsoft.com/office/drawing/2017/decorative" val="1"/>
              </a:ext>
            </a:extLst>
          </p:cNvPr>
          <p:cNvCxnSpPr>
            <a:cxnSpLocks/>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6575E3-45E3-206E-9037-D8FD562B722A}"/>
              </a:ext>
              <a:ext uri="{C183D7F6-B498-43B3-948B-1728B52AA6E4}">
                <adec:decorative xmlns:adec="http://schemas.microsoft.com/office/drawing/2017/decorative" val="1"/>
              </a:ext>
            </a:extLst>
          </p:cNvPr>
          <p:cNvCxnSpPr>
            <a:cxnSpLocks/>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E4BC31-600E-ECD3-1E7F-FE4F6F720A6A}"/>
              </a:ext>
              <a:ext uri="{C183D7F6-B498-43B3-948B-1728B52AA6E4}">
                <adec:decorative xmlns:adec="http://schemas.microsoft.com/office/drawing/2017/decorative" val="1"/>
              </a:ext>
            </a:extLst>
          </p:cNvPr>
          <p:cNvCxnSpPr>
            <a:cxnSpLocks/>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id="{3F8CA839-B327-1ECD-C35D-02164F5BBD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p:blipFill>
        <p:spPr>
          <a:xfrm>
            <a:off x="9884229" y="-5609"/>
            <a:ext cx="1611955" cy="6863608"/>
          </a:xfrm>
          <a:prstGeom prst="rect">
            <a:avLst/>
          </a:prstGeom>
        </p:spPr>
      </p:pic>
      <p:pic>
        <p:nvPicPr>
          <p:cNvPr id="35" name="Graphic 34">
            <a:extLst>
              <a:ext uri="{FF2B5EF4-FFF2-40B4-BE49-F238E27FC236}">
                <a16:creationId xmlns:a16="http://schemas.microsoft.com/office/drawing/2014/main" id="{E1A97957-D274-4D24-1862-D53BF72826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p:blipFill>
        <p:spPr>
          <a:xfrm>
            <a:off x="7753789" y="5610"/>
            <a:ext cx="1611955" cy="6863608"/>
          </a:xfrm>
          <a:prstGeom prst="rect">
            <a:avLst/>
          </a:prstGeom>
        </p:spPr>
      </p:pic>
    </p:spTree>
    <p:extLst>
      <p:ext uri="{BB962C8B-B14F-4D97-AF65-F5344CB8AC3E}">
        <p14:creationId xmlns:p14="http://schemas.microsoft.com/office/powerpoint/2010/main" val="374670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a:t>Sample Footer Text</a:t>
            </a:r>
            <a:endParaRPr lang="en-US" dirty="0"/>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7612729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49249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1256120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654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43750277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0123147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8105018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463991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46289393"/>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 id="2147483907" r:id="rId18"/>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2107B0-826E-4E2E-390A-A0CBF1F860F6}"/>
              </a:ext>
            </a:extLst>
          </p:cNvPr>
          <p:cNvSpPr>
            <a:spLocks noGrp="1"/>
          </p:cNvSpPr>
          <p:nvPr>
            <p:ph type="title"/>
          </p:nvPr>
        </p:nvSpPr>
        <p:spPr/>
        <p:txBody>
          <a:bodyPr/>
          <a:lstStyle/>
          <a:p>
            <a:r>
              <a:rPr lang="en-US" dirty="0"/>
              <a:t>Working with Large Datasets in </a:t>
            </a:r>
            <a:r>
              <a:rPr lang="en-US" dirty="0" err="1"/>
              <a:t>Dask</a:t>
            </a:r>
            <a:endParaRPr lang="en-US" dirty="0"/>
          </a:p>
        </p:txBody>
      </p:sp>
    </p:spTree>
    <p:extLst>
      <p:ext uri="{BB962C8B-B14F-4D97-AF65-F5344CB8AC3E}">
        <p14:creationId xmlns:p14="http://schemas.microsoft.com/office/powerpoint/2010/main" val="388581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38">
            <a:extLst>
              <a:ext uri="{FF2B5EF4-FFF2-40B4-BE49-F238E27FC236}">
                <a16:creationId xmlns:a16="http://schemas.microsoft.com/office/drawing/2014/main" id="{86A23B90-D6E2-D980-7780-B6FC54FD8DE3}"/>
              </a:ext>
            </a:extLst>
          </p:cNvPr>
          <p:cNvSpPr>
            <a:spLocks noGrp="1"/>
          </p:cNvSpPr>
          <p:nvPr>
            <p:ph type="sldNum" sz="quarter" idx="4"/>
          </p:nvPr>
        </p:nvSpPr>
        <p:spPr/>
        <p:txBody>
          <a:bodyPr/>
          <a:lstStyle/>
          <a:p>
            <a:fld id="{3A4F6043-7A67-491B-98BC-F933DED7226D}" type="slidenum">
              <a:rPr lang="en-US" smtClean="0"/>
              <a:pPr/>
              <a:t>2</a:t>
            </a:fld>
            <a:endParaRPr lang="en-US" dirty="0"/>
          </a:p>
        </p:txBody>
      </p:sp>
      <p:sp>
        <p:nvSpPr>
          <p:cNvPr id="4" name="Slide Number Placeholder 5">
            <a:extLst>
              <a:ext uri="{FF2B5EF4-FFF2-40B4-BE49-F238E27FC236}">
                <a16:creationId xmlns:a16="http://schemas.microsoft.com/office/drawing/2014/main" id="{6E0FD4B5-4088-0CC7-E6CC-DEA779045EB0}"/>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2</a:t>
            </a:fld>
            <a:endParaRPr lang="en-US" dirty="0"/>
          </a:p>
        </p:txBody>
      </p:sp>
      <p:sp>
        <p:nvSpPr>
          <p:cNvPr id="3" name="Rectangle 1">
            <a:extLst>
              <a:ext uri="{FF2B5EF4-FFF2-40B4-BE49-F238E27FC236}">
                <a16:creationId xmlns:a16="http://schemas.microsoft.com/office/drawing/2014/main" id="{C8D6CFC1-AC13-A111-8687-7248E9B8AA85}"/>
              </a:ext>
            </a:extLst>
          </p:cNvPr>
          <p:cNvSpPr>
            <a:spLocks noGrp="1" noChangeArrowheads="1"/>
          </p:cNvSpPr>
          <p:nvPr>
            <p:ph type="title"/>
          </p:nvPr>
        </p:nvSpPr>
        <p:spPr bwMode="auto">
          <a:xfrm>
            <a:off x="472272" y="374451"/>
            <a:ext cx="1059196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000" b="1" dirty="0"/>
              <a:t>Introduction</a:t>
            </a:r>
            <a:br>
              <a:rPr lang="en-US" sz="4000" b="1" dirty="0"/>
            </a:br>
            <a:r>
              <a:rPr lang="en-US" sz="4000" dirty="0"/>
              <a:t>As datasets grow larger, traditional tools like Pandas can become slow or memory-intensive. </a:t>
            </a:r>
            <a:r>
              <a:rPr lang="en-US" sz="4000" b="1" dirty="0" err="1"/>
              <a:t>Dask</a:t>
            </a:r>
            <a:r>
              <a:rPr lang="en-US" sz="4000" dirty="0"/>
              <a:t> is a Python library designed for </a:t>
            </a:r>
            <a:r>
              <a:rPr lang="en-US" sz="4000" b="1" dirty="0"/>
              <a:t>parallel computing</a:t>
            </a:r>
            <a:r>
              <a:rPr lang="en-US" sz="4000" dirty="0"/>
              <a:t>, enabling analysts to work efficiently with large datasets. </a:t>
            </a:r>
            <a:r>
              <a:rPr lang="en-US" sz="4000" dirty="0" err="1"/>
              <a:t>Dask</a:t>
            </a:r>
            <a:r>
              <a:rPr lang="en-US" sz="4000" dirty="0"/>
              <a:t> integrates seamlessly with Pandas and NumPy, allowing familiar syntax while processing data in chunks across multiple cores or machines.</a:t>
            </a:r>
            <a:br>
              <a:rPr lang="en-US" sz="4000" dirty="0"/>
            </a:b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630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49EAD7A6-2878-572A-ABD1-17541EC91884}"/>
              </a:ext>
            </a:extLst>
          </p:cNvPr>
          <p:cNvSpPr>
            <a:spLocks noGrp="1" noChangeArrowheads="1"/>
          </p:cNvSpPr>
          <p:nvPr>
            <p:ph type="ctrTitle"/>
          </p:nvPr>
        </p:nvSpPr>
        <p:spPr bwMode="auto">
          <a:xfrm>
            <a:off x="558800" y="879915"/>
            <a:ext cx="10708639" cy="408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600" b="1" dirty="0"/>
              <a:t>Why Use </a:t>
            </a:r>
            <a:r>
              <a:rPr lang="en-US" sz="3600" b="1" dirty="0" err="1"/>
              <a:t>Dask</a:t>
            </a:r>
            <a:r>
              <a:rPr lang="en-US" sz="3600" b="1" dirty="0"/>
              <a:t>?</a:t>
            </a:r>
            <a:br>
              <a:rPr lang="en-US" sz="3600" b="1" dirty="0"/>
            </a:br>
            <a:r>
              <a:rPr lang="en-US" sz="3600" dirty="0" err="1"/>
              <a:t>Dask</a:t>
            </a:r>
            <a:r>
              <a:rPr lang="en-US" sz="3600" dirty="0"/>
              <a:t> is ideal for handling datasets that exceed memory limits or require parallel processing. It allows data scientists to perform computations faster, scale analyses, and work with datasets that would otherwise be too large for conventional tools. </a:t>
            </a:r>
            <a:r>
              <a:rPr lang="en-US" sz="3600" dirty="0" err="1"/>
              <a:t>Dask</a:t>
            </a:r>
            <a:r>
              <a:rPr lang="en-US" sz="3600" dirty="0"/>
              <a:t> also integrates well with machine learning workflows for large-scale modeling.</a:t>
            </a:r>
            <a:br>
              <a:rPr lang="en-US" sz="3600" dirty="0"/>
            </a:b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689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21AB1-123C-017E-27F0-95C320A1731E}"/>
              </a:ext>
            </a:extLst>
          </p:cNvPr>
          <p:cNvSpPr>
            <a:spLocks noGrp="1" noChangeArrowheads="1"/>
          </p:cNvSpPr>
          <p:nvPr>
            <p:ph type="ctrTitle"/>
          </p:nvPr>
        </p:nvSpPr>
        <p:spPr bwMode="auto">
          <a:xfrm>
            <a:off x="858839" y="283893"/>
            <a:ext cx="9504362" cy="657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600" b="1" dirty="0"/>
              <a:t>Key Features of </a:t>
            </a:r>
            <a:r>
              <a:rPr lang="en-US" sz="3600" b="1" dirty="0" err="1"/>
              <a:t>Dask</a:t>
            </a:r>
            <a:br>
              <a:rPr lang="en-US" sz="3600" b="1" dirty="0"/>
            </a:br>
            <a:br>
              <a:rPr lang="en-US" sz="3600" b="1" dirty="0"/>
            </a:br>
            <a:r>
              <a:rPr lang="en-US" sz="3600" dirty="0"/>
              <a:t>Parallel and distributed computing for large datasets</a:t>
            </a:r>
            <a:br>
              <a:rPr lang="en-US" sz="3600" dirty="0"/>
            </a:br>
            <a:r>
              <a:rPr lang="en-US" sz="3600" dirty="0"/>
              <a:t>Familiar </a:t>
            </a:r>
            <a:r>
              <a:rPr lang="en-US" sz="3600" b="1" dirty="0"/>
              <a:t>Pandas-like syntax</a:t>
            </a:r>
            <a:r>
              <a:rPr lang="en-US" sz="3600" dirty="0"/>
              <a:t> for ease of use</a:t>
            </a:r>
            <a:br>
              <a:rPr lang="en-US" sz="3600" dirty="0"/>
            </a:br>
            <a:br>
              <a:rPr lang="en-US" sz="3600" dirty="0"/>
            </a:br>
            <a:r>
              <a:rPr lang="en-US" sz="3600" dirty="0"/>
              <a:t>Ability to process </a:t>
            </a:r>
            <a:r>
              <a:rPr lang="en-US" sz="3600" b="1" dirty="0"/>
              <a:t>out-of-core data</a:t>
            </a:r>
            <a:r>
              <a:rPr lang="en-US" sz="3600" dirty="0"/>
              <a:t> without loading everything into memory</a:t>
            </a:r>
            <a:br>
              <a:rPr lang="en-US" sz="3600" dirty="0"/>
            </a:br>
            <a:br>
              <a:rPr lang="en-US" sz="3600" dirty="0"/>
            </a:br>
            <a:r>
              <a:rPr lang="en-US" sz="3600" dirty="0"/>
              <a:t>Integration with </a:t>
            </a:r>
            <a:r>
              <a:rPr lang="en-US" sz="3600" b="1" dirty="0"/>
              <a:t>NumPy, Scikit-learn, and machine learning pipelines</a:t>
            </a:r>
            <a:br>
              <a:rPr lang="en-US" sz="3600" b="1" dirty="0"/>
            </a:br>
            <a:br>
              <a:rPr lang="en-US" sz="3600" dirty="0"/>
            </a:br>
            <a:r>
              <a:rPr lang="en-US" sz="3600" dirty="0"/>
              <a:t>Scalable to multi-core and cluster environments</a:t>
            </a:r>
            <a:br>
              <a:rPr lang="en-US" sz="3600" dirty="0"/>
            </a:b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560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a:xfrm>
            <a:off x="11503152" y="0"/>
            <a:ext cx="1208002" cy="685800"/>
          </a:xfrm>
        </p:spPr>
        <p:txBody>
          <a:bodyPr/>
          <a:lstStyle/>
          <a:p>
            <a:fld id="{3A4F6043-7A67-491B-98BC-F933DED7226D}" type="slidenum">
              <a:rPr lang="en-US" sz="3200" smtClean="0"/>
              <a:pPr/>
              <a:t>5</a:t>
            </a:fld>
            <a:endParaRPr lang="en-US" sz="3200"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1208002"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z="3200" smtClean="0"/>
              <a:pPr/>
              <a:t>5</a:t>
            </a:fld>
            <a:endParaRPr lang="en-US" sz="3200" dirty="0"/>
          </a:p>
        </p:txBody>
      </p:sp>
      <p:sp>
        <p:nvSpPr>
          <p:cNvPr id="2" name="Title 1">
            <a:extLst>
              <a:ext uri="{FF2B5EF4-FFF2-40B4-BE49-F238E27FC236}">
                <a16:creationId xmlns:a16="http://schemas.microsoft.com/office/drawing/2014/main" id="{7017C0A2-94E2-3E88-F7ED-89378E522C5F}"/>
              </a:ext>
            </a:extLst>
          </p:cNvPr>
          <p:cNvSpPr>
            <a:spLocks noGrp="1" noChangeArrowheads="1"/>
          </p:cNvSpPr>
          <p:nvPr>
            <p:ph type="title"/>
          </p:nvPr>
        </p:nvSpPr>
        <p:spPr bwMode="auto">
          <a:xfrm>
            <a:off x="274319" y="497198"/>
            <a:ext cx="11497937" cy="657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3600" b="1" dirty="0"/>
              <a:t>Applications in Data Analysis</a:t>
            </a:r>
            <a:br>
              <a:rPr lang="en-IN" sz="3600" b="1" dirty="0"/>
            </a:br>
            <a:r>
              <a:rPr lang="en-IN" sz="3600" dirty="0"/>
              <a:t>Using </a:t>
            </a:r>
            <a:r>
              <a:rPr lang="en-IN" sz="3600" dirty="0" err="1"/>
              <a:t>Dask</a:t>
            </a:r>
            <a:r>
              <a:rPr lang="en-IN" sz="3600" dirty="0"/>
              <a:t>, analysts can:</a:t>
            </a:r>
            <a:br>
              <a:rPr lang="en-IN" sz="3600" dirty="0"/>
            </a:br>
            <a:br>
              <a:rPr lang="en-IN" sz="3600" dirty="0"/>
            </a:br>
            <a:r>
              <a:rPr lang="en-IN" sz="3600" dirty="0"/>
              <a:t>Perform </a:t>
            </a:r>
            <a:r>
              <a:rPr lang="en-IN" sz="3600" b="1" dirty="0"/>
              <a:t>large-scale data cleaning and transformation</a:t>
            </a:r>
            <a:br>
              <a:rPr lang="en-IN" sz="3600" b="1" dirty="0"/>
            </a:br>
            <a:br>
              <a:rPr lang="en-IN" sz="3600" dirty="0"/>
            </a:br>
            <a:r>
              <a:rPr lang="en-IN" sz="3600" dirty="0" err="1"/>
              <a:t>Analyze</a:t>
            </a:r>
            <a:r>
              <a:rPr lang="en-IN" sz="3600" dirty="0"/>
              <a:t> </a:t>
            </a:r>
            <a:r>
              <a:rPr lang="en-IN" sz="3600" b="1" dirty="0"/>
              <a:t>multi-gigabyte datasets efficiently</a:t>
            </a:r>
            <a:br>
              <a:rPr lang="en-IN" sz="3600" b="1" dirty="0"/>
            </a:br>
            <a:br>
              <a:rPr lang="en-IN" sz="3600" dirty="0"/>
            </a:br>
            <a:r>
              <a:rPr lang="en-IN" sz="3600" dirty="0"/>
              <a:t>Conduct </a:t>
            </a:r>
            <a:r>
              <a:rPr lang="en-IN" sz="3600" b="1" dirty="0"/>
              <a:t>aggregation, filtering, and group-by operations</a:t>
            </a:r>
            <a:r>
              <a:rPr lang="en-IN" sz="3600" dirty="0"/>
              <a:t> on massive data</a:t>
            </a:r>
            <a:br>
              <a:rPr lang="en-IN" sz="3600" dirty="0"/>
            </a:br>
            <a:br>
              <a:rPr lang="en-IN" sz="3600" dirty="0"/>
            </a:br>
            <a:r>
              <a:rPr lang="en-IN" sz="3600" dirty="0"/>
              <a:t>Integrate with </a:t>
            </a:r>
            <a:r>
              <a:rPr lang="en-IN" sz="3600" b="1" dirty="0"/>
              <a:t>machine learning pipelines</a:t>
            </a:r>
            <a:r>
              <a:rPr lang="en-IN" sz="3600" dirty="0"/>
              <a:t> for predictive </a:t>
            </a:r>
            <a:r>
              <a:rPr lang="en-IN" sz="3600" dirty="0" err="1"/>
              <a:t>modeling</a:t>
            </a:r>
            <a:br>
              <a:rPr lang="en-IN" sz="3600" dirty="0"/>
            </a:b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5628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0AF9B-B57D-7165-FF29-95055BA99251}"/>
            </a:ext>
          </a:extLst>
        </p:cNvPr>
        <p:cNvGrpSpPr/>
        <p:nvPr/>
      </p:nvGrpSpPr>
      <p:grpSpPr>
        <a:xfrm>
          <a:off x="0" y="0"/>
          <a:ext cx="0" cy="0"/>
          <a:chOff x="0" y="0"/>
          <a:chExt cx="0" cy="0"/>
        </a:xfrm>
      </p:grpSpPr>
      <p:sp>
        <p:nvSpPr>
          <p:cNvPr id="35" name="Slide Number Placeholder 34">
            <a:extLst>
              <a:ext uri="{FF2B5EF4-FFF2-40B4-BE49-F238E27FC236}">
                <a16:creationId xmlns:a16="http://schemas.microsoft.com/office/drawing/2014/main" id="{5DF7D577-0738-2291-7EB2-31FDF15C0BB9}"/>
              </a:ext>
            </a:extLst>
          </p:cNvPr>
          <p:cNvSpPr>
            <a:spLocks noGrp="1"/>
          </p:cNvSpPr>
          <p:nvPr>
            <p:ph type="sldNum" sz="quarter" idx="4"/>
          </p:nvPr>
        </p:nvSpPr>
        <p:spPr>
          <a:xfrm>
            <a:off x="11503152" y="0"/>
            <a:ext cx="1208002" cy="685800"/>
          </a:xfrm>
        </p:spPr>
        <p:txBody>
          <a:bodyPr/>
          <a:lstStyle/>
          <a:p>
            <a:fld id="{3A4F6043-7A67-491B-98BC-F933DED7226D}" type="slidenum">
              <a:rPr lang="en-US" sz="3200" smtClean="0"/>
              <a:pPr/>
              <a:t>6</a:t>
            </a:fld>
            <a:endParaRPr lang="en-US" sz="3200" dirty="0"/>
          </a:p>
        </p:txBody>
      </p:sp>
      <p:sp>
        <p:nvSpPr>
          <p:cNvPr id="4" name="Slide Number Placeholder 5">
            <a:extLst>
              <a:ext uri="{FF2B5EF4-FFF2-40B4-BE49-F238E27FC236}">
                <a16:creationId xmlns:a16="http://schemas.microsoft.com/office/drawing/2014/main" id="{98A15F0E-BE38-933B-6783-2CB81D119FF8}"/>
              </a:ext>
            </a:extLst>
          </p:cNvPr>
          <p:cNvSpPr txBox="1">
            <a:spLocks/>
          </p:cNvSpPr>
          <p:nvPr/>
        </p:nvSpPr>
        <p:spPr>
          <a:xfrm>
            <a:off x="11503152" y="0"/>
            <a:ext cx="1208002"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z="3200" smtClean="0"/>
              <a:pPr/>
              <a:t>6</a:t>
            </a:fld>
            <a:endParaRPr lang="en-US" sz="3200" dirty="0"/>
          </a:p>
        </p:txBody>
      </p:sp>
      <p:sp>
        <p:nvSpPr>
          <p:cNvPr id="2" name="Title 1">
            <a:extLst>
              <a:ext uri="{FF2B5EF4-FFF2-40B4-BE49-F238E27FC236}">
                <a16:creationId xmlns:a16="http://schemas.microsoft.com/office/drawing/2014/main" id="{B92AAEC4-8ED5-884B-F5A2-42F27B0FCA93}"/>
              </a:ext>
            </a:extLst>
          </p:cNvPr>
          <p:cNvSpPr>
            <a:spLocks noGrp="1" noChangeArrowheads="1"/>
          </p:cNvSpPr>
          <p:nvPr>
            <p:ph type="title"/>
          </p:nvPr>
        </p:nvSpPr>
        <p:spPr bwMode="auto">
          <a:xfrm>
            <a:off x="396239" y="777735"/>
            <a:ext cx="915416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600" b="1" dirty="0"/>
              <a:t>Advantages of Using </a:t>
            </a:r>
            <a:r>
              <a:rPr lang="en-US" sz="3600" b="1" dirty="0" err="1"/>
              <a:t>Dask</a:t>
            </a:r>
            <a:br>
              <a:rPr lang="en-US" sz="3600" b="1" dirty="0"/>
            </a:br>
            <a:br>
              <a:rPr lang="en-US" sz="3600" b="1" dirty="0"/>
            </a:br>
            <a:r>
              <a:rPr lang="en-US" sz="3600" dirty="0"/>
              <a:t>Handles datasets larger than system memory efficiently</a:t>
            </a:r>
            <a:br>
              <a:rPr lang="en-US" sz="3600" dirty="0"/>
            </a:br>
            <a:r>
              <a:rPr lang="en-US" sz="3600" dirty="0"/>
              <a:t>Reduces </a:t>
            </a:r>
            <a:r>
              <a:rPr lang="en-US" sz="3600" b="1" dirty="0"/>
              <a:t>computation time</a:t>
            </a:r>
            <a:r>
              <a:rPr lang="en-US" sz="3600" dirty="0"/>
              <a:t> through parallel processing</a:t>
            </a:r>
            <a:br>
              <a:rPr lang="en-US" sz="3600" dirty="0"/>
            </a:br>
            <a:r>
              <a:rPr lang="en-US" sz="3600" dirty="0"/>
              <a:t>Enables </a:t>
            </a:r>
            <a:r>
              <a:rPr lang="en-US" sz="3600" b="1" dirty="0"/>
              <a:t>scalable analysis</a:t>
            </a:r>
            <a:r>
              <a:rPr lang="en-US" sz="3600" dirty="0"/>
              <a:t> from a laptop to a cluster</a:t>
            </a:r>
            <a:br>
              <a:rPr lang="en-US" sz="3600" dirty="0"/>
            </a:br>
            <a:r>
              <a:rPr lang="en-US" sz="3600" dirty="0"/>
              <a:t>Maintains </a:t>
            </a:r>
            <a:r>
              <a:rPr lang="en-US" sz="3600" b="1" dirty="0"/>
              <a:t>familiar Pandas workflow</a:t>
            </a:r>
            <a:r>
              <a:rPr lang="en-US" sz="3600" dirty="0"/>
              <a:t>, reducing learning curve</a:t>
            </a:r>
            <a:br>
              <a:rPr lang="en-US" sz="3600" dirty="0"/>
            </a:b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9203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4B8A5-4497-E55E-4686-3C8F4A2FCB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02D770-FF3C-2C43-D5B2-D3093A7B5EA9}"/>
              </a:ext>
            </a:extLst>
          </p:cNvPr>
          <p:cNvSpPr>
            <a:spLocks noGrp="1" noChangeArrowheads="1"/>
          </p:cNvSpPr>
          <p:nvPr>
            <p:ph type="ctrTitle"/>
          </p:nvPr>
        </p:nvSpPr>
        <p:spPr bwMode="auto">
          <a:xfrm>
            <a:off x="286446" y="1017516"/>
            <a:ext cx="10767634" cy="3205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1" dirty="0"/>
              <a:t>Conclusion</a:t>
            </a:r>
            <a:br>
              <a:rPr lang="en-US" sz="3200" b="1" dirty="0"/>
            </a:br>
            <a:r>
              <a:rPr lang="en-US" sz="3200" dirty="0" err="1"/>
              <a:t>Dask</a:t>
            </a:r>
            <a:r>
              <a:rPr lang="en-US" sz="3200" dirty="0"/>
              <a:t> empowers data analysts and scientists to work with </a:t>
            </a:r>
            <a:r>
              <a:rPr lang="en-US" sz="3200" b="1" dirty="0"/>
              <a:t>large-scale datasets</a:t>
            </a:r>
            <a:r>
              <a:rPr lang="en-US" sz="3200" dirty="0"/>
              <a:t> without worrying about memory limitations or slow computations. By leveraging parallel processing and distributed computing, </a:t>
            </a:r>
            <a:r>
              <a:rPr lang="en-US" sz="3200" dirty="0" err="1"/>
              <a:t>Dask</a:t>
            </a:r>
            <a:r>
              <a:rPr lang="en-US" sz="3200" dirty="0"/>
              <a:t> ensures faster, scalable, and efficient data analysis, making it an essential tool for modern data workflows.</a:t>
            </a:r>
            <a:br>
              <a:rPr lang="en-US" sz="3200" dirty="0"/>
            </a:br>
            <a:endParaRPr lang="en-US" sz="3200" dirty="0"/>
          </a:p>
        </p:txBody>
      </p:sp>
    </p:spTree>
    <p:extLst>
      <p:ext uri="{BB962C8B-B14F-4D97-AF65-F5344CB8AC3E}">
        <p14:creationId xmlns:p14="http://schemas.microsoft.com/office/powerpoint/2010/main" val="80632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p:txBody>
          <a:bodyPr>
            <a:normAutofit/>
          </a:bodyPr>
          <a:lstStyle/>
          <a:p>
            <a:r>
              <a:rPr lang="en-US" sz="6000" dirty="0"/>
              <a:t>Thank You</a:t>
            </a:r>
          </a:p>
        </p:txBody>
      </p:sp>
      <p:sp>
        <p:nvSpPr>
          <p:cNvPr id="3" name="Content Placeholder 2">
            <a:extLst>
              <a:ext uri="{FF2B5EF4-FFF2-40B4-BE49-F238E27FC236}">
                <a16:creationId xmlns:a16="http://schemas.microsoft.com/office/drawing/2014/main" id="{360A4C54-B3B2-4B02-A340-C72E57FEE5FE}"/>
              </a:ext>
            </a:extLst>
          </p:cNvPr>
          <p:cNvSpPr>
            <a:spLocks noGrp="1"/>
          </p:cNvSpPr>
          <p:nvPr>
            <p:ph idx="1"/>
          </p:nvPr>
        </p:nvSpPr>
        <p:spPr/>
        <p:txBody>
          <a:bodyPr vert="horz" lIns="91440" tIns="45720" rIns="91440" bIns="45720" rtlCol="0" anchor="t">
            <a:noAutofit/>
          </a:bodyPr>
          <a:lstStyle/>
          <a:p>
            <a:r>
              <a:rPr lang="en-US" sz="2800" dirty="0"/>
              <a:t>If you have any doubts?</a:t>
            </a:r>
          </a:p>
          <a:p>
            <a:r>
              <a:rPr lang="en-US" sz="2800" dirty="0"/>
              <a:t>thahliyamist@gmail.com</a:t>
            </a:r>
          </a:p>
        </p:txBody>
      </p:sp>
    </p:spTree>
    <p:extLst>
      <p:ext uri="{BB962C8B-B14F-4D97-AF65-F5344CB8AC3E}">
        <p14:creationId xmlns:p14="http://schemas.microsoft.com/office/powerpoint/2010/main" val="1315345950"/>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B665E41-66EB-401D-940D-8E7024721BE5}">
  <ds:schemaRefs>
    <ds:schemaRef ds:uri="http://schemas.microsoft.com/sharepoint/v3/contenttype/forms"/>
  </ds:schemaRefs>
</ds:datastoreItem>
</file>

<file path=customXml/itemProps2.xml><?xml version="1.0" encoding="utf-8"?>
<ds:datastoreItem xmlns:ds="http://schemas.openxmlformats.org/officeDocument/2006/customXml" ds:itemID="{A29436BC-77AE-4AEE-A282-4E162A1CA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B37DAF-AFAF-4561-A80B-C76198EBD31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Statistical Analysis Using SciPy and Statsmodels,day54</Template>
  <TotalTime>4</TotalTime>
  <Words>346</Words>
  <Application>Microsoft Office PowerPoint</Application>
  <PresentationFormat>Widescreen</PresentationFormat>
  <Paragraphs>24</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Dante</vt:lpstr>
      <vt:lpstr>Dante (Headings)2</vt:lpstr>
      <vt:lpstr>Helvetica Neue Medium</vt:lpstr>
      <vt:lpstr>Wingdings 2</vt:lpstr>
      <vt:lpstr>OffsetVTI</vt:lpstr>
      <vt:lpstr>Working with Large Datasets in Dask</vt:lpstr>
      <vt:lpstr>Introduction As datasets grow larger, traditional tools like Pandas can become slow or memory-intensive. Dask is a Python library designed for parallel computing, enabling analysts to work efficiently with large datasets. Dask integrates seamlessly with Pandas and NumPy, allowing familiar syntax while processing data in chunks across multiple cores or machines. </vt:lpstr>
      <vt:lpstr>Why Use Dask? Dask is ideal for handling datasets that exceed memory limits or require parallel processing. It allows data scientists to perform computations faster, scale analyses, and work with datasets that would otherwise be too large for conventional tools. Dask also integrates well with machine learning workflows for large-scale modeling. </vt:lpstr>
      <vt:lpstr>Key Features of Dask  Parallel and distributed computing for large datasets Familiar Pandas-like syntax for ease of use  Ability to process out-of-core data without loading everything into memory  Integration with NumPy, Scikit-learn, and machine learning pipelines  Scalable to multi-core and cluster environments </vt:lpstr>
      <vt:lpstr>Applications in Data Analysis Using Dask, analysts can:  Perform large-scale data cleaning and transformation  Analyze multi-gigabyte datasets efficiently  Conduct aggregation, filtering, and group-by operations on massive data  Integrate with machine learning pipelines for predictive modeling </vt:lpstr>
      <vt:lpstr>Advantages of Using Dask  Handles datasets larger than system memory efficiently Reduces computation time through parallel processing Enables scalable analysis from a laptop to a cluster Maintains familiar Pandas workflow, reducing learning curve </vt:lpstr>
      <vt:lpstr>Conclusion Dask empowers data analysts and scientists to work with large-scale datasets without worrying about memory limitations or slow computations. By leveraging parallel processing and distributed computing, Dask ensures faster, scalable, and efficient data analysis, making it an essential tool for modern data workflows.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2025-08-31T14:14:56Z</dcterms:created>
  <dcterms:modified xsi:type="dcterms:W3CDTF">2025-08-31T14:19:18Z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