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273" r:id="rId6"/>
    <p:sldId id="280" r:id="rId7"/>
    <p:sldId id="286" r:id="rId8"/>
    <p:sldId id="313" r:id="rId9"/>
    <p:sldId id="306" r:id="rId10"/>
    <p:sldId id="314" r:id="rId11"/>
    <p:sldId id="319" r:id="rId12"/>
    <p:sldId id="317" r:id="rId13"/>
    <p:sldId id="31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79" d="100"/>
          <a:sy n="79" d="100"/>
        </p:scale>
        <p:origin x="773"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8/31/2025</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8/31/2025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3FDA2-E7E5-2A20-2C63-173040178A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28A8BD-F449-886A-781B-C2A0EC3AE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44032-C976-AA27-5D34-FC3BE22F1E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D56BD-858F-B76A-963E-412CB81DE89B}"/>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49764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AC5B2-28D2-B369-A433-D204D0A2E0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A05A9-1DB2-2C8F-F0A6-DDD89F45B0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C0805-1D82-CA74-D7A3-9996C10D97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F0B51D-0C11-C5E8-9254-5BF9A2AE1645}"/>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214639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b="1"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8" y="1905000"/>
            <a:ext cx="6244559" cy="2275238"/>
          </a:xfrm>
        </p:spPr>
        <p:txBody>
          <a:bodyPr>
            <a:noAutofit/>
          </a:bodyPr>
          <a:lstStyle/>
          <a:p>
            <a:r>
              <a:rPr lang="en-US" sz="8000" dirty="0"/>
              <a:t>Exploratory Data Analysis (EDA) in Python </a:t>
            </a:r>
            <a:endParaRPr lang="en-US" sz="13800" b="1"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BE53-76CF-2038-8B46-6C89120DE7B4}"/>
              </a:ext>
            </a:extLst>
          </p:cNvPr>
          <p:cNvSpPr>
            <a:spLocks noGrp="1"/>
          </p:cNvSpPr>
          <p:nvPr>
            <p:ph type="title"/>
          </p:nvPr>
        </p:nvSpPr>
        <p:spPr/>
        <p:txBody>
          <a:bodyPr/>
          <a:lstStyle/>
          <a:p>
            <a:r>
              <a:rPr lang="en-IN" dirty="0"/>
              <a:t>If you have any questions?</a:t>
            </a:r>
          </a:p>
        </p:txBody>
      </p:sp>
      <p:sp>
        <p:nvSpPr>
          <p:cNvPr id="3" name="Content Placeholder 2">
            <a:extLst>
              <a:ext uri="{FF2B5EF4-FFF2-40B4-BE49-F238E27FC236}">
                <a16:creationId xmlns:a16="http://schemas.microsoft.com/office/drawing/2014/main" id="{2EBA142E-EC52-528B-2497-8AA2F3176A93}"/>
              </a:ext>
            </a:extLst>
          </p:cNvPr>
          <p:cNvSpPr>
            <a:spLocks noGrp="1"/>
          </p:cNvSpPr>
          <p:nvPr>
            <p:ph sz="quarter" idx="13"/>
          </p:nvPr>
        </p:nvSpPr>
        <p:spPr>
          <a:xfrm>
            <a:off x="536131" y="1698486"/>
            <a:ext cx="10288693" cy="3660648"/>
          </a:xfrm>
        </p:spPr>
        <p:txBody>
          <a:bodyPr>
            <a:normAutofit/>
          </a:bodyPr>
          <a:lstStyle/>
          <a:p>
            <a:r>
              <a:rPr lang="en-IN" sz="3200" dirty="0"/>
              <a:t>thahliyamist@gmail.com</a:t>
            </a:r>
          </a:p>
        </p:txBody>
      </p:sp>
      <p:sp>
        <p:nvSpPr>
          <p:cNvPr id="4" name="Picture Placeholder 3">
            <a:extLst>
              <a:ext uri="{FF2B5EF4-FFF2-40B4-BE49-F238E27FC236}">
                <a16:creationId xmlns:a16="http://schemas.microsoft.com/office/drawing/2014/main" id="{096C6A61-780A-0FDE-E42F-949EB5BB68E8}"/>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82C59CA4-D5B5-CB5B-56A3-51F95ED24D01}"/>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spTree>
    <p:extLst>
      <p:ext uri="{BB962C8B-B14F-4D97-AF65-F5344CB8AC3E}">
        <p14:creationId xmlns:p14="http://schemas.microsoft.com/office/powerpoint/2010/main" val="1889071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758665"/>
            <a:ext cx="10805160" cy="707886"/>
          </a:xfrm>
        </p:spPr>
        <p:txBody>
          <a:bodyPr>
            <a:noAutofit/>
          </a:bodyPr>
          <a:lstStyle/>
          <a:p>
            <a:r>
              <a:rPr lang="en-US" sz="5400"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727470"/>
            <a:ext cx="10805160" cy="3660648"/>
          </a:xfrm>
        </p:spPr>
        <p:txBody>
          <a:bodyPr>
            <a:noAutofit/>
          </a:bodyPr>
          <a:lstStyle/>
          <a:p>
            <a:r>
              <a:rPr lang="en-US" sz="3200" dirty="0"/>
              <a:t>Exploratory Data Analysis (EDA) is the process of exploring datasets to summarize their key characteristics, identify hidden patterns, detect anomalies, and check assumptions. In Python, EDA becomes powerful and efficient with the use of Pandas, NumPy, Matplotlib, and Seaborn. These libraries make data cleaning, analysis, and visualization easy, allowing analysts to understand data before moving to advanced modeling.</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35362" y="152400"/>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226056" y="3583222"/>
            <a:ext cx="5013960" cy="2408917"/>
          </a:xfrm>
        </p:spPr>
        <p:txBody>
          <a:bodyPr>
            <a:normAutofit/>
          </a:bodyPr>
          <a:lstStyle/>
          <a:p>
            <a:r>
              <a:rPr lang="en-IN" sz="4800" dirty="0"/>
              <a:t>Importance of EDA</a:t>
            </a:r>
            <a:endParaRPr lang="en-US" sz="4800"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
            <a:extLst>
              <a:ext uri="{FF2B5EF4-FFF2-40B4-BE49-F238E27FC236}">
                <a16:creationId xmlns:a16="http://schemas.microsoft.com/office/drawing/2014/main" id="{1DE7B9C3-459E-CC43-A44B-D71E85C941B3}"/>
              </a:ext>
            </a:extLst>
          </p:cNvPr>
          <p:cNvSpPr>
            <a:spLocks noGrp="1" noChangeArrowheads="1"/>
          </p:cNvSpPr>
          <p:nvPr>
            <p:ph sz="quarter" idx="19"/>
          </p:nvPr>
        </p:nvSpPr>
        <p:spPr bwMode="auto">
          <a:xfrm>
            <a:off x="5519936" y="836712"/>
            <a:ext cx="6270362"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buSzTx/>
            </a:pPr>
            <a:r>
              <a:rPr lang="en-US" dirty="0">
                <a:solidFill>
                  <a:schemeClr val="tx1"/>
                </a:solidFill>
              </a:rPr>
              <a:t>EDA is a crucial step in every data science project. It ensures that the dataset is complete, accurate, and ready for analysis. Without EDA, hidden errors and biases may go unnoticed, leading to misleading results. By performing EDA, analysts can detect missing values, outliers, and correlations while uncovering insights that guide decision-making and predictive modeling.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itle 1">
            <a:extLst>
              <a:ext uri="{FF2B5EF4-FFF2-40B4-BE49-F238E27FC236}">
                <a16:creationId xmlns:a16="http://schemas.microsoft.com/office/drawing/2014/main" id="{B5F5D2A1-813B-221A-9371-5329B6C461C2}"/>
              </a:ext>
            </a:extLst>
          </p:cNvPr>
          <p:cNvSpPr>
            <a:spLocks noGrp="1" noChangeArrowheads="1"/>
          </p:cNvSpPr>
          <p:nvPr>
            <p:ph type="title"/>
          </p:nvPr>
        </p:nvSpPr>
        <p:spPr bwMode="auto">
          <a:xfrm>
            <a:off x="983432" y="659421"/>
            <a:ext cx="1051316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Data Cleaning and Preparation</a:t>
            </a:r>
            <a:br>
              <a:rPr lang="en-US" sz="3600" b="1" dirty="0"/>
            </a:br>
            <a:br>
              <a:rPr lang="en-US" sz="3600" b="1" dirty="0"/>
            </a:br>
            <a:r>
              <a:rPr lang="en-US" sz="3600" dirty="0"/>
              <a:t>Raw data is often messy. During EDA, analysts check for missing values, duplicates, and inconsistent formats. Missing data is handled by either removing rows or filling values using statistical techniques such as mean, median, or mode. Outliers are detected using statistical measures like Interquartile Range (IQR) or Z-scores. A clean dataset ensures that analysis is reliable and accurate.</a:t>
            </a:r>
            <a:br>
              <a:rPr lang="en-US" sz="3600" dirty="0"/>
            </a:br>
            <a:endParaRPr kumimoji="0" lang="en-US" altLang="en-US" sz="3600" b="0" i="0" u="none" strike="noStrike" cap="none" normalizeH="0" baseline="0" dirty="0">
              <a:ln>
                <a:noFill/>
              </a:ln>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2" name="Title 1">
            <a:extLst>
              <a:ext uri="{FF2B5EF4-FFF2-40B4-BE49-F238E27FC236}">
                <a16:creationId xmlns:a16="http://schemas.microsoft.com/office/drawing/2014/main" id="{B098FC6D-C797-E16B-4BAF-A8F4A4A7B89D}"/>
              </a:ext>
            </a:extLst>
          </p:cNvPr>
          <p:cNvSpPr>
            <a:spLocks noGrp="1" noChangeArrowheads="1"/>
          </p:cNvSpPr>
          <p:nvPr>
            <p:ph type="title"/>
          </p:nvPr>
        </p:nvSpPr>
        <p:spPr bwMode="auto">
          <a:xfrm>
            <a:off x="551384" y="908720"/>
            <a:ext cx="110276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Descriptive Statistics</a:t>
            </a:r>
            <a:br>
              <a:rPr lang="en-US" b="1" dirty="0"/>
            </a:br>
            <a:r>
              <a:rPr lang="en-US" dirty="0"/>
              <a:t>Once cleaned, the dataset is summarized using descriptive statistics. Measures such as mean, median, standard deviation, and percentiles provide a snapshot of data behavior. Correlation analysis reveals the strength and direction of relationships between variables, helping analysts identify important features for further analysis or modeling.</a:t>
            </a:r>
            <a:br>
              <a:rPr lang="en-US" dirty="0"/>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073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
        <p:nvSpPr>
          <p:cNvPr id="2" name="Subtitle 1">
            <a:extLst>
              <a:ext uri="{FF2B5EF4-FFF2-40B4-BE49-F238E27FC236}">
                <a16:creationId xmlns:a16="http://schemas.microsoft.com/office/drawing/2014/main" id="{8FBA9E9B-5D62-CF11-97B7-976EED71E98A}"/>
              </a:ext>
            </a:extLst>
          </p:cNvPr>
          <p:cNvSpPr>
            <a:spLocks noGrp="1" noChangeArrowheads="1"/>
          </p:cNvSpPr>
          <p:nvPr>
            <p:ph type="subTitle" idx="1"/>
          </p:nvPr>
        </p:nvSpPr>
        <p:spPr bwMode="auto">
          <a:xfrm>
            <a:off x="1775520" y="1749589"/>
            <a:ext cx="9001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solidFill>
                  <a:schemeClr val="tx1"/>
                </a:solidFill>
              </a:rPr>
              <a:t>Visualization in EDA</a:t>
            </a:r>
          </a:p>
          <a:p>
            <a:r>
              <a:rPr lang="en-US" sz="3200" dirty="0">
                <a:solidFill>
                  <a:schemeClr val="tx1"/>
                </a:solidFill>
              </a:rPr>
              <a:t>Visualization is the heart of EDA. Python’s Matplotlib and Seaborn make it easy to create histograms, scatter plots, boxplots, and heatmaps. Histograms highlight data distribution, boxplots reveal outliers, scatter plots uncover relationships, and heatmaps summarize correlations. These visuals allow patterns to emerge clearly, making the dataset easier to interpret.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84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A376E-B09E-AA93-3F09-DAB7E730444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FA9A094F-91FF-2F7F-D001-EE95D621BB4B}"/>
              </a:ext>
            </a:extLst>
          </p:cNvPr>
          <p:cNvSpPr>
            <a:spLocks noGrp="1"/>
          </p:cNvSpPr>
          <p:nvPr>
            <p:ph type="title"/>
          </p:nvPr>
        </p:nvSpPr>
        <p:spPr>
          <a:xfrm>
            <a:off x="479376" y="620688"/>
            <a:ext cx="10805160" cy="707886"/>
          </a:xfrm>
        </p:spPr>
        <p:txBody>
          <a:bodyPr>
            <a:noAutofit/>
          </a:bodyPr>
          <a:lstStyle/>
          <a:p>
            <a:r>
              <a:rPr lang="en-US" sz="4400" b="1" dirty="0"/>
              <a:t>Insights from EDA</a:t>
            </a:r>
            <a:br>
              <a:rPr lang="en-US" sz="4400" b="1" dirty="0"/>
            </a:br>
            <a:r>
              <a:rPr lang="en-US" sz="4400" dirty="0"/>
              <a:t>Through EDA, analysts can discover trends, seasonal effects, and unusual behaviors in data. For instance, sales data may show seasonal peaks, or customer demographics may explain purchase patterns. These insights guide feature engineering, improve model accuracy, and strengthen the overall data storytelling process.</a:t>
            </a:r>
            <a:br>
              <a:rPr lang="en-US" sz="4400" dirty="0"/>
            </a:br>
            <a:endParaRPr lang="en-US" sz="4400" dirty="0"/>
          </a:p>
        </p:txBody>
      </p:sp>
      <p:sp>
        <p:nvSpPr>
          <p:cNvPr id="3" name="Slide Number Placeholder 2">
            <a:extLst>
              <a:ext uri="{FF2B5EF4-FFF2-40B4-BE49-F238E27FC236}">
                <a16:creationId xmlns:a16="http://schemas.microsoft.com/office/drawing/2014/main" id="{85C33838-C987-2BDF-F4B5-B64865C367BE}"/>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0C84FF2B-2006-28F2-4CC6-15A80F80BAD6}"/>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2C2EEEBB-D36D-7D46-8FD8-61D38036652A}"/>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37761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F9D8-4907-7912-1DA2-CEE4CCE69363}"/>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50903FA3-0C75-1041-BA0C-B2BBC8982AF6}"/>
              </a:ext>
            </a:extLst>
          </p:cNvPr>
          <p:cNvSpPr>
            <a:spLocks noGrp="1"/>
          </p:cNvSpPr>
          <p:nvPr>
            <p:ph type="title"/>
          </p:nvPr>
        </p:nvSpPr>
        <p:spPr>
          <a:xfrm>
            <a:off x="479376" y="620688"/>
            <a:ext cx="10805160" cy="707886"/>
          </a:xfrm>
        </p:spPr>
        <p:txBody>
          <a:bodyPr>
            <a:noAutofit/>
          </a:bodyPr>
          <a:lstStyle/>
          <a:p>
            <a:r>
              <a:rPr lang="en-US" sz="4400" b="1" dirty="0"/>
              <a:t>Why Python for EDA?</a:t>
            </a:r>
            <a:br>
              <a:rPr lang="en-US" sz="4400" b="1" dirty="0"/>
            </a:br>
            <a:r>
              <a:rPr lang="en-US" sz="4400" dirty="0"/>
              <a:t>Python is the preferred tool for EDA because of its flexibility, scalability, and powerful ecosystem. It handles small and large datasets, automates repetitive analysis tasks, and integrates easily with machine learning workflows. Its visualization capabilities ensure that both statistical and graphical insights are delivered efficiently.</a:t>
            </a:r>
            <a:br>
              <a:rPr lang="en-US" sz="4400" dirty="0"/>
            </a:br>
            <a:endParaRPr lang="en-US" sz="4400" dirty="0"/>
          </a:p>
        </p:txBody>
      </p:sp>
      <p:sp>
        <p:nvSpPr>
          <p:cNvPr id="3" name="Slide Number Placeholder 2">
            <a:extLst>
              <a:ext uri="{FF2B5EF4-FFF2-40B4-BE49-F238E27FC236}">
                <a16:creationId xmlns:a16="http://schemas.microsoft.com/office/drawing/2014/main" id="{5A58A0A2-8240-D6A5-FD9C-EB19612E8FF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F05FBD2-D2DB-ED1C-9A19-B9DF59155112}"/>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B7646FB0-7C03-0BFC-F21D-0EF6A21AFD5F}"/>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90069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F3AE-228E-B6AC-5BD5-CDF68D7015C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7607348-16D7-5A38-B448-D7D1302AAB93}"/>
              </a:ext>
            </a:extLst>
          </p:cNvPr>
          <p:cNvSpPr>
            <a:spLocks noGrp="1"/>
          </p:cNvSpPr>
          <p:nvPr>
            <p:ph sz="quarter" idx="13"/>
          </p:nvPr>
        </p:nvSpPr>
        <p:spPr>
          <a:xfrm>
            <a:off x="548640" y="2175857"/>
            <a:ext cx="10288693" cy="3660648"/>
          </a:xfrm>
        </p:spPr>
        <p:txBody>
          <a:bodyPr>
            <a:noAutofit/>
          </a:bodyPr>
          <a:lstStyle/>
          <a:p>
            <a:r>
              <a:rPr lang="en-US" sz="2800" dirty="0"/>
              <a:t>EDA is the backbone of data science. It ensures data is properly understood, cleaned, and visualized before building models. Python makes the process systematic, fast, and reliable, enabling analysts to uncover the story hidden within data. Strong EDA leads to stronger insights, better decisions, and more impactful results.</a:t>
            </a:r>
            <a:endParaRPr lang="en-IN" sz="2800" dirty="0"/>
          </a:p>
        </p:txBody>
      </p:sp>
      <p:sp>
        <p:nvSpPr>
          <p:cNvPr id="4" name="Picture Placeholder 3">
            <a:extLst>
              <a:ext uri="{FF2B5EF4-FFF2-40B4-BE49-F238E27FC236}">
                <a16:creationId xmlns:a16="http://schemas.microsoft.com/office/drawing/2014/main" id="{2AE6BB07-2B40-D95F-C627-7289CCA2C545}"/>
              </a:ext>
            </a:extLst>
          </p:cNvPr>
          <p:cNvSpPr>
            <a:spLocks noGrp="1"/>
          </p:cNvSpPr>
          <p:nvPr>
            <p:ph type="pic" sz="quarter" idx="15"/>
          </p:nvPr>
        </p:nvSpPr>
        <p:spPr/>
      </p:sp>
      <p:sp>
        <p:nvSpPr>
          <p:cNvPr id="6" name="Slide Number Placeholder 5">
            <a:extLst>
              <a:ext uri="{FF2B5EF4-FFF2-40B4-BE49-F238E27FC236}">
                <a16:creationId xmlns:a16="http://schemas.microsoft.com/office/drawing/2014/main" id="{E3DC20D7-5574-8C13-FC2D-4A59133EA74C}"/>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spTree>
    <p:extLst>
      <p:ext uri="{BB962C8B-B14F-4D97-AF65-F5344CB8AC3E}">
        <p14:creationId xmlns:p14="http://schemas.microsoft.com/office/powerpoint/2010/main" val="3676198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Creating dashboards in excel,day14</Template>
  <TotalTime>4</TotalTime>
  <Words>551</Words>
  <Application>Microsoft Office PowerPoint</Application>
  <PresentationFormat>Widescreen</PresentationFormat>
  <Paragraphs>30</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Tw Cen MT</vt:lpstr>
      <vt:lpstr>Tw Cen MT Condensed</vt:lpstr>
      <vt:lpstr>Wingdings 3</vt:lpstr>
      <vt:lpstr>ModernClassicBlock-3</vt:lpstr>
      <vt:lpstr>Exploratory Data Analysis (EDA) in Python </vt:lpstr>
      <vt:lpstr>Introduction</vt:lpstr>
      <vt:lpstr>Importance of EDA</vt:lpstr>
      <vt:lpstr>Data Cleaning and Preparation  Raw data is often messy. During EDA, analysts check for missing values, duplicates, and inconsistent formats. Missing data is handled by either removing rows or filling values using statistical techniques such as mean, median, or mode. Outliers are detected using statistical measures like Interquartile Range (IQR) or Z-scores. A clean dataset ensures that analysis is reliable and accurate. </vt:lpstr>
      <vt:lpstr>Descriptive Statistics Once cleaned, the dataset is summarized using descriptive statistics. Measures such as mean, median, standard deviation, and percentiles provide a snapshot of data behavior. Correlation analysis reveals the strength and direction of relationships between variables, helping analysts identify important features for further analysis or modeling. </vt:lpstr>
      <vt:lpstr>PowerPoint Presentation</vt:lpstr>
      <vt:lpstr>Insights from EDA Through EDA, analysts can discover trends, seasonal effects, and unusual behaviors in data. For instance, sales data may show seasonal peaks, or customer demographics may explain purchase patterns. These insights guide feature engineering, improve model accuracy, and strengthen the overall data storytelling process. </vt:lpstr>
      <vt:lpstr>Why Python for EDA? Python is the preferred tool for EDA because of its flexibility, scalability, and powerful ecosystem. It handles small and large datasets, automates repetitive analysis tasks, and integrates easily with machine learning workflows. Its visualization capabilities ensure that both statistical and graphical insights are delivered efficiently. </vt:lpstr>
      <vt:lpstr>Conclusion</vt:lpstr>
      <vt:lpstr>If you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2025-08-31T13:38:43Z</dcterms:created>
  <dcterms:modified xsi:type="dcterms:W3CDTF">2025-08-31T13:43:41Z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