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4"/>
  </p:sldMasterIdLst>
  <p:notesMasterIdLst>
    <p:notesMasterId r:id="rId13"/>
  </p:notesMasterIdLst>
  <p:handoutMasterIdLst>
    <p:handoutMasterId r:id="rId14"/>
  </p:handoutMasterIdLst>
  <p:sldIdLst>
    <p:sldId id="256" r:id="rId5"/>
    <p:sldId id="257" r:id="rId6"/>
    <p:sldId id="262" r:id="rId7"/>
    <p:sldId id="319" r:id="rId8"/>
    <p:sldId id="313" r:id="rId9"/>
    <p:sldId id="320"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660" autoAdjust="0"/>
  </p:normalViewPr>
  <p:slideViewPr>
    <p:cSldViewPr snapToGrid="0">
      <p:cViewPr varScale="1">
        <p:scale>
          <a:sx n="75" d="100"/>
          <a:sy n="75" d="100"/>
        </p:scale>
        <p:origin x="902" y="53"/>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8/31/2025</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8/31/2025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1</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a:t>
            </a:fld>
            <a:endParaRPr lang="en-US" dirty="0"/>
          </a:p>
        </p:txBody>
      </p:sp>
    </p:spTree>
    <p:extLst>
      <p:ext uri="{BB962C8B-B14F-4D97-AF65-F5344CB8AC3E}">
        <p14:creationId xmlns:p14="http://schemas.microsoft.com/office/powerpoint/2010/main" val="3364165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3</a:t>
            </a:fld>
            <a:endParaRPr lang="en-US" dirty="0"/>
          </a:p>
        </p:txBody>
      </p:sp>
    </p:spTree>
    <p:extLst>
      <p:ext uri="{BB962C8B-B14F-4D97-AF65-F5344CB8AC3E}">
        <p14:creationId xmlns:p14="http://schemas.microsoft.com/office/powerpoint/2010/main" val="163292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4</a:t>
            </a:fld>
            <a:endParaRPr lang="en-US" dirty="0"/>
          </a:p>
        </p:txBody>
      </p:sp>
    </p:spTree>
    <p:extLst>
      <p:ext uri="{BB962C8B-B14F-4D97-AF65-F5344CB8AC3E}">
        <p14:creationId xmlns:p14="http://schemas.microsoft.com/office/powerpoint/2010/main" val="828775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5</a:t>
            </a:fld>
            <a:endParaRPr lang="en-US" dirty="0"/>
          </a:p>
        </p:txBody>
      </p:sp>
    </p:spTree>
    <p:extLst>
      <p:ext uri="{BB962C8B-B14F-4D97-AF65-F5344CB8AC3E}">
        <p14:creationId xmlns:p14="http://schemas.microsoft.com/office/powerpoint/2010/main" val="3899098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12FDEA-03A1-4F6D-A72C-F016AC56B49F}" type="slidenum">
              <a:rPr lang="en-US" smtClean="0"/>
              <a:t>6</a:t>
            </a:fld>
            <a:endParaRPr lang="en-US" dirty="0"/>
          </a:p>
        </p:txBody>
      </p:sp>
    </p:spTree>
    <p:extLst>
      <p:ext uri="{BB962C8B-B14F-4D97-AF65-F5344CB8AC3E}">
        <p14:creationId xmlns:p14="http://schemas.microsoft.com/office/powerpoint/2010/main" val="2734442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7</a:t>
            </a:fld>
            <a:endParaRPr lang="en-US" dirty="0"/>
          </a:p>
        </p:txBody>
      </p:sp>
    </p:spTree>
    <p:extLst>
      <p:ext uri="{BB962C8B-B14F-4D97-AF65-F5344CB8AC3E}">
        <p14:creationId xmlns:p14="http://schemas.microsoft.com/office/powerpoint/2010/main" val="940918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8</a:t>
            </a:fld>
            <a:endParaRPr lang="en-US" dirty="0"/>
          </a:p>
        </p:txBody>
      </p:sp>
    </p:spTree>
    <p:extLst>
      <p:ext uri="{BB962C8B-B14F-4D97-AF65-F5344CB8AC3E}">
        <p14:creationId xmlns:p14="http://schemas.microsoft.com/office/powerpoint/2010/main" val="3757332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97852517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18381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31844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ubtitle Pictur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F9E50B4-1616-9029-9FC0-901DDF9BF608}"/>
              </a:ext>
              <a:ext uri="{C183D7F6-B498-43B3-948B-1728B52AA6E4}">
                <adec:decorative xmlns:adec="http://schemas.microsoft.com/office/drawing/2017/decorative" val="1"/>
              </a:ext>
            </a:extLst>
          </p:cNvPr>
          <p:cNvSpPr/>
          <p:nvPr userDrawn="1"/>
        </p:nvSpPr>
        <p:spPr>
          <a:xfrm>
            <a:off x="4449680" y="0"/>
            <a:ext cx="774232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530307" y="430521"/>
            <a:ext cx="3389065" cy="1847528"/>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1954839" y="2511829"/>
            <a:ext cx="540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74FFBCF-911F-5818-60FE-B018CA677353}"/>
              </a:ext>
            </a:extLst>
          </p:cNvPr>
          <p:cNvSpPr>
            <a:spLocks noGrp="1"/>
          </p:cNvSpPr>
          <p:nvPr>
            <p:ph sz="quarter" idx="15" hasCustomPrompt="1"/>
          </p:nvPr>
        </p:nvSpPr>
        <p:spPr>
          <a:xfrm>
            <a:off x="530307" y="2745610"/>
            <a:ext cx="3389065" cy="3499611"/>
          </a:xfrm>
        </p:spPr>
        <p:txBody>
          <a:bodyPr>
            <a:normAutofit/>
          </a:bodyPr>
          <a:lstStyle>
            <a:lvl1pPr marL="0" indent="0" algn="ctr">
              <a:buNone/>
              <a:defRPr lang="en-US" sz="2000" kern="1200" spc="50" dirty="0">
                <a:solidFill>
                  <a:schemeClr val="tx1">
                    <a:alpha val="60000"/>
                  </a:schemeClr>
                </a:solidFill>
                <a:latin typeface="+mn-lt"/>
                <a:ea typeface="+mn-ea"/>
                <a:cs typeface="+mn-cs"/>
              </a:defRPr>
            </a:lvl1pPr>
            <a:lvl2pPr marL="360000" indent="0">
              <a:buNone/>
              <a:defRPr/>
            </a:lvl2pPr>
            <a:lvl3pPr marL="720000" indent="0">
              <a:buNone/>
              <a:defRPr/>
            </a:lvl3pPr>
            <a:lvl4pPr marL="1080000" indent="0">
              <a:buNone/>
              <a:defRPr/>
            </a:lvl4pPr>
            <a:lvl5pPr marL="1440000" indent="0">
              <a:buNone/>
              <a:defRPr/>
            </a:lvl5pPr>
          </a:lstStyle>
          <a:p>
            <a:pPr marL="0" indent="0" algn="ctr">
              <a:buNone/>
            </a:pPr>
            <a:r>
              <a:rPr lang="en-US" dirty="0"/>
              <a:t>Click to add text</a:t>
            </a:r>
          </a:p>
        </p:txBody>
      </p:sp>
      <p:sp>
        <p:nvSpPr>
          <p:cNvPr id="9" name="Picture Placeholder 8">
            <a:extLst>
              <a:ext uri="{FF2B5EF4-FFF2-40B4-BE49-F238E27FC236}">
                <a16:creationId xmlns:a16="http://schemas.microsoft.com/office/drawing/2014/main" id="{EF1A84F6-2D30-446A-9D91-44FBCB825679}"/>
              </a:ext>
            </a:extLst>
          </p:cNvPr>
          <p:cNvSpPr>
            <a:spLocks noGrp="1"/>
          </p:cNvSpPr>
          <p:nvPr>
            <p:ph type="pic" sz="quarter" idx="14" hasCustomPrompt="1"/>
          </p:nvPr>
        </p:nvSpPr>
        <p:spPr>
          <a:xfrm>
            <a:off x="4979988" y="430521"/>
            <a:ext cx="6681704" cy="6019264"/>
          </a:xfrm>
        </p:spPr>
        <p:txBody>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1052376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0"/>
            <a:ext cx="5170860" cy="4869882"/>
          </a:xfrm>
        </p:spPr>
        <p:txBody>
          <a:bodyPr anchor="ctr">
            <a:noAutofit/>
          </a:bodyPr>
          <a:lstStyle>
            <a:lvl1pPr algn="ctr">
              <a:defRPr sz="4800"/>
            </a:lvl1pPr>
          </a:lstStyle>
          <a:p>
            <a:r>
              <a:rPr lang="en-US" dirty="0"/>
              <a:t>Click to add title</a:t>
            </a:r>
          </a:p>
        </p:txBody>
      </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grpSp>
        <p:nvGrpSpPr>
          <p:cNvPr id="6" name="Group 5">
            <a:extLst>
              <a:ext uri="{FF2B5EF4-FFF2-40B4-BE49-F238E27FC236}">
                <a16:creationId xmlns:a16="http://schemas.microsoft.com/office/drawing/2014/main" id="{36D3DA45-FD99-405B-8BF9-260DD97C0D4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7" name="Rectangle 6">
              <a:extLst>
                <a:ext uri="{FF2B5EF4-FFF2-40B4-BE49-F238E27FC236}">
                  <a16:creationId xmlns:a16="http://schemas.microsoft.com/office/drawing/2014/main" id="{C5C2A03C-F372-4C6D-929D-FD97AD4396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E8FEDBB3-0BD6-41BC-BB57-9FEC2E96C0F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9" name="Group 8">
                <a:extLst>
                  <a:ext uri="{FF2B5EF4-FFF2-40B4-BE49-F238E27FC236}">
                    <a16:creationId xmlns:a16="http://schemas.microsoft.com/office/drawing/2014/main" id="{7D12B81D-3F14-4DA1-BECA-669824832A0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4" name="Freeform 68">
                  <a:extLst>
                    <a:ext uri="{FF2B5EF4-FFF2-40B4-BE49-F238E27FC236}">
                      <a16:creationId xmlns:a16="http://schemas.microsoft.com/office/drawing/2014/main" id="{EA11E57D-88DD-4899-907A-2A5772002FE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69">
                  <a:extLst>
                    <a:ext uri="{FF2B5EF4-FFF2-40B4-BE49-F238E27FC236}">
                      <a16:creationId xmlns:a16="http://schemas.microsoft.com/office/drawing/2014/main" id="{7A5AEE18-30A4-4777-975F-02D107A171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 name="Line 70">
                  <a:extLst>
                    <a:ext uri="{FF2B5EF4-FFF2-40B4-BE49-F238E27FC236}">
                      <a16:creationId xmlns:a16="http://schemas.microsoft.com/office/drawing/2014/main" id="{39EA21FB-AE36-478E-9770-CB842814390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 name="Group 9">
                <a:extLst>
                  <a:ext uri="{FF2B5EF4-FFF2-40B4-BE49-F238E27FC236}">
                    <a16:creationId xmlns:a16="http://schemas.microsoft.com/office/drawing/2014/main" id="{BC45D5C4-2D3A-4F84-BED1-D9B75234B07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1" name="Freeform 68">
                  <a:extLst>
                    <a:ext uri="{FF2B5EF4-FFF2-40B4-BE49-F238E27FC236}">
                      <a16:creationId xmlns:a16="http://schemas.microsoft.com/office/drawing/2014/main" id="{259762E8-7432-4501-9FE5-92B04D37C76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69">
                  <a:extLst>
                    <a:ext uri="{FF2B5EF4-FFF2-40B4-BE49-F238E27FC236}">
                      <a16:creationId xmlns:a16="http://schemas.microsoft.com/office/drawing/2014/main" id="{FF91FD3E-0148-4B50-8906-7D9CD382A3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 name="Line 70">
                  <a:extLst>
                    <a:ext uri="{FF2B5EF4-FFF2-40B4-BE49-F238E27FC236}">
                      <a16:creationId xmlns:a16="http://schemas.microsoft.com/office/drawing/2014/main" id="{506FA1AD-488A-4FD4-A79F-4343698EA73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7" name="Group 16">
            <a:extLst>
              <a:ext uri="{FF2B5EF4-FFF2-40B4-BE49-F238E27FC236}">
                <a16:creationId xmlns:a16="http://schemas.microsoft.com/office/drawing/2014/main" id="{FE79776F-EEB5-464D-19DD-92EC7B3B3296}"/>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19" name="Rectangle 18">
              <a:extLst>
                <a:ext uri="{FF2B5EF4-FFF2-40B4-BE49-F238E27FC236}">
                  <a16:creationId xmlns:a16="http://schemas.microsoft.com/office/drawing/2014/main" id="{309A16CC-7006-C92A-F15C-618A3235AFA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1" name="Group 20">
              <a:extLst>
                <a:ext uri="{FF2B5EF4-FFF2-40B4-BE49-F238E27FC236}">
                  <a16:creationId xmlns:a16="http://schemas.microsoft.com/office/drawing/2014/main" id="{035D8D8D-001E-352F-FE03-CC3EE1D7CFC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22" name="Group 21">
                <a:extLst>
                  <a:ext uri="{FF2B5EF4-FFF2-40B4-BE49-F238E27FC236}">
                    <a16:creationId xmlns:a16="http://schemas.microsoft.com/office/drawing/2014/main" id="{51CE1C6F-D1A5-FD45-5120-8F87F05DCFD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9" name="Freeform 68">
                  <a:extLst>
                    <a:ext uri="{FF2B5EF4-FFF2-40B4-BE49-F238E27FC236}">
                      <a16:creationId xmlns:a16="http://schemas.microsoft.com/office/drawing/2014/main" id="{FE946A41-95B9-A9F4-17ED-A0113124469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69">
                  <a:extLst>
                    <a:ext uri="{FF2B5EF4-FFF2-40B4-BE49-F238E27FC236}">
                      <a16:creationId xmlns:a16="http://schemas.microsoft.com/office/drawing/2014/main" id="{FDFB515A-8805-F10C-2933-35BDDF1DD3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Line 70">
                  <a:extLst>
                    <a:ext uri="{FF2B5EF4-FFF2-40B4-BE49-F238E27FC236}">
                      <a16:creationId xmlns:a16="http://schemas.microsoft.com/office/drawing/2014/main" id="{F63B17C2-189B-28FA-8876-976CC481C76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3" name="Group 22">
                <a:extLst>
                  <a:ext uri="{FF2B5EF4-FFF2-40B4-BE49-F238E27FC236}">
                    <a16:creationId xmlns:a16="http://schemas.microsoft.com/office/drawing/2014/main" id="{613E90FB-54AC-A2FC-9D01-C95ACC91FC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5" name="Freeform 68">
                  <a:extLst>
                    <a:ext uri="{FF2B5EF4-FFF2-40B4-BE49-F238E27FC236}">
                      <a16:creationId xmlns:a16="http://schemas.microsoft.com/office/drawing/2014/main" id="{58A6A556-AB2C-1636-63D4-9E2806E3671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69">
                  <a:extLst>
                    <a:ext uri="{FF2B5EF4-FFF2-40B4-BE49-F238E27FC236}">
                      <a16:creationId xmlns:a16="http://schemas.microsoft.com/office/drawing/2014/main" id="{A43047F1-413F-99DB-01CC-293FC1813A5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Line 70">
                  <a:extLst>
                    <a:ext uri="{FF2B5EF4-FFF2-40B4-BE49-F238E27FC236}">
                      <a16:creationId xmlns:a16="http://schemas.microsoft.com/office/drawing/2014/main" id="{47C2B72F-C97F-770D-5F99-50DD97EB279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47269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7C0FA93-7C0D-4CC0-BB42-DF569688ED82}"/>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462643" y="995761"/>
            <a:ext cx="5160757" cy="2972990"/>
          </a:xfrm>
        </p:spPr>
        <p:txBody>
          <a:bodyPr>
            <a:noAutofit/>
          </a:bodyPr>
          <a:lstStyle>
            <a:lvl1pPr algn="ctr">
              <a:defRPr sz="4800"/>
            </a:lvl1pPr>
          </a:lstStyle>
          <a:p>
            <a:r>
              <a:rPr lang="en-US" dirty="0"/>
              <a:t>Click to add title</a:t>
            </a:r>
          </a:p>
        </p:txBody>
      </p:sp>
      <p:sp>
        <p:nvSpPr>
          <p:cNvPr id="20" name="Subtitle 7">
            <a:extLst>
              <a:ext uri="{FF2B5EF4-FFF2-40B4-BE49-F238E27FC236}">
                <a16:creationId xmlns:a16="http://schemas.microsoft.com/office/drawing/2014/main" id="{C2777538-58E6-494C-A27B-B70346B0F395}"/>
              </a:ext>
            </a:extLst>
          </p:cNvPr>
          <p:cNvSpPr>
            <a:spLocks noGrp="1"/>
          </p:cNvSpPr>
          <p:nvPr>
            <p:ph type="subTitle" idx="1" hasCustomPrompt="1"/>
          </p:nvPr>
        </p:nvSpPr>
        <p:spPr>
          <a:xfrm>
            <a:off x="462643" y="4081727"/>
            <a:ext cx="5160757" cy="1780513"/>
          </a:xfrm>
        </p:spPr>
        <p:txBody>
          <a:bodyPr anchor="t" anchorCtr="0">
            <a:noAutofit/>
          </a:bodyPr>
          <a:lstStyle>
            <a:lvl1pPr marL="0" indent="0" algn="ctr">
              <a:buNone/>
              <a:defRPr lang="en-US" sz="1800" kern="1200" cap="all" spc="300" dirty="0">
                <a:solidFill>
                  <a:schemeClr val="tx1">
                    <a:alpha val="60000"/>
                  </a:schemeClr>
                </a:solidFill>
                <a:latin typeface="+mn-lt"/>
                <a:ea typeface="+mn-ea"/>
                <a:cs typeface="+mn-cs"/>
              </a:defRPr>
            </a:lvl1pPr>
          </a:lstStyle>
          <a:p>
            <a:r>
              <a:rPr lang="en-US" dirty="0">
                <a:cs typeface="Calibri"/>
              </a:rPr>
              <a:t>Click to add subtitle</a:t>
            </a:r>
            <a:endParaRPr lang="en-US" dirty="0"/>
          </a:p>
        </p:txBody>
      </p:sp>
      <p:grpSp>
        <p:nvGrpSpPr>
          <p:cNvPr id="4" name="Group 3">
            <a:extLst>
              <a:ext uri="{FF2B5EF4-FFF2-40B4-BE49-F238E27FC236}">
                <a16:creationId xmlns:a16="http://schemas.microsoft.com/office/drawing/2014/main" id="{741D5DFE-8F3F-B784-41B0-31F1C534B8CF}"/>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1939998" y="5634038"/>
            <a:ext cx="2216150" cy="1177924"/>
            <a:chOff x="4987925" y="2840038"/>
            <a:chExt cx="2216150" cy="1177924"/>
          </a:xfrm>
        </p:grpSpPr>
        <p:sp>
          <p:nvSpPr>
            <p:cNvPr id="5" name="Rectangle 4">
              <a:extLst>
                <a:ext uri="{FF2B5EF4-FFF2-40B4-BE49-F238E27FC236}">
                  <a16:creationId xmlns:a16="http://schemas.microsoft.com/office/drawing/2014/main" id="{C78FF8C9-13C5-56E2-15F0-726312FF5E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14867E99-B662-B6E9-E6E5-C3407AF4191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9" name="Group 18">
                <a:extLst>
                  <a:ext uri="{FF2B5EF4-FFF2-40B4-BE49-F238E27FC236}">
                    <a16:creationId xmlns:a16="http://schemas.microsoft.com/office/drawing/2014/main" id="{17278895-DA26-C127-87C0-697FD9488C98}"/>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27" name="Freeform 68">
                  <a:extLst>
                    <a:ext uri="{FF2B5EF4-FFF2-40B4-BE49-F238E27FC236}">
                      <a16:creationId xmlns:a16="http://schemas.microsoft.com/office/drawing/2014/main" id="{830A98F7-AE8F-57AF-4A98-D9FDD5E348E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04E85AAB-DBFC-9EFB-0839-BD3BF907CB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FB82D752-7675-919F-1F4E-A662D638CA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315DAC7-8F1F-7516-6093-EF240456E26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22" name="Freeform 68">
                  <a:extLst>
                    <a:ext uri="{FF2B5EF4-FFF2-40B4-BE49-F238E27FC236}">
                      <a16:creationId xmlns:a16="http://schemas.microsoft.com/office/drawing/2014/main" id="{8784DA3A-66FB-8A56-0830-9C7BAE1BDF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17465245-FA5B-23A6-733F-92E4C7D22B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E5934380-F9D4-5C01-360B-793C27BC6B1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0" name="Group 29">
            <a:extLst>
              <a:ext uri="{FF2B5EF4-FFF2-40B4-BE49-F238E27FC236}">
                <a16:creationId xmlns:a16="http://schemas.microsoft.com/office/drawing/2014/main" id="{DCD2A0D6-CCC5-0E52-3DEA-FC7EDC9C493E}"/>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rot="10800000">
            <a:off x="1939998" y="49440"/>
            <a:ext cx="2216150" cy="1177924"/>
            <a:chOff x="4987925" y="2840038"/>
            <a:chExt cx="2216150" cy="1177924"/>
          </a:xfrm>
        </p:grpSpPr>
        <p:sp>
          <p:nvSpPr>
            <p:cNvPr id="31" name="Rectangle 30">
              <a:extLst>
                <a:ext uri="{FF2B5EF4-FFF2-40B4-BE49-F238E27FC236}">
                  <a16:creationId xmlns:a16="http://schemas.microsoft.com/office/drawing/2014/main" id="{5952F4BA-7236-1B1C-5216-B9BE515C7C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4555DC04-CCBE-6784-2184-F53E6BB5E1D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33" name="Group 32">
                <a:extLst>
                  <a:ext uri="{FF2B5EF4-FFF2-40B4-BE49-F238E27FC236}">
                    <a16:creationId xmlns:a16="http://schemas.microsoft.com/office/drawing/2014/main" id="{0B9A340D-1663-7DA9-73AE-9B675EF5022F}"/>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38" name="Freeform 68">
                  <a:extLst>
                    <a:ext uri="{FF2B5EF4-FFF2-40B4-BE49-F238E27FC236}">
                      <a16:creationId xmlns:a16="http://schemas.microsoft.com/office/drawing/2014/main" id="{79252168-D1D9-C3CD-EFC8-41C970A058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69">
                  <a:extLst>
                    <a:ext uri="{FF2B5EF4-FFF2-40B4-BE49-F238E27FC236}">
                      <a16:creationId xmlns:a16="http://schemas.microsoft.com/office/drawing/2014/main" id="{BD3D9A06-E42E-5D13-8785-3C0D11DE16C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Line 70">
                  <a:extLst>
                    <a:ext uri="{FF2B5EF4-FFF2-40B4-BE49-F238E27FC236}">
                      <a16:creationId xmlns:a16="http://schemas.microsoft.com/office/drawing/2014/main" id="{21834AF8-71F0-5841-4EC6-634FD9FE38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4" name="Group 33">
                <a:extLst>
                  <a:ext uri="{FF2B5EF4-FFF2-40B4-BE49-F238E27FC236}">
                    <a16:creationId xmlns:a16="http://schemas.microsoft.com/office/drawing/2014/main" id="{2D1C1DDF-35C6-613D-DA7C-81FC3E0E96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35" name="Freeform 68">
                  <a:extLst>
                    <a:ext uri="{FF2B5EF4-FFF2-40B4-BE49-F238E27FC236}">
                      <a16:creationId xmlns:a16="http://schemas.microsoft.com/office/drawing/2014/main" id="{F63E067E-30E2-CF93-0F3E-7766C716D4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69">
                  <a:extLst>
                    <a:ext uri="{FF2B5EF4-FFF2-40B4-BE49-F238E27FC236}">
                      <a16:creationId xmlns:a16="http://schemas.microsoft.com/office/drawing/2014/main" id="{E1121437-B5EB-87F8-77CC-3B28244521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Line 70">
                  <a:extLst>
                    <a:ext uri="{FF2B5EF4-FFF2-40B4-BE49-F238E27FC236}">
                      <a16:creationId xmlns:a16="http://schemas.microsoft.com/office/drawing/2014/main" id="{0FC3E6C1-F30C-BEBC-7EBD-1D93DCD05B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
        <p:nvSpPr>
          <p:cNvPr id="24" name="Picture Placeholder 23">
            <a:extLst>
              <a:ext uri="{FF2B5EF4-FFF2-40B4-BE49-F238E27FC236}">
                <a16:creationId xmlns:a16="http://schemas.microsoft.com/office/drawing/2014/main" id="{C9D32952-2D0C-4A3E-9354-E014C717894E}"/>
              </a:ext>
            </a:extLst>
          </p:cNvPr>
          <p:cNvSpPr>
            <a:spLocks noGrp="1"/>
          </p:cNvSpPr>
          <p:nvPr>
            <p:ph type="pic" sz="quarter" idx="13" hasCustomPrompt="1"/>
          </p:nvPr>
        </p:nvSpPr>
        <p:spPr>
          <a:xfrm>
            <a:off x="6654800" y="430213"/>
            <a:ext cx="4995863" cy="5997574"/>
          </a:xfrm>
        </p:spPr>
        <p:txBody>
          <a:bodyPr>
            <a:normAutofit/>
          </a:bodyPr>
          <a:lstStyle>
            <a:lvl1pPr marL="0" indent="0" algn="ctr">
              <a:buNone/>
              <a:defRPr sz="1600"/>
            </a:lvl1pPr>
          </a:lstStyle>
          <a:p>
            <a:r>
              <a:rPr lang="en-US" dirty="0"/>
              <a:t>Click to add picture</a:t>
            </a:r>
          </a:p>
        </p:txBody>
      </p:sp>
    </p:spTree>
    <p:extLst>
      <p:ext uri="{BB962C8B-B14F-4D97-AF65-F5344CB8AC3E}">
        <p14:creationId xmlns:p14="http://schemas.microsoft.com/office/powerpoint/2010/main" val="28243890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7D905AD-2C09-A80F-FBF0-4F45A7A148CC}"/>
              </a:ext>
            </a:extLst>
          </p:cNvPr>
          <p:cNvSpPr>
            <a:spLocks noGrp="1"/>
          </p:cNvSpPr>
          <p:nvPr>
            <p:ph type="title" hasCustomPrompt="1"/>
          </p:nvPr>
        </p:nvSpPr>
        <p:spPr>
          <a:xfrm>
            <a:off x="568163" y="400049"/>
            <a:ext cx="8647721" cy="1185045"/>
          </a:xfrm>
        </p:spPr>
        <p:txBody>
          <a:bodyPr lIns="0">
            <a:normAutofit/>
          </a:bodyPr>
          <a:lstStyle>
            <a:lvl1pPr>
              <a:defRPr sz="3600"/>
            </a:lvl1pPr>
          </a:lstStyle>
          <a:p>
            <a:r>
              <a:rPr lang="en-US" dirty="0"/>
              <a:t>Click to add title</a:t>
            </a:r>
          </a:p>
        </p:txBody>
      </p:sp>
      <p:sp>
        <p:nvSpPr>
          <p:cNvPr id="10" name="Content Placeholder 2">
            <a:extLst>
              <a:ext uri="{FF2B5EF4-FFF2-40B4-BE49-F238E27FC236}">
                <a16:creationId xmlns:a16="http://schemas.microsoft.com/office/drawing/2014/main" id="{76F87AC4-493F-1EB8-D127-C21530FA824E}"/>
              </a:ext>
            </a:extLst>
          </p:cNvPr>
          <p:cNvSpPr>
            <a:spLocks noGrp="1"/>
          </p:cNvSpPr>
          <p:nvPr>
            <p:ph idx="10" hasCustomPrompt="1"/>
          </p:nvPr>
        </p:nvSpPr>
        <p:spPr>
          <a:xfrm>
            <a:off x="568163" y="1997132"/>
            <a:ext cx="8652793" cy="4232218"/>
          </a:xfrm>
        </p:spPr>
        <p:txBody>
          <a:bodyPr lIns="0">
            <a:normAutofit/>
          </a:bodyPr>
          <a:lstStyle>
            <a:lvl1pPr marL="285750" indent="-285750">
              <a:lnSpc>
                <a:spcPct val="130000"/>
              </a:lnSpc>
              <a:buFont typeface="Arial" panose="020B0604020202020204" pitchFamily="34" charset="0"/>
              <a:buChar char="•"/>
              <a:defRPr sz="1800"/>
            </a:lvl1pPr>
            <a:lvl2pPr marL="645750" indent="-285750">
              <a:lnSpc>
                <a:spcPct val="130000"/>
              </a:lnSpc>
              <a:buFont typeface="Arial" panose="020B0604020202020204" pitchFamily="34" charset="0"/>
              <a:buChar char="•"/>
              <a:defRPr sz="1800"/>
            </a:lvl2pPr>
            <a:lvl3pPr marL="1005750" indent="-285750">
              <a:lnSpc>
                <a:spcPct val="130000"/>
              </a:lnSpc>
              <a:buFont typeface="Arial" panose="020B0604020202020204" pitchFamily="34" charset="0"/>
              <a:buChar char="•"/>
              <a:defRPr sz="1800"/>
            </a:lvl3pPr>
            <a:lvl4pPr marL="1365750" indent="-285750">
              <a:lnSpc>
                <a:spcPct val="130000"/>
              </a:lnSpc>
              <a:buFont typeface="Arial" panose="020B0604020202020204" pitchFamily="34" charset="0"/>
              <a:buChar char="•"/>
              <a:defRPr sz="1800"/>
            </a:lvl4pPr>
            <a:lvl5pPr marL="1725750" indent="-285750">
              <a:lnSpc>
                <a:spcPct val="130000"/>
              </a:lnSpc>
              <a:buFont typeface="Arial" panose="020B0604020202020204" pitchFamily="34" charset="0"/>
              <a:buChar char="•"/>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5" name="Group 4">
            <a:extLst>
              <a:ext uri="{FF2B5EF4-FFF2-40B4-BE49-F238E27FC236}">
                <a16:creationId xmlns:a16="http://schemas.microsoft.com/office/drawing/2014/main" id="{CBBE6897-C551-2BCB-F552-C4B761D2C7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9757063" y="457964"/>
            <a:ext cx="2211229" cy="2707415"/>
            <a:chOff x="9728105" y="457964"/>
            <a:chExt cx="2211229" cy="2707415"/>
          </a:xfrm>
        </p:grpSpPr>
        <p:grpSp>
          <p:nvGrpSpPr>
            <p:cNvPr id="50" name="Group 49">
              <a:extLst>
                <a:ext uri="{FF2B5EF4-FFF2-40B4-BE49-F238E27FC236}">
                  <a16:creationId xmlns:a16="http://schemas.microsoft.com/office/drawing/2014/main" id="{C8215B7C-A98D-6F6C-9039-6F2AAEEFDDD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84D4E7B-7775-1603-2C3F-5C265357728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6F97B093-B348-8A25-789A-743A43E90385}"/>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32DEA9-6233-9CDE-64C6-744FC6CD6E4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9274C521-E533-D3E5-CE64-E3A3AEC0FE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2C69CF99-91AA-9E24-24AE-5A89748B46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A35D6C12-B227-D277-0499-FA2765DB20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01FCD87F-4621-47F3-CC5C-A1A8F67332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7C3364-8305-C08F-4132-18DA2D39BF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18093390-6F0E-5ED5-5DAF-40FF11548946}"/>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52" name="Group 51">
                <a:extLst>
                  <a:ext uri="{FF2B5EF4-FFF2-40B4-BE49-F238E27FC236}">
                    <a16:creationId xmlns:a16="http://schemas.microsoft.com/office/drawing/2014/main" id="{CEAA9FA7-0165-F161-72DC-F2E001FCF3A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9F185D91-004D-5474-3DD0-9153A2AEA2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D995CD54-9374-D2B3-957D-6925B750A6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EDCD4830-6A47-A59E-6569-B352E6D6617F}"/>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cxnSp>
        <p:nvCxnSpPr>
          <p:cNvPr id="89" name="Straight Connector 88">
            <a:extLst>
              <a:ext uri="{FF2B5EF4-FFF2-40B4-BE49-F238E27FC236}">
                <a16:creationId xmlns:a16="http://schemas.microsoft.com/office/drawing/2014/main" id="{000E8D63-E827-790A-519A-B36BFBDEB4B5}"/>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68163"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A908D1ED-4589-9577-8D42-858F2E0054C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V="1">
            <a:off x="9740417" y="3721100"/>
            <a:ext cx="2211229" cy="2707415"/>
            <a:chOff x="9728105" y="457964"/>
            <a:chExt cx="2211229" cy="2707415"/>
          </a:xfrm>
        </p:grpSpPr>
        <p:grpSp>
          <p:nvGrpSpPr>
            <p:cNvPr id="134" name="Group 133">
              <a:extLst>
                <a:ext uri="{FF2B5EF4-FFF2-40B4-BE49-F238E27FC236}">
                  <a16:creationId xmlns:a16="http://schemas.microsoft.com/office/drawing/2014/main" id="{2657C24A-988F-290D-0D82-858C3E574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40" name="Group 139">
                <a:extLst>
                  <a:ext uri="{FF2B5EF4-FFF2-40B4-BE49-F238E27FC236}">
                    <a16:creationId xmlns:a16="http://schemas.microsoft.com/office/drawing/2014/main" id="{3AB3F4C6-5635-3075-CCEA-4675932DD4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4" name="Straight Connector 143">
                  <a:extLst>
                    <a:ext uri="{FF2B5EF4-FFF2-40B4-BE49-F238E27FC236}">
                      <a16:creationId xmlns:a16="http://schemas.microsoft.com/office/drawing/2014/main" id="{02F5D12D-62A1-0F12-12B0-572BA5657EF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47EADA3-585F-FC49-7481-AF5B4DA0939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6" name="Rectangle 30">
                  <a:extLst>
                    <a:ext uri="{FF2B5EF4-FFF2-40B4-BE49-F238E27FC236}">
                      <a16:creationId xmlns:a16="http://schemas.microsoft.com/office/drawing/2014/main" id="{DFB52899-BBD4-527C-5990-88BF84565D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30">
                  <a:extLst>
                    <a:ext uri="{FF2B5EF4-FFF2-40B4-BE49-F238E27FC236}">
                      <a16:creationId xmlns:a16="http://schemas.microsoft.com/office/drawing/2014/main" id="{653A3527-A6E3-89A6-71ED-9A7D8EBA4C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1" name="Group 140">
                <a:extLst>
                  <a:ext uri="{FF2B5EF4-FFF2-40B4-BE49-F238E27FC236}">
                    <a16:creationId xmlns:a16="http://schemas.microsoft.com/office/drawing/2014/main" id="{CD03B7A9-CD70-40B9-650E-43C78D4F16F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42" name="Freeform: Shape 141">
                  <a:extLst>
                    <a:ext uri="{FF2B5EF4-FFF2-40B4-BE49-F238E27FC236}">
                      <a16:creationId xmlns:a16="http://schemas.microsoft.com/office/drawing/2014/main" id="{451CBB11-40F3-F130-BA91-6311C58CB1B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3" name="Freeform: Shape 142">
                  <a:extLst>
                    <a:ext uri="{FF2B5EF4-FFF2-40B4-BE49-F238E27FC236}">
                      <a16:creationId xmlns:a16="http://schemas.microsoft.com/office/drawing/2014/main" id="{2CCB9535-280C-59F1-2408-AFAD8D1BE2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5" name="Group 134">
              <a:extLst>
                <a:ext uri="{FF2B5EF4-FFF2-40B4-BE49-F238E27FC236}">
                  <a16:creationId xmlns:a16="http://schemas.microsoft.com/office/drawing/2014/main" id="{44493786-0B0A-24D5-26A9-8E820E6AB8F3}"/>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rot="5400000">
              <a:off x="10400269" y="1917604"/>
              <a:ext cx="633413" cy="1862138"/>
              <a:chOff x="5959193" y="333389"/>
              <a:chExt cx="633413" cy="1862138"/>
            </a:xfrm>
          </p:grpSpPr>
          <p:grpSp>
            <p:nvGrpSpPr>
              <p:cNvPr id="136" name="Group 135">
                <a:extLst>
                  <a:ext uri="{FF2B5EF4-FFF2-40B4-BE49-F238E27FC236}">
                    <a16:creationId xmlns:a16="http://schemas.microsoft.com/office/drawing/2014/main" id="{F66FA07F-4726-2875-B812-6BCC5ABCC25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8" name="Freeform 68">
                  <a:extLst>
                    <a:ext uri="{FF2B5EF4-FFF2-40B4-BE49-F238E27FC236}">
                      <a16:creationId xmlns:a16="http://schemas.microsoft.com/office/drawing/2014/main" id="{A3457F2F-D92C-2F19-7ECB-5110F6A2BB3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9" name="Freeform 69">
                  <a:extLst>
                    <a:ext uri="{FF2B5EF4-FFF2-40B4-BE49-F238E27FC236}">
                      <a16:creationId xmlns:a16="http://schemas.microsoft.com/office/drawing/2014/main" id="{6ABA0333-6EC3-6BEF-E476-C0072364AA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7" name="Line 70">
                <a:extLst>
                  <a:ext uri="{FF2B5EF4-FFF2-40B4-BE49-F238E27FC236}">
                    <a16:creationId xmlns:a16="http://schemas.microsoft.com/office/drawing/2014/main" id="{D9E689F1-3CC0-2CE6-27B1-34AA1949B9CB}"/>
                  </a:ext>
                  <a:ext uri="{C183D7F6-B498-43B3-948B-1728B52AA6E4}">
                    <adec:decorative xmlns:adec="http://schemas.microsoft.com/office/drawing/2017/decorative" val="1"/>
                  </a:ext>
                </a:extLst>
              </p:cNvPr>
              <p:cNvSpPr>
                <a:spLocks noChangeAspect="1"/>
              </p:cNvSpPr>
              <p:nvPr userDrawn="1">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6" name="Date Placeholder 3">
            <a:extLst>
              <a:ext uri="{FF2B5EF4-FFF2-40B4-BE49-F238E27FC236}">
                <a16:creationId xmlns:a16="http://schemas.microsoft.com/office/drawing/2014/main" id="{6811096D-7051-CD8E-3C9B-63077216B6FE}"/>
              </a:ext>
            </a:extLst>
          </p:cNvPr>
          <p:cNvSpPr>
            <a:spLocks noGrp="1"/>
          </p:cNvSpPr>
          <p:nvPr>
            <p:ph type="dt" sz="half" idx="2"/>
          </p:nvPr>
        </p:nvSpPr>
        <p:spPr>
          <a:xfrm>
            <a:off x="56816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83375748-D6D7-A497-C19F-581BC093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31AC1AD6-D101-6CA6-45FC-DC48C0F32DC9}"/>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78445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2968408" y="1187450"/>
            <a:ext cx="6255903" cy="2996901"/>
          </a:xfrm>
        </p:spPr>
        <p:txBody>
          <a:bodyPr>
            <a:noAutofit/>
          </a:bodyPr>
          <a:lstStyle>
            <a:lvl1pPr algn="ctr">
              <a:defRPr sz="4800"/>
            </a:lvl1pPr>
          </a:lstStyle>
          <a:p>
            <a:r>
              <a:rPr lang="en-US" dirty="0"/>
              <a:t>Click to add title</a:t>
            </a:r>
          </a:p>
        </p:txBody>
      </p:sp>
      <p:sp>
        <p:nvSpPr>
          <p:cNvPr id="9" name="Content Placeholder 8">
            <a:extLst>
              <a:ext uri="{FF2B5EF4-FFF2-40B4-BE49-F238E27FC236}">
                <a16:creationId xmlns:a16="http://schemas.microsoft.com/office/drawing/2014/main" id="{1C6B76DB-2767-87C4-10EE-4BBBF2841129}"/>
              </a:ext>
            </a:extLst>
          </p:cNvPr>
          <p:cNvSpPr>
            <a:spLocks noGrp="1"/>
          </p:cNvSpPr>
          <p:nvPr>
            <p:ph sz="quarter" idx="10" hasCustomPrompt="1"/>
          </p:nvPr>
        </p:nvSpPr>
        <p:spPr>
          <a:xfrm>
            <a:off x="2286000" y="4557712"/>
            <a:ext cx="7659688" cy="1639275"/>
          </a:xfrm>
        </p:spPr>
        <p:txBody>
          <a:bodyPr/>
          <a:lstStyle>
            <a:lvl1pPr marL="0" indent="0" algn="ctr" defTabSz="914400" rtl="0" eaLnBrk="1" latinLnBrk="0" hangingPunct="1">
              <a:lnSpc>
                <a:spcPct val="130000"/>
              </a:lnSpc>
              <a:spcBef>
                <a:spcPts val="1000"/>
              </a:spcBef>
              <a:buClr>
                <a:schemeClr val="accent3"/>
              </a:buClr>
              <a:buFont typeface="Arial" panose="020B0604020202020204" pitchFamily="34" charset="0"/>
              <a:buNone/>
              <a:defRPr lang="en-US" sz="1800" kern="1200" cap="all" spc="300" dirty="0" smtClean="0">
                <a:solidFill>
                  <a:schemeClr val="tx1">
                    <a:alpha val="60000"/>
                  </a:schemeClr>
                </a:solidFill>
                <a:latin typeface="+mn-lt"/>
                <a:ea typeface="+mn-ea"/>
                <a:cs typeface="+mn-cs"/>
              </a:defRPr>
            </a:lvl1pPr>
            <a:lvl2pPr marL="360000" indent="0" algn="ctr">
              <a:buFont typeface="Arial" panose="020B0604020202020204" pitchFamily="34" charset="0"/>
              <a:buNone/>
              <a:defRPr/>
            </a:lvl2pPr>
          </a:lstStyle>
          <a:p>
            <a:pPr lvl="0"/>
            <a:r>
              <a:rPr lang="en-US" dirty="0"/>
              <a:t>Click to add text</a:t>
            </a:r>
          </a:p>
          <a:p>
            <a:pPr lvl="1"/>
            <a:endParaRPr lang="en-US" dirty="0"/>
          </a:p>
        </p:txBody>
      </p:sp>
      <p:grpSp>
        <p:nvGrpSpPr>
          <p:cNvPr id="3" name="Group 2">
            <a:extLst>
              <a:ext uri="{FF2B5EF4-FFF2-40B4-BE49-F238E27FC236}">
                <a16:creationId xmlns:a16="http://schemas.microsoft.com/office/drawing/2014/main" id="{99F4A9DA-0E0F-BB15-37FE-7C47230AF41A}"/>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flipH="1">
            <a:off x="8153659" y="716800"/>
            <a:ext cx="3838575" cy="5583025"/>
            <a:chOff x="199766" y="716800"/>
            <a:chExt cx="3838575" cy="5583025"/>
          </a:xfrm>
        </p:grpSpPr>
        <p:grpSp>
          <p:nvGrpSpPr>
            <p:cNvPr id="4" name="Group 3">
              <a:extLst>
                <a:ext uri="{FF2B5EF4-FFF2-40B4-BE49-F238E27FC236}">
                  <a16:creationId xmlns:a16="http://schemas.microsoft.com/office/drawing/2014/main" id="{A6D7EE9A-A325-1078-BB60-9FC75CAEB6E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38" name="Freeform 64">
                <a:extLst>
                  <a:ext uri="{FF2B5EF4-FFF2-40B4-BE49-F238E27FC236}">
                    <a16:creationId xmlns:a16="http://schemas.microsoft.com/office/drawing/2014/main" id="{E3B36E34-9750-EC15-036F-4B675C295AB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1">
                <a:extLst>
                  <a:ext uri="{FF2B5EF4-FFF2-40B4-BE49-F238E27FC236}">
                    <a16:creationId xmlns:a16="http://schemas.microsoft.com/office/drawing/2014/main" id="{06586384-27A4-246C-E62A-33558F884F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0" name="Freeform 61">
                <a:extLst>
                  <a:ext uri="{FF2B5EF4-FFF2-40B4-BE49-F238E27FC236}">
                    <a16:creationId xmlns:a16="http://schemas.microsoft.com/office/drawing/2014/main" id="{5AA0A056-987B-0766-D8E8-C8D89A7EC7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1" name="Freeform 78">
                <a:extLst>
                  <a:ext uri="{FF2B5EF4-FFF2-40B4-BE49-F238E27FC236}">
                    <a16:creationId xmlns:a16="http://schemas.microsoft.com/office/drawing/2014/main" id="{B8359D64-1AAE-C3D6-1AEB-701A902686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2" name="Freeform 84">
                <a:extLst>
                  <a:ext uri="{FF2B5EF4-FFF2-40B4-BE49-F238E27FC236}">
                    <a16:creationId xmlns:a16="http://schemas.microsoft.com/office/drawing/2014/main" id="{40C577F2-9B8C-9987-0FDA-0B46E995AE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3" name="Freeform 87">
                <a:extLst>
                  <a:ext uri="{FF2B5EF4-FFF2-40B4-BE49-F238E27FC236}">
                    <a16:creationId xmlns:a16="http://schemas.microsoft.com/office/drawing/2014/main" id="{E4A8A441-14F2-1181-7C03-9AF4D75DE0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4" name="Freeform 60">
                <a:extLst>
                  <a:ext uri="{FF2B5EF4-FFF2-40B4-BE49-F238E27FC236}">
                    <a16:creationId xmlns:a16="http://schemas.microsoft.com/office/drawing/2014/main" id="{3A0F5B06-DAD1-414A-4045-AC17788009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5" name="Freeform 59">
                <a:extLst>
                  <a:ext uri="{FF2B5EF4-FFF2-40B4-BE49-F238E27FC236}">
                    <a16:creationId xmlns:a16="http://schemas.microsoft.com/office/drawing/2014/main" id="{6EAB1EB7-4688-82CC-051F-DB66DE38B8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62">
                <a:extLst>
                  <a:ext uri="{FF2B5EF4-FFF2-40B4-BE49-F238E27FC236}">
                    <a16:creationId xmlns:a16="http://schemas.microsoft.com/office/drawing/2014/main" id="{A9AB2401-8BD6-D082-7D34-198A6545D1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65">
                <a:extLst>
                  <a:ext uri="{FF2B5EF4-FFF2-40B4-BE49-F238E27FC236}">
                    <a16:creationId xmlns:a16="http://schemas.microsoft.com/office/drawing/2014/main" id="{3A90FDBC-4B7A-EDE5-0D04-338D0D4465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79">
                <a:extLst>
                  <a:ext uri="{FF2B5EF4-FFF2-40B4-BE49-F238E27FC236}">
                    <a16:creationId xmlns:a16="http://schemas.microsoft.com/office/drawing/2014/main" id="{A8D3C6B9-6FD6-25DA-E318-38517D1729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82">
                <a:extLst>
                  <a:ext uri="{FF2B5EF4-FFF2-40B4-BE49-F238E27FC236}">
                    <a16:creationId xmlns:a16="http://schemas.microsoft.com/office/drawing/2014/main" id="{7B45605F-50DD-B936-79D0-4D5D3DCCF6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0" name="Freeform 85">
                <a:extLst>
                  <a:ext uri="{FF2B5EF4-FFF2-40B4-BE49-F238E27FC236}">
                    <a16:creationId xmlns:a16="http://schemas.microsoft.com/office/drawing/2014/main" id="{AA2CCC3A-D444-734A-6925-5778565003F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88">
                <a:extLst>
                  <a:ext uri="{FF2B5EF4-FFF2-40B4-BE49-F238E27FC236}">
                    <a16:creationId xmlns:a16="http://schemas.microsoft.com/office/drawing/2014/main" id="{A2BD9A0D-1346-B3F5-7383-79EB805ABD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52" name="Group 51">
                <a:extLst>
                  <a:ext uri="{FF2B5EF4-FFF2-40B4-BE49-F238E27FC236}">
                    <a16:creationId xmlns:a16="http://schemas.microsoft.com/office/drawing/2014/main" id="{16EB22E5-C3DE-A015-B732-9C99977BB77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53" name="Line 63">
                  <a:extLst>
                    <a:ext uri="{FF2B5EF4-FFF2-40B4-BE49-F238E27FC236}">
                      <a16:creationId xmlns:a16="http://schemas.microsoft.com/office/drawing/2014/main" id="{93CF15FE-A466-3FBE-1E87-307BF004F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Line 66">
                  <a:extLst>
                    <a:ext uri="{FF2B5EF4-FFF2-40B4-BE49-F238E27FC236}">
                      <a16:creationId xmlns:a16="http://schemas.microsoft.com/office/drawing/2014/main" id="{3C84471E-53D8-C7CA-359C-EA3D084335B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Line 67">
                  <a:extLst>
                    <a:ext uri="{FF2B5EF4-FFF2-40B4-BE49-F238E27FC236}">
                      <a16:creationId xmlns:a16="http://schemas.microsoft.com/office/drawing/2014/main" id="{BC3DC9EB-7ADF-8A40-A0B1-806A49FDD1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Line 80">
                  <a:extLst>
                    <a:ext uri="{FF2B5EF4-FFF2-40B4-BE49-F238E27FC236}">
                      <a16:creationId xmlns:a16="http://schemas.microsoft.com/office/drawing/2014/main" id="{A9814A17-E78A-F4E9-E11C-91D474D977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Line 83">
                  <a:extLst>
                    <a:ext uri="{FF2B5EF4-FFF2-40B4-BE49-F238E27FC236}">
                      <a16:creationId xmlns:a16="http://schemas.microsoft.com/office/drawing/2014/main" id="{317CBEE3-C973-721D-F6E1-B01AB38460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Line 86">
                  <a:extLst>
                    <a:ext uri="{FF2B5EF4-FFF2-40B4-BE49-F238E27FC236}">
                      <a16:creationId xmlns:a16="http://schemas.microsoft.com/office/drawing/2014/main" id="{B94FEC87-B417-D6A3-C64B-28FBFF77E6B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Line 89">
                  <a:extLst>
                    <a:ext uri="{FF2B5EF4-FFF2-40B4-BE49-F238E27FC236}">
                      <a16:creationId xmlns:a16="http://schemas.microsoft.com/office/drawing/2014/main" id="{E06EF271-57E5-EEF4-D040-2024C9C5E22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 name="Group 4">
              <a:extLst>
                <a:ext uri="{FF2B5EF4-FFF2-40B4-BE49-F238E27FC236}">
                  <a16:creationId xmlns:a16="http://schemas.microsoft.com/office/drawing/2014/main" id="{8B6F3B2D-71C3-22D2-3FE7-AEB56473B07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30" name="Group 29">
                <a:extLst>
                  <a:ext uri="{FF2B5EF4-FFF2-40B4-BE49-F238E27FC236}">
                    <a16:creationId xmlns:a16="http://schemas.microsoft.com/office/drawing/2014/main" id="{97575CCE-8AB7-7F62-6647-54A79E708F6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34" name="Straight Connector 33">
                  <a:extLst>
                    <a:ext uri="{FF2B5EF4-FFF2-40B4-BE49-F238E27FC236}">
                      <a16:creationId xmlns:a16="http://schemas.microsoft.com/office/drawing/2014/main" id="{B17ABC5D-B6B9-F1AF-A5E6-4E86BF39735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D90BB42-FD51-C2C9-345D-87DED4AC79F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6" name="Rectangle 30">
                  <a:extLst>
                    <a:ext uri="{FF2B5EF4-FFF2-40B4-BE49-F238E27FC236}">
                      <a16:creationId xmlns:a16="http://schemas.microsoft.com/office/drawing/2014/main" id="{385D3C2A-6509-6882-27B6-96C8742214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0">
                  <a:extLst>
                    <a:ext uri="{FF2B5EF4-FFF2-40B4-BE49-F238E27FC236}">
                      <a16:creationId xmlns:a16="http://schemas.microsoft.com/office/drawing/2014/main" id="{4BF0830E-092E-8582-FD37-25EBB95D93E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C380A303-EA12-90C6-733E-C85628E6E95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32" name="Freeform: Shape 31">
                  <a:extLst>
                    <a:ext uri="{FF2B5EF4-FFF2-40B4-BE49-F238E27FC236}">
                      <a16:creationId xmlns:a16="http://schemas.microsoft.com/office/drawing/2014/main" id="{641257D7-35B4-17E4-164F-621D979A03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3" name="Freeform: Shape 32">
                  <a:extLst>
                    <a:ext uri="{FF2B5EF4-FFF2-40B4-BE49-F238E27FC236}">
                      <a16:creationId xmlns:a16="http://schemas.microsoft.com/office/drawing/2014/main" id="{6F3910AB-8CA8-F456-4738-9F48854BD0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7" name="Group 16">
              <a:extLst>
                <a:ext uri="{FF2B5EF4-FFF2-40B4-BE49-F238E27FC236}">
                  <a16:creationId xmlns:a16="http://schemas.microsoft.com/office/drawing/2014/main" id="{B586CB42-F5B6-83EC-94BC-143860A116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19" name="Group 18">
                <a:extLst>
                  <a:ext uri="{FF2B5EF4-FFF2-40B4-BE49-F238E27FC236}">
                    <a16:creationId xmlns:a16="http://schemas.microsoft.com/office/drawing/2014/main" id="{635060AB-ED2F-208F-81B5-BEB45F802FA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27" name="Freeform 68">
                  <a:extLst>
                    <a:ext uri="{FF2B5EF4-FFF2-40B4-BE49-F238E27FC236}">
                      <a16:creationId xmlns:a16="http://schemas.microsoft.com/office/drawing/2014/main" id="{6E687AEB-A199-BAD0-2E9A-3ACBFE2841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9">
                  <a:extLst>
                    <a:ext uri="{FF2B5EF4-FFF2-40B4-BE49-F238E27FC236}">
                      <a16:creationId xmlns:a16="http://schemas.microsoft.com/office/drawing/2014/main" id="{DAFE85D5-581E-A320-6774-95E0233C56C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Line 70">
                  <a:extLst>
                    <a:ext uri="{FF2B5EF4-FFF2-40B4-BE49-F238E27FC236}">
                      <a16:creationId xmlns:a16="http://schemas.microsoft.com/office/drawing/2014/main" id="{7270347A-DB8B-CFEA-D5B1-DBC3659BB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21" name="Group 20">
                <a:extLst>
                  <a:ext uri="{FF2B5EF4-FFF2-40B4-BE49-F238E27FC236}">
                    <a16:creationId xmlns:a16="http://schemas.microsoft.com/office/drawing/2014/main" id="{21965131-3F3E-E213-B710-81D71722A97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22" name="Freeform 68">
                  <a:extLst>
                    <a:ext uri="{FF2B5EF4-FFF2-40B4-BE49-F238E27FC236}">
                      <a16:creationId xmlns:a16="http://schemas.microsoft.com/office/drawing/2014/main" id="{A3D07104-0A30-F679-34AF-C21FD6FACE8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3" name="Freeform 69">
                  <a:extLst>
                    <a:ext uri="{FF2B5EF4-FFF2-40B4-BE49-F238E27FC236}">
                      <a16:creationId xmlns:a16="http://schemas.microsoft.com/office/drawing/2014/main" id="{B13E5798-2DCB-9131-C54F-6F0D08D86F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Line 70">
                  <a:extLst>
                    <a:ext uri="{FF2B5EF4-FFF2-40B4-BE49-F238E27FC236}">
                      <a16:creationId xmlns:a16="http://schemas.microsoft.com/office/drawing/2014/main" id="{2F125324-9871-5BDF-13D3-6E4113AFD0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60" name="Group 59">
            <a:extLst>
              <a:ext uri="{FF2B5EF4-FFF2-40B4-BE49-F238E27FC236}">
                <a16:creationId xmlns:a16="http://schemas.microsoft.com/office/drawing/2014/main" id="{BE0CCD1F-2B54-D361-E053-5FF87DD59BCE}"/>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192855" y="716800"/>
            <a:ext cx="3838575" cy="5583025"/>
            <a:chOff x="199766" y="716800"/>
            <a:chExt cx="3838575" cy="5583025"/>
          </a:xfrm>
        </p:grpSpPr>
        <p:grpSp>
          <p:nvGrpSpPr>
            <p:cNvPr id="61" name="Group 60">
              <a:extLst>
                <a:ext uri="{FF2B5EF4-FFF2-40B4-BE49-F238E27FC236}">
                  <a16:creationId xmlns:a16="http://schemas.microsoft.com/office/drawing/2014/main" id="{B3F3EEBC-EBC4-0038-38A9-A494FED7A6E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890329" y="26237"/>
              <a:ext cx="2457450" cy="3838575"/>
              <a:chOff x="587376" y="280988"/>
              <a:chExt cx="2457450" cy="3838575"/>
            </a:xfrm>
          </p:grpSpPr>
          <p:sp>
            <p:nvSpPr>
              <p:cNvPr id="80" name="Freeform 64">
                <a:extLst>
                  <a:ext uri="{FF2B5EF4-FFF2-40B4-BE49-F238E27FC236}">
                    <a16:creationId xmlns:a16="http://schemas.microsoft.com/office/drawing/2014/main" id="{581DA3CF-C0A0-8E1A-B2CA-B465ACA6C8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1" name="Freeform 81">
                <a:extLst>
                  <a:ext uri="{FF2B5EF4-FFF2-40B4-BE49-F238E27FC236}">
                    <a16:creationId xmlns:a16="http://schemas.microsoft.com/office/drawing/2014/main" id="{DB32943F-D66E-F068-1ECE-FF375616F2A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2" name="Freeform 61">
                <a:extLst>
                  <a:ext uri="{FF2B5EF4-FFF2-40B4-BE49-F238E27FC236}">
                    <a16:creationId xmlns:a16="http://schemas.microsoft.com/office/drawing/2014/main" id="{3B13BE8F-A9CD-C462-43E9-D182FCF05E2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3" name="Freeform 78">
                <a:extLst>
                  <a:ext uri="{FF2B5EF4-FFF2-40B4-BE49-F238E27FC236}">
                    <a16:creationId xmlns:a16="http://schemas.microsoft.com/office/drawing/2014/main" id="{F75852E9-400B-CA0A-4A1A-0B754AE008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4" name="Freeform 84">
                <a:extLst>
                  <a:ext uri="{FF2B5EF4-FFF2-40B4-BE49-F238E27FC236}">
                    <a16:creationId xmlns:a16="http://schemas.microsoft.com/office/drawing/2014/main" id="{1D8ECB49-B6E6-DA8C-61EE-CB6BB20FF4A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5" name="Freeform 87">
                <a:extLst>
                  <a:ext uri="{FF2B5EF4-FFF2-40B4-BE49-F238E27FC236}">
                    <a16:creationId xmlns:a16="http://schemas.microsoft.com/office/drawing/2014/main" id="{53A3DB70-240A-ADEB-E7B2-84B3837F44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6" name="Freeform 60">
                <a:extLst>
                  <a:ext uri="{FF2B5EF4-FFF2-40B4-BE49-F238E27FC236}">
                    <a16:creationId xmlns:a16="http://schemas.microsoft.com/office/drawing/2014/main" id="{9B713D37-E240-145B-9C3E-F8D262CF7B9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8"/>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59">
                <a:extLst>
                  <a:ext uri="{FF2B5EF4-FFF2-40B4-BE49-F238E27FC236}">
                    <a16:creationId xmlns:a16="http://schemas.microsoft.com/office/drawing/2014/main" id="{17B81BF5-2C3A-46BE-E721-022FD3C1F46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Freeform 62">
                <a:extLst>
                  <a:ext uri="{FF2B5EF4-FFF2-40B4-BE49-F238E27FC236}">
                    <a16:creationId xmlns:a16="http://schemas.microsoft.com/office/drawing/2014/main" id="{2885C111-E5DD-8443-FE17-0569B46EC8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9" name="Freeform 65">
                <a:extLst>
                  <a:ext uri="{FF2B5EF4-FFF2-40B4-BE49-F238E27FC236}">
                    <a16:creationId xmlns:a16="http://schemas.microsoft.com/office/drawing/2014/main" id="{029DD684-1B88-2889-DA3A-5870D676148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0" name="Freeform 79">
                <a:extLst>
                  <a:ext uri="{FF2B5EF4-FFF2-40B4-BE49-F238E27FC236}">
                    <a16:creationId xmlns:a16="http://schemas.microsoft.com/office/drawing/2014/main" id="{3C566D20-0174-75CC-D855-AB274699D8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1" name="Freeform 82">
                <a:extLst>
                  <a:ext uri="{FF2B5EF4-FFF2-40B4-BE49-F238E27FC236}">
                    <a16:creationId xmlns:a16="http://schemas.microsoft.com/office/drawing/2014/main" id="{36A8E32A-151B-A3D3-49DE-6008D6C45F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2" name="Freeform 85">
                <a:extLst>
                  <a:ext uri="{FF2B5EF4-FFF2-40B4-BE49-F238E27FC236}">
                    <a16:creationId xmlns:a16="http://schemas.microsoft.com/office/drawing/2014/main" id="{76E7A491-283C-6A17-EB8C-B02383E9A2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3" name="Freeform 88">
                <a:extLst>
                  <a:ext uri="{FF2B5EF4-FFF2-40B4-BE49-F238E27FC236}">
                    <a16:creationId xmlns:a16="http://schemas.microsoft.com/office/drawing/2014/main" id="{E91E0A05-94DE-D7F7-3A60-DEA330713B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94" name="Group 93">
                <a:extLst>
                  <a:ext uri="{FF2B5EF4-FFF2-40B4-BE49-F238E27FC236}">
                    <a16:creationId xmlns:a16="http://schemas.microsoft.com/office/drawing/2014/main" id="{FF3DE174-682A-6361-8639-CDA2D81AA07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95" name="Line 63">
                  <a:extLst>
                    <a:ext uri="{FF2B5EF4-FFF2-40B4-BE49-F238E27FC236}">
                      <a16:creationId xmlns:a16="http://schemas.microsoft.com/office/drawing/2014/main" id="{2234DE9F-CB30-6186-5B72-493836DF14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6" name="Line 66">
                  <a:extLst>
                    <a:ext uri="{FF2B5EF4-FFF2-40B4-BE49-F238E27FC236}">
                      <a16:creationId xmlns:a16="http://schemas.microsoft.com/office/drawing/2014/main" id="{DAF283E5-22FA-93DD-FB58-AA9A0424C9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7" name="Line 67">
                  <a:extLst>
                    <a:ext uri="{FF2B5EF4-FFF2-40B4-BE49-F238E27FC236}">
                      <a16:creationId xmlns:a16="http://schemas.microsoft.com/office/drawing/2014/main" id="{CE496269-4163-B3BB-A9E1-56F00C65A09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8" name="Line 80">
                  <a:extLst>
                    <a:ext uri="{FF2B5EF4-FFF2-40B4-BE49-F238E27FC236}">
                      <a16:creationId xmlns:a16="http://schemas.microsoft.com/office/drawing/2014/main" id="{90179A3F-210B-6566-A4A2-F50DAB4E89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99" name="Line 83">
                  <a:extLst>
                    <a:ext uri="{FF2B5EF4-FFF2-40B4-BE49-F238E27FC236}">
                      <a16:creationId xmlns:a16="http://schemas.microsoft.com/office/drawing/2014/main" id="{772AEF66-4E36-6C46-BEE9-2E18CDC2AE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0" name="Line 86">
                  <a:extLst>
                    <a:ext uri="{FF2B5EF4-FFF2-40B4-BE49-F238E27FC236}">
                      <a16:creationId xmlns:a16="http://schemas.microsoft.com/office/drawing/2014/main" id="{258703F6-E13A-5C69-B4D3-DE791D24F1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1" name="Line 89">
                  <a:extLst>
                    <a:ext uri="{FF2B5EF4-FFF2-40B4-BE49-F238E27FC236}">
                      <a16:creationId xmlns:a16="http://schemas.microsoft.com/office/drawing/2014/main" id="{EEC221A3-F3A0-F165-B37C-BF65A34237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2" name="Group 61">
              <a:extLst>
                <a:ext uri="{FF2B5EF4-FFF2-40B4-BE49-F238E27FC236}">
                  <a16:creationId xmlns:a16="http://schemas.microsoft.com/office/drawing/2014/main" id="{E1BE042E-E49B-4A5F-357E-8DB2C56DDB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3500000">
              <a:off x="480743" y="3311698"/>
              <a:ext cx="1785984" cy="2211229"/>
              <a:chOff x="3125006" y="3171595"/>
              <a:chExt cx="1785984" cy="2211229"/>
            </a:xfrm>
          </p:grpSpPr>
          <p:grpSp>
            <p:nvGrpSpPr>
              <p:cNvPr id="72" name="Group 71">
                <a:extLst>
                  <a:ext uri="{FF2B5EF4-FFF2-40B4-BE49-F238E27FC236}">
                    <a16:creationId xmlns:a16="http://schemas.microsoft.com/office/drawing/2014/main" id="{C166BC29-F4E6-A651-BD21-70A8B85B4D3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76" name="Straight Connector 75">
                  <a:extLst>
                    <a:ext uri="{FF2B5EF4-FFF2-40B4-BE49-F238E27FC236}">
                      <a16:creationId xmlns:a16="http://schemas.microsoft.com/office/drawing/2014/main" id="{6002A7A7-B4BB-9C4C-3948-E72F7F44D1F2}"/>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F73A36C-4216-A151-D845-77BCCDC9E71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78" name="Rectangle 30">
                  <a:extLst>
                    <a:ext uri="{FF2B5EF4-FFF2-40B4-BE49-F238E27FC236}">
                      <a16:creationId xmlns:a16="http://schemas.microsoft.com/office/drawing/2014/main" id="{5BBF4110-E046-056F-4D58-8896610108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30">
                  <a:extLst>
                    <a:ext uri="{FF2B5EF4-FFF2-40B4-BE49-F238E27FC236}">
                      <a16:creationId xmlns:a16="http://schemas.microsoft.com/office/drawing/2014/main" id="{809EE42A-5648-154F-432A-D9F3570862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73" name="Group 72">
                <a:extLst>
                  <a:ext uri="{FF2B5EF4-FFF2-40B4-BE49-F238E27FC236}">
                    <a16:creationId xmlns:a16="http://schemas.microsoft.com/office/drawing/2014/main" id="{A783DC31-F0EF-CF42-ED90-75B1ABD16C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74" name="Freeform: Shape 73">
                  <a:extLst>
                    <a:ext uri="{FF2B5EF4-FFF2-40B4-BE49-F238E27FC236}">
                      <a16:creationId xmlns:a16="http://schemas.microsoft.com/office/drawing/2014/main" id="{798C938D-4846-6187-1846-8DF73B4DD1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75" name="Freeform: Shape 74">
                  <a:extLst>
                    <a:ext uri="{FF2B5EF4-FFF2-40B4-BE49-F238E27FC236}">
                      <a16:creationId xmlns:a16="http://schemas.microsoft.com/office/drawing/2014/main" id="{E52F3A13-6583-B19D-8326-EDCA4E9994D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63" name="Group 62">
              <a:extLst>
                <a:ext uri="{FF2B5EF4-FFF2-40B4-BE49-F238E27FC236}">
                  <a16:creationId xmlns:a16="http://schemas.microsoft.com/office/drawing/2014/main" id="{0AC02D64-2157-DCA3-9D5E-57703AAB781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555957" y="5230097"/>
              <a:ext cx="641183" cy="1069728"/>
              <a:chOff x="6484112" y="2967038"/>
              <a:chExt cx="641183" cy="1069728"/>
            </a:xfrm>
          </p:grpSpPr>
          <p:grpSp>
            <p:nvGrpSpPr>
              <p:cNvPr id="64" name="Group 63">
                <a:extLst>
                  <a:ext uri="{FF2B5EF4-FFF2-40B4-BE49-F238E27FC236}">
                    <a16:creationId xmlns:a16="http://schemas.microsoft.com/office/drawing/2014/main" id="{7EDD009B-AFCE-7C90-EDC0-4823F23EA1A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808136" y="2967038"/>
                <a:ext cx="317159" cy="932400"/>
                <a:chOff x="6808136" y="2967038"/>
                <a:chExt cx="317159" cy="932400"/>
              </a:xfrm>
            </p:grpSpPr>
            <p:sp>
              <p:nvSpPr>
                <p:cNvPr id="69" name="Freeform 68">
                  <a:extLst>
                    <a:ext uri="{FF2B5EF4-FFF2-40B4-BE49-F238E27FC236}">
                      <a16:creationId xmlns:a16="http://schemas.microsoft.com/office/drawing/2014/main" id="{8DCD1D20-6F7B-2005-233C-448F727696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9">
                  <a:extLst>
                    <a:ext uri="{FF2B5EF4-FFF2-40B4-BE49-F238E27FC236}">
                      <a16:creationId xmlns:a16="http://schemas.microsoft.com/office/drawing/2014/main" id="{C701A3C9-3B53-4238-2638-1B8BA0EC5F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Line 70">
                  <a:extLst>
                    <a:ext uri="{FF2B5EF4-FFF2-40B4-BE49-F238E27FC236}">
                      <a16:creationId xmlns:a16="http://schemas.microsoft.com/office/drawing/2014/main" id="{36AC7693-785F-3C83-9A64-E6039FA0E0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5" name="Group 64">
                <a:extLst>
                  <a:ext uri="{FF2B5EF4-FFF2-40B4-BE49-F238E27FC236}">
                    <a16:creationId xmlns:a16="http://schemas.microsoft.com/office/drawing/2014/main" id="{CF359D63-C81D-206A-44F3-F1273C0708F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8900000" flipH="1">
                <a:off x="6484112" y="3104366"/>
                <a:ext cx="317159" cy="932400"/>
                <a:chOff x="6808136" y="2967038"/>
                <a:chExt cx="317159" cy="932400"/>
              </a:xfrm>
            </p:grpSpPr>
            <p:sp>
              <p:nvSpPr>
                <p:cNvPr id="66" name="Freeform 68">
                  <a:extLst>
                    <a:ext uri="{FF2B5EF4-FFF2-40B4-BE49-F238E27FC236}">
                      <a16:creationId xmlns:a16="http://schemas.microsoft.com/office/drawing/2014/main" id="{220AC73E-818C-B36C-CBD0-B0B5802981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69">
                  <a:extLst>
                    <a:ext uri="{FF2B5EF4-FFF2-40B4-BE49-F238E27FC236}">
                      <a16:creationId xmlns:a16="http://schemas.microsoft.com/office/drawing/2014/main" id="{E5255418-4DCC-DA3A-8A94-1E4253DD4C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Line 70">
                  <a:extLst>
                    <a:ext uri="{FF2B5EF4-FFF2-40B4-BE49-F238E27FC236}">
                      <a16:creationId xmlns:a16="http://schemas.microsoft.com/office/drawing/2014/main" id="{81D8F951-4C97-BFA4-4434-DCEC72D59E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cxnSp>
        <p:nvCxnSpPr>
          <p:cNvPr id="107" name="Straight Connector 106">
            <a:extLst>
              <a:ext uri="{FF2B5EF4-FFF2-40B4-BE49-F238E27FC236}">
                <a16:creationId xmlns:a16="http://schemas.microsoft.com/office/drawing/2014/main" id="{3784D93E-84DF-A671-0102-F4445B9DB2A7}"/>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5826000" y="4377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0303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ntent Pictur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4910FDC-FCA3-4F39-AC3F-82117263912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2937" y="0"/>
            <a:ext cx="386715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alpha val="20000"/>
                </a:schemeClr>
              </a:solidFill>
            </a:endParaRPr>
          </a:p>
        </p:txBody>
      </p:sp>
      <p:sp>
        <p:nvSpPr>
          <p:cNvPr id="4" name="Title 10">
            <a:extLst>
              <a:ext uri="{FF2B5EF4-FFF2-40B4-BE49-F238E27FC236}">
                <a16:creationId xmlns:a16="http://schemas.microsoft.com/office/drawing/2014/main" id="{4C136262-2D92-08CC-8364-8E00D9FE631A}"/>
              </a:ext>
            </a:extLst>
          </p:cNvPr>
          <p:cNvSpPr>
            <a:spLocks noGrp="1"/>
          </p:cNvSpPr>
          <p:nvPr>
            <p:ph type="title" hasCustomPrompt="1"/>
          </p:nvPr>
        </p:nvSpPr>
        <p:spPr>
          <a:xfrm>
            <a:off x="4313685" y="400049"/>
            <a:ext cx="7310152" cy="1185045"/>
          </a:xfrm>
        </p:spPr>
        <p:txBody>
          <a:bodyPr lIns="0">
            <a:normAutofit/>
          </a:bodyPr>
          <a:lstStyle>
            <a:lvl1pPr>
              <a:defRPr sz="3600"/>
            </a:lvl1pPr>
          </a:lstStyle>
          <a:p>
            <a:r>
              <a:rPr lang="en-US" dirty="0"/>
              <a:t>Click to add title</a:t>
            </a:r>
          </a:p>
        </p:txBody>
      </p:sp>
      <p:sp>
        <p:nvSpPr>
          <p:cNvPr id="11" name="Picture Placeholder 10">
            <a:extLst>
              <a:ext uri="{FF2B5EF4-FFF2-40B4-BE49-F238E27FC236}">
                <a16:creationId xmlns:a16="http://schemas.microsoft.com/office/drawing/2014/main" id="{6F0F278F-99B1-49C2-968B-C983DF8121A9}"/>
              </a:ext>
            </a:extLst>
          </p:cNvPr>
          <p:cNvSpPr>
            <a:spLocks noGrp="1"/>
          </p:cNvSpPr>
          <p:nvPr>
            <p:ph type="pic" sz="quarter" idx="14" hasCustomPrompt="1"/>
          </p:nvPr>
        </p:nvSpPr>
        <p:spPr>
          <a:xfrm>
            <a:off x="450810" y="430212"/>
            <a:ext cx="2989063" cy="5997575"/>
          </a:xfrm>
        </p:spPr>
        <p:txBody>
          <a:bodyPr>
            <a:normAutofit/>
          </a:bodyPr>
          <a:lstStyle>
            <a:lvl1pPr marL="0" indent="0" algn="ctr">
              <a:buNone/>
              <a:defRPr sz="1200"/>
            </a:lvl1pPr>
          </a:lstStyle>
          <a:p>
            <a:pPr marL="0" marR="0" lvl="0" indent="0" algn="ctr" defTabSz="914400" rtl="0" eaLnBrk="1" fontAlgn="auto" latinLnBrk="0" hangingPunct="1">
              <a:lnSpc>
                <a:spcPct val="150000"/>
              </a:lnSpc>
              <a:spcBef>
                <a:spcPts val="1000"/>
              </a:spcBef>
              <a:spcAft>
                <a:spcPts val="0"/>
              </a:spcAft>
              <a:buClr>
                <a:schemeClr val="accent3"/>
              </a:buClr>
              <a:buSzTx/>
              <a:buFont typeface="Wingdings" panose="05000000000000000000" pitchFamily="2" charset="2"/>
              <a:buNone/>
              <a:tabLst/>
              <a:defRPr/>
            </a:pPr>
            <a:r>
              <a:rPr lang="en-US" dirty="0"/>
              <a:t>Click to add picture</a:t>
            </a:r>
          </a:p>
          <a:p>
            <a:endParaRPr lang="en-US" dirty="0"/>
          </a:p>
        </p:txBody>
      </p:sp>
      <p:sp>
        <p:nvSpPr>
          <p:cNvPr id="5" name="Content Placeholder 2">
            <a:extLst>
              <a:ext uri="{FF2B5EF4-FFF2-40B4-BE49-F238E27FC236}">
                <a16:creationId xmlns:a16="http://schemas.microsoft.com/office/drawing/2014/main" id="{8DF82769-951B-3DA0-5C05-D7354E00A372}"/>
              </a:ext>
            </a:extLst>
          </p:cNvPr>
          <p:cNvSpPr>
            <a:spLocks noGrp="1"/>
          </p:cNvSpPr>
          <p:nvPr>
            <p:ph idx="10" hasCustomPrompt="1"/>
          </p:nvPr>
        </p:nvSpPr>
        <p:spPr>
          <a:xfrm>
            <a:off x="4313685" y="1997132"/>
            <a:ext cx="7314440" cy="4232218"/>
          </a:xfrm>
        </p:spPr>
        <p:txBody>
          <a:bodyPr lIns="0">
            <a:normAutofit/>
          </a:bodyPr>
          <a:lstStyle>
            <a:lvl1pPr marL="0" indent="0">
              <a:lnSpc>
                <a:spcPct val="130000"/>
              </a:lnSpc>
              <a:buNone/>
              <a:defRPr sz="1800"/>
            </a:lvl1pPr>
            <a:lvl2pPr marL="360000" indent="0">
              <a:lnSpc>
                <a:spcPct val="130000"/>
              </a:lnSpc>
              <a:buNone/>
              <a:defRPr sz="1800"/>
            </a:lvl2pPr>
            <a:lvl3pPr marL="720000" indent="0">
              <a:lnSpc>
                <a:spcPct val="130000"/>
              </a:lnSpc>
              <a:buNone/>
              <a:defRPr sz="1800"/>
            </a:lvl3pPr>
            <a:lvl4pPr marL="1080000" indent="0">
              <a:lnSpc>
                <a:spcPct val="130000"/>
              </a:lnSpc>
              <a:buNone/>
              <a:defRPr sz="1800"/>
            </a:lvl4pPr>
            <a:lvl5pPr marL="1440000" indent="0">
              <a:lnSpc>
                <a:spcPct val="130000"/>
              </a:lnSpc>
              <a:buNone/>
              <a:defRPr sz="1800"/>
            </a:lvl5pPr>
          </a:lstStyle>
          <a:p>
            <a:r>
              <a:rPr lang="en-US" dirty="0">
                <a:cs typeface="Calibri"/>
              </a:rPr>
              <a:t>Click to 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9BE138E9-0025-C4F7-43CB-C242E93B3C51}"/>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4313684" y="17994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Date Placeholder 3">
            <a:extLst>
              <a:ext uri="{FF2B5EF4-FFF2-40B4-BE49-F238E27FC236}">
                <a16:creationId xmlns:a16="http://schemas.microsoft.com/office/drawing/2014/main" id="{F3412D6E-AE2E-B8C7-3247-1E771842C84E}"/>
              </a:ext>
            </a:extLst>
          </p:cNvPr>
          <p:cNvSpPr>
            <a:spLocks noGrp="1"/>
          </p:cNvSpPr>
          <p:nvPr>
            <p:ph type="dt" sz="half" idx="2"/>
          </p:nvPr>
        </p:nvSpPr>
        <p:spPr>
          <a:xfrm>
            <a:off x="4313684" y="6357168"/>
            <a:ext cx="1641986"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n-lt"/>
              </a:defRPr>
            </a:lvl1pPr>
          </a:lstStyle>
          <a:p>
            <a:r>
              <a:rPr lang="en-US"/>
              <a:t>20XX</a:t>
            </a:r>
            <a:endParaRPr lang="en-US" dirty="0"/>
          </a:p>
        </p:txBody>
      </p:sp>
      <p:sp>
        <p:nvSpPr>
          <p:cNvPr id="7" name="Footer Placeholder 6">
            <a:extLst>
              <a:ext uri="{FF2B5EF4-FFF2-40B4-BE49-F238E27FC236}">
                <a16:creationId xmlns:a16="http://schemas.microsoft.com/office/drawing/2014/main" id="{FDA960C8-4CEC-FD5C-58B1-0A33E80158A5}"/>
              </a:ext>
            </a:extLst>
          </p:cNvPr>
          <p:cNvSpPr>
            <a:spLocks noGrp="1"/>
          </p:cNvSpPr>
          <p:nvPr>
            <p:ph type="ftr" sz="quarter" idx="3"/>
          </p:nvPr>
        </p:nvSpPr>
        <p:spPr>
          <a:xfrm>
            <a:off x="6161392" y="6356350"/>
            <a:ext cx="3614737" cy="4608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8" name="Slide Number Placeholder 5">
            <a:extLst>
              <a:ext uri="{FF2B5EF4-FFF2-40B4-BE49-F238E27FC236}">
                <a16:creationId xmlns:a16="http://schemas.microsoft.com/office/drawing/2014/main" id="{46500073-CE8C-BD5A-D965-BBB31877FC06}"/>
              </a:ext>
            </a:extLst>
          </p:cNvPr>
          <p:cNvSpPr>
            <a:spLocks noGrp="1"/>
          </p:cNvSpPr>
          <p:nvPr>
            <p:ph type="sldNum" sz="quarter" idx="4"/>
          </p:nvPr>
        </p:nvSpPr>
        <p:spPr>
          <a:xfrm>
            <a:off x="9982800" y="6357600"/>
            <a:ext cx="1641036"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03458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7630301" y="533292"/>
            <a:ext cx="4132469" cy="2213542"/>
          </a:xfrm>
        </p:spPr>
        <p:txBody>
          <a:bodyPr>
            <a:noAutofit/>
          </a:bodyPr>
          <a:lstStyle>
            <a:lvl1pPr algn="ctr">
              <a:defRPr sz="3600"/>
            </a:lvl1pPr>
          </a:lstStyle>
          <a:p>
            <a:r>
              <a:rPr lang="en-US" dirty="0"/>
              <a:t>Click to add title</a:t>
            </a:r>
          </a:p>
        </p:txBody>
      </p:sp>
      <p:cxnSp>
        <p:nvCxnSpPr>
          <p:cNvPr id="91" name="Straight Connector 90">
            <a:extLst>
              <a:ext uri="{FF2B5EF4-FFF2-40B4-BE49-F238E27FC236}">
                <a16:creationId xmlns:a16="http://schemas.microsoft.com/office/drawing/2014/main" id="{A3805DED-0C97-4EF7-B1E1-0E016E053719}"/>
              </a:ext>
              <a:ext uri="{C183D7F6-B498-43B3-948B-1728B52AA6E4}">
                <adec:decorative xmlns:adec="http://schemas.microsoft.com/office/drawing/2017/decorative" val="1"/>
              </a:ext>
            </a:extLst>
          </p:cNvPr>
          <p:cNvCxnSpPr>
            <a:cxnSpLocks/>
          </p:cNvCxnSpPr>
          <p:nvPr userDrawn="1">
            <p:extLst>
              <p:ext uri="{386F3935-93C4-4BCD-93E2-E3B085C9AB24}">
                <p16:designElem xmlns:p16="http://schemas.microsoft.com/office/powerpoint/2015/main" val="1"/>
              </p:ext>
            </p:extLst>
          </p:nvPr>
        </p:nvCxnSpPr>
        <p:spPr>
          <a:xfrm>
            <a:off x="9443525" y="298061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6CA9855B-4072-4D45-821E-549FDF548137}"/>
              </a:ext>
              <a:ext uri="{C183D7F6-B498-43B3-948B-1728B52AA6E4}">
                <adec:decorative xmlns:adec="http://schemas.microsoft.com/office/drawing/2017/decorative" val="1"/>
              </a:ext>
            </a:extLst>
          </p:cNvPr>
          <p:cNvGrpSpPr>
            <a:grpSpLocks/>
          </p:cNvGrpSpPr>
          <p:nvPr userDrawn="1">
            <p:extLst>
              <p:ext uri="{386F3935-93C4-4BCD-93E2-E3B085C9AB24}">
                <p16:designElem xmlns:p16="http://schemas.microsoft.com/office/powerpoint/2015/main" val="1"/>
              </p:ext>
            </p:extLst>
          </p:nvPr>
        </p:nvGrpSpPr>
        <p:grpSpPr>
          <a:xfrm>
            <a:off x="28958" y="457964"/>
            <a:ext cx="7681842" cy="5937065"/>
            <a:chOff x="28958" y="457964"/>
            <a:chExt cx="7681842" cy="5937065"/>
          </a:xfrm>
        </p:grpSpPr>
        <p:grpSp>
          <p:nvGrpSpPr>
            <p:cNvPr id="94" name="Group 93">
              <a:extLst>
                <a:ext uri="{FF2B5EF4-FFF2-40B4-BE49-F238E27FC236}">
                  <a16:creationId xmlns:a16="http://schemas.microsoft.com/office/drawing/2014/main" id="{CD707C0C-4086-4F35-A8FC-A45D727AA61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8900000" flipH="1">
              <a:off x="3417239" y="1865958"/>
              <a:ext cx="1270000" cy="3384002"/>
              <a:chOff x="7920038" y="61913"/>
              <a:chExt cx="1270000" cy="3384002"/>
            </a:xfrm>
          </p:grpSpPr>
          <p:sp>
            <p:nvSpPr>
              <p:cNvPr id="195" name="Freeform 76">
                <a:extLst>
                  <a:ext uri="{FF2B5EF4-FFF2-40B4-BE49-F238E27FC236}">
                    <a16:creationId xmlns:a16="http://schemas.microsoft.com/office/drawing/2014/main" id="{3D21528F-9013-4CD7-9F7C-D3F3624881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20038" y="61913"/>
                <a:ext cx="638175" cy="2843213"/>
              </a:xfrm>
              <a:custGeom>
                <a:avLst/>
                <a:gdLst>
                  <a:gd name="T0" fmla="*/ 0 w 134"/>
                  <a:gd name="T1" fmla="*/ 298 h 597"/>
                  <a:gd name="T2" fmla="*/ 134 w 134"/>
                  <a:gd name="T3" fmla="*/ 597 h 597"/>
                  <a:gd name="T4" fmla="*/ 134 w 134"/>
                  <a:gd name="T5" fmla="*/ 0 h 597"/>
                  <a:gd name="T6" fmla="*/ 0 w 134"/>
                  <a:gd name="T7" fmla="*/ 298 h 597"/>
                </a:gdLst>
                <a:ahLst/>
                <a:cxnLst>
                  <a:cxn ang="0">
                    <a:pos x="T0" y="T1"/>
                  </a:cxn>
                  <a:cxn ang="0">
                    <a:pos x="T2" y="T3"/>
                  </a:cxn>
                  <a:cxn ang="0">
                    <a:pos x="T4" y="T5"/>
                  </a:cxn>
                  <a:cxn ang="0">
                    <a:pos x="T6" y="T7"/>
                  </a:cxn>
                </a:cxnLst>
                <a:rect l="0" t="0" r="r" b="b"/>
                <a:pathLst>
                  <a:path w="134" h="597">
                    <a:moveTo>
                      <a:pt x="0" y="298"/>
                    </a:moveTo>
                    <a:cubicBezTo>
                      <a:pt x="0" y="417"/>
                      <a:pt x="52" y="523"/>
                      <a:pt x="134" y="597"/>
                    </a:cubicBezTo>
                    <a:cubicBezTo>
                      <a:pt x="134" y="0"/>
                      <a:pt x="134" y="0"/>
                      <a:pt x="134" y="0"/>
                    </a:cubicBezTo>
                    <a:cubicBezTo>
                      <a:pt x="52" y="74"/>
                      <a:pt x="0" y="180"/>
                      <a:pt x="0" y="298"/>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6" name="Freeform 77">
                <a:extLst>
                  <a:ext uri="{FF2B5EF4-FFF2-40B4-BE49-F238E27FC236}">
                    <a16:creationId xmlns:a16="http://schemas.microsoft.com/office/drawing/2014/main" id="{06A8F5A2-62EC-4CDC-945A-E6C50C86CA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558213" y="61913"/>
                <a:ext cx="631825" cy="2843213"/>
              </a:xfrm>
              <a:custGeom>
                <a:avLst/>
                <a:gdLst>
                  <a:gd name="T0" fmla="*/ 0 w 133"/>
                  <a:gd name="T1" fmla="*/ 0 h 597"/>
                  <a:gd name="T2" fmla="*/ 0 w 133"/>
                  <a:gd name="T3" fmla="*/ 597 h 597"/>
                  <a:gd name="T4" fmla="*/ 133 w 133"/>
                  <a:gd name="T5" fmla="*/ 298 h 597"/>
                  <a:gd name="T6" fmla="*/ 0 w 133"/>
                  <a:gd name="T7" fmla="*/ 0 h 597"/>
                </a:gdLst>
                <a:ahLst/>
                <a:cxnLst>
                  <a:cxn ang="0">
                    <a:pos x="T0" y="T1"/>
                  </a:cxn>
                  <a:cxn ang="0">
                    <a:pos x="T2" y="T3"/>
                  </a:cxn>
                  <a:cxn ang="0">
                    <a:pos x="T4" y="T5"/>
                  </a:cxn>
                  <a:cxn ang="0">
                    <a:pos x="T6" y="T7"/>
                  </a:cxn>
                </a:cxnLst>
                <a:rect l="0" t="0" r="r" b="b"/>
                <a:pathLst>
                  <a:path w="133" h="597">
                    <a:moveTo>
                      <a:pt x="0" y="0"/>
                    </a:moveTo>
                    <a:cubicBezTo>
                      <a:pt x="0" y="597"/>
                      <a:pt x="0" y="597"/>
                      <a:pt x="0" y="597"/>
                    </a:cubicBezTo>
                    <a:cubicBezTo>
                      <a:pt x="82" y="523"/>
                      <a:pt x="133" y="417"/>
                      <a:pt x="133" y="298"/>
                    </a:cubicBezTo>
                    <a:cubicBezTo>
                      <a:pt x="133" y="180"/>
                      <a:pt x="82" y="74"/>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97" name="Group 196">
                <a:extLst>
                  <a:ext uri="{FF2B5EF4-FFF2-40B4-BE49-F238E27FC236}">
                    <a16:creationId xmlns:a16="http://schemas.microsoft.com/office/drawing/2014/main" id="{9625C8AA-1597-4CED-8301-18D382EF0DF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7934326" y="61915"/>
                <a:ext cx="1241425" cy="3384000"/>
                <a:chOff x="7934326" y="61915"/>
                <a:chExt cx="1241425" cy="3384000"/>
              </a:xfrm>
            </p:grpSpPr>
            <p:sp>
              <p:nvSpPr>
                <p:cNvPr id="198" name="Line 90">
                  <a:extLst>
                    <a:ext uri="{FF2B5EF4-FFF2-40B4-BE49-F238E27FC236}">
                      <a16:creationId xmlns:a16="http://schemas.microsoft.com/office/drawing/2014/main" id="{5DF95B35-23E9-4724-A4F8-8ED718B5DE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8558213" y="61915"/>
                  <a:ext cx="0" cy="3384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Freeform 91">
                  <a:extLst>
                    <a:ext uri="{FF2B5EF4-FFF2-40B4-BE49-F238E27FC236}">
                      <a16:creationId xmlns:a16="http://schemas.microsoft.com/office/drawing/2014/main" id="{26C6754B-5776-451D-95ED-62AA4D0BAE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1976" y="523875"/>
                  <a:ext cx="747713" cy="376238"/>
                </a:xfrm>
                <a:custGeom>
                  <a:avLst/>
                  <a:gdLst>
                    <a:gd name="T0" fmla="*/ 471 w 471"/>
                    <a:gd name="T1" fmla="*/ 0 h 237"/>
                    <a:gd name="T2" fmla="*/ 237 w 471"/>
                    <a:gd name="T3" fmla="*/ 237 h 237"/>
                    <a:gd name="T4" fmla="*/ 0 w 471"/>
                    <a:gd name="T5" fmla="*/ 0 h 237"/>
                  </a:gdLst>
                  <a:ahLst/>
                  <a:cxnLst>
                    <a:cxn ang="0">
                      <a:pos x="T0" y="T1"/>
                    </a:cxn>
                    <a:cxn ang="0">
                      <a:pos x="T2" y="T3"/>
                    </a:cxn>
                    <a:cxn ang="0">
                      <a:pos x="T4" y="T5"/>
                    </a:cxn>
                  </a:cxnLst>
                  <a:rect l="0" t="0" r="r" b="b"/>
                  <a:pathLst>
                    <a:path w="471" h="237">
                      <a:moveTo>
                        <a:pt x="471" y="0"/>
                      </a:moveTo>
                      <a:lnTo>
                        <a:pt x="237" y="237"/>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92">
                  <a:extLst>
                    <a:ext uri="{FF2B5EF4-FFF2-40B4-BE49-F238E27FC236}">
                      <a16:creationId xmlns:a16="http://schemas.microsoft.com/office/drawing/2014/main" id="{A345A289-8D6C-4886-B54C-3E0D26D176E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77188" y="1028700"/>
                  <a:ext cx="1157288" cy="581025"/>
                </a:xfrm>
                <a:custGeom>
                  <a:avLst/>
                  <a:gdLst>
                    <a:gd name="T0" fmla="*/ 729 w 729"/>
                    <a:gd name="T1" fmla="*/ 0 h 366"/>
                    <a:gd name="T2" fmla="*/ 366 w 729"/>
                    <a:gd name="T3" fmla="*/ 366 h 366"/>
                    <a:gd name="T4" fmla="*/ 0 w 729"/>
                    <a:gd name="T5" fmla="*/ 0 h 366"/>
                  </a:gdLst>
                  <a:ahLst/>
                  <a:cxnLst>
                    <a:cxn ang="0">
                      <a:pos x="T0" y="T1"/>
                    </a:cxn>
                    <a:cxn ang="0">
                      <a:pos x="T2" y="T3"/>
                    </a:cxn>
                    <a:cxn ang="0">
                      <a:pos x="T4" y="T5"/>
                    </a:cxn>
                  </a:cxnLst>
                  <a:rect l="0" t="0" r="r" b="b"/>
                  <a:pathLst>
                    <a:path w="729" h="366">
                      <a:moveTo>
                        <a:pt x="729" y="0"/>
                      </a:moveTo>
                      <a:lnTo>
                        <a:pt x="366" y="366"/>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93">
                  <a:extLst>
                    <a:ext uri="{FF2B5EF4-FFF2-40B4-BE49-F238E27FC236}">
                      <a16:creationId xmlns:a16="http://schemas.microsoft.com/office/drawing/2014/main" id="{5690D981-545B-4A73-A22E-6E701024A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7934326" y="1700213"/>
                  <a:ext cx="1241425" cy="619125"/>
                </a:xfrm>
                <a:custGeom>
                  <a:avLst/>
                  <a:gdLst>
                    <a:gd name="T0" fmla="*/ 782 w 782"/>
                    <a:gd name="T1" fmla="*/ 0 h 390"/>
                    <a:gd name="T2" fmla="*/ 393 w 782"/>
                    <a:gd name="T3" fmla="*/ 390 h 390"/>
                    <a:gd name="T4" fmla="*/ 0 w 782"/>
                    <a:gd name="T5" fmla="*/ 0 h 390"/>
                  </a:gdLst>
                  <a:ahLst/>
                  <a:cxnLst>
                    <a:cxn ang="0">
                      <a:pos x="T0" y="T1"/>
                    </a:cxn>
                    <a:cxn ang="0">
                      <a:pos x="T2" y="T3"/>
                    </a:cxn>
                    <a:cxn ang="0">
                      <a:pos x="T4" y="T5"/>
                    </a:cxn>
                  </a:cxnLst>
                  <a:rect l="0" t="0" r="r" b="b"/>
                  <a:pathLst>
                    <a:path w="782" h="390">
                      <a:moveTo>
                        <a:pt x="782" y="0"/>
                      </a:moveTo>
                      <a:lnTo>
                        <a:pt x="393" y="390"/>
                      </a:lnTo>
                      <a:lnTo>
                        <a:pt x="0" y="0"/>
                      </a:lnTo>
                    </a:path>
                  </a:pathLst>
                </a:cu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5" name="Group 94">
              <a:extLst>
                <a:ext uri="{FF2B5EF4-FFF2-40B4-BE49-F238E27FC236}">
                  <a16:creationId xmlns:a16="http://schemas.microsoft.com/office/drawing/2014/main" id="{FCB89D53-605D-4497-A82E-C5CB7B9AB10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flipH="1">
              <a:off x="28958" y="457964"/>
              <a:ext cx="5539609" cy="5682348"/>
              <a:chOff x="6623433" y="457964"/>
              <a:chExt cx="5539609" cy="5682348"/>
            </a:xfrm>
          </p:grpSpPr>
          <p:grpSp>
            <p:nvGrpSpPr>
              <p:cNvPr id="146" name="Group 145">
                <a:extLst>
                  <a:ext uri="{FF2B5EF4-FFF2-40B4-BE49-F238E27FC236}">
                    <a16:creationId xmlns:a16="http://schemas.microsoft.com/office/drawing/2014/main" id="{4200751B-2483-40F5-8C14-EF64034D453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73" name="Freeform 64">
                  <a:extLst>
                    <a:ext uri="{FF2B5EF4-FFF2-40B4-BE49-F238E27FC236}">
                      <a16:creationId xmlns:a16="http://schemas.microsoft.com/office/drawing/2014/main" id="{A9677C6B-C435-43E3-BF18-DC35709C97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4" name="Freeform 81">
                  <a:extLst>
                    <a:ext uri="{FF2B5EF4-FFF2-40B4-BE49-F238E27FC236}">
                      <a16:creationId xmlns:a16="http://schemas.microsoft.com/office/drawing/2014/main" id="{56E374F1-3376-4D82-B66C-A0588A30F02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5" name="Freeform 61">
                  <a:extLst>
                    <a:ext uri="{FF2B5EF4-FFF2-40B4-BE49-F238E27FC236}">
                      <a16:creationId xmlns:a16="http://schemas.microsoft.com/office/drawing/2014/main" id="{979B4E97-34CE-4034-8523-F1584A03448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6" name="Freeform 78">
                  <a:extLst>
                    <a:ext uri="{FF2B5EF4-FFF2-40B4-BE49-F238E27FC236}">
                      <a16:creationId xmlns:a16="http://schemas.microsoft.com/office/drawing/2014/main" id="{F4C4EFFF-E30B-4F0B-9ED4-FF63047DCBD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7" name="Freeform 84">
                  <a:extLst>
                    <a:ext uri="{FF2B5EF4-FFF2-40B4-BE49-F238E27FC236}">
                      <a16:creationId xmlns:a16="http://schemas.microsoft.com/office/drawing/2014/main" id="{173FDB7E-F5CA-497D-95CF-7A00D6789C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8" name="Freeform 87">
                  <a:extLst>
                    <a:ext uri="{FF2B5EF4-FFF2-40B4-BE49-F238E27FC236}">
                      <a16:creationId xmlns:a16="http://schemas.microsoft.com/office/drawing/2014/main" id="{42266BB1-5605-4F64-B071-80A97BAD9C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9" name="Freeform 60">
                  <a:extLst>
                    <a:ext uri="{FF2B5EF4-FFF2-40B4-BE49-F238E27FC236}">
                      <a16:creationId xmlns:a16="http://schemas.microsoft.com/office/drawing/2014/main" id="{90D15A2A-0F2D-4AB8-8252-303BA5DB3B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0" name="Freeform 59">
                  <a:extLst>
                    <a:ext uri="{FF2B5EF4-FFF2-40B4-BE49-F238E27FC236}">
                      <a16:creationId xmlns:a16="http://schemas.microsoft.com/office/drawing/2014/main" id="{E676282C-5FCF-4E29-AE15-2545F1A685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1" name="Freeform 62">
                  <a:extLst>
                    <a:ext uri="{FF2B5EF4-FFF2-40B4-BE49-F238E27FC236}">
                      <a16:creationId xmlns:a16="http://schemas.microsoft.com/office/drawing/2014/main" id="{AF7EC2A1-EAFC-4851-A4E3-47811C4456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2" name="Freeform 65">
                  <a:extLst>
                    <a:ext uri="{FF2B5EF4-FFF2-40B4-BE49-F238E27FC236}">
                      <a16:creationId xmlns:a16="http://schemas.microsoft.com/office/drawing/2014/main" id="{6F9BD94B-F299-45D3-B66E-F20FBC9246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3" name="Freeform 79">
                  <a:extLst>
                    <a:ext uri="{FF2B5EF4-FFF2-40B4-BE49-F238E27FC236}">
                      <a16:creationId xmlns:a16="http://schemas.microsoft.com/office/drawing/2014/main" id="{50E616C9-EAB1-4990-B569-17C6CB08891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4" name="Freeform 82">
                  <a:extLst>
                    <a:ext uri="{FF2B5EF4-FFF2-40B4-BE49-F238E27FC236}">
                      <a16:creationId xmlns:a16="http://schemas.microsoft.com/office/drawing/2014/main" id="{2F983FB0-2CC2-4D5F-A331-4130F138E9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5" name="Freeform 85">
                  <a:extLst>
                    <a:ext uri="{FF2B5EF4-FFF2-40B4-BE49-F238E27FC236}">
                      <a16:creationId xmlns:a16="http://schemas.microsoft.com/office/drawing/2014/main" id="{B1ABC269-0802-4C4A-9E57-6F876F122C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6" name="Freeform 88">
                  <a:extLst>
                    <a:ext uri="{FF2B5EF4-FFF2-40B4-BE49-F238E27FC236}">
                      <a16:creationId xmlns:a16="http://schemas.microsoft.com/office/drawing/2014/main" id="{233153AF-C5CF-40DD-9E5E-9B84272F467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87" name="Group 186">
                  <a:extLst>
                    <a:ext uri="{FF2B5EF4-FFF2-40B4-BE49-F238E27FC236}">
                      <a16:creationId xmlns:a16="http://schemas.microsoft.com/office/drawing/2014/main" id="{95E220B7-17F2-4748-A337-3B8D58860387}"/>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88" name="Line 63">
                    <a:extLst>
                      <a:ext uri="{FF2B5EF4-FFF2-40B4-BE49-F238E27FC236}">
                        <a16:creationId xmlns:a16="http://schemas.microsoft.com/office/drawing/2014/main" id="{63DC02CB-E162-45FD-AF68-0A1DB537F40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9" name="Line 66">
                    <a:extLst>
                      <a:ext uri="{FF2B5EF4-FFF2-40B4-BE49-F238E27FC236}">
                        <a16:creationId xmlns:a16="http://schemas.microsoft.com/office/drawing/2014/main" id="{4D9CBADA-7016-4987-B723-F7AE8E2E57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0" name="Line 67">
                    <a:extLst>
                      <a:ext uri="{FF2B5EF4-FFF2-40B4-BE49-F238E27FC236}">
                        <a16:creationId xmlns:a16="http://schemas.microsoft.com/office/drawing/2014/main" id="{1DCEDCA0-F979-4B3C-A0CA-F98F2DEE892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1" name="Line 80">
                    <a:extLst>
                      <a:ext uri="{FF2B5EF4-FFF2-40B4-BE49-F238E27FC236}">
                        <a16:creationId xmlns:a16="http://schemas.microsoft.com/office/drawing/2014/main" id="{1B701ADB-B6EB-4BED-8D15-F358A67EC9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2" name="Line 83">
                    <a:extLst>
                      <a:ext uri="{FF2B5EF4-FFF2-40B4-BE49-F238E27FC236}">
                        <a16:creationId xmlns:a16="http://schemas.microsoft.com/office/drawing/2014/main" id="{239EB39D-EF7A-4284-83B8-904957045D8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Line 86">
                    <a:extLst>
                      <a:ext uri="{FF2B5EF4-FFF2-40B4-BE49-F238E27FC236}">
                        <a16:creationId xmlns:a16="http://schemas.microsoft.com/office/drawing/2014/main" id="{59413AC3-6F9D-431E-8136-F15C0FCA62A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Line 89">
                    <a:extLst>
                      <a:ext uri="{FF2B5EF4-FFF2-40B4-BE49-F238E27FC236}">
                        <a16:creationId xmlns:a16="http://schemas.microsoft.com/office/drawing/2014/main" id="{987DF8D6-E53D-4C41-B339-1E5094638FA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47" name="Group 146">
                <a:extLst>
                  <a:ext uri="{FF2B5EF4-FFF2-40B4-BE49-F238E27FC236}">
                    <a16:creationId xmlns:a16="http://schemas.microsoft.com/office/drawing/2014/main" id="{66036562-1199-405F-B95A-C3A543B5DB4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65" name="Group 164">
                  <a:extLst>
                    <a:ext uri="{FF2B5EF4-FFF2-40B4-BE49-F238E27FC236}">
                      <a16:creationId xmlns:a16="http://schemas.microsoft.com/office/drawing/2014/main" id="{C4C4997E-6944-4940-8B33-92DB90BCE3A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69" name="Straight Connector 168">
                    <a:extLst>
                      <a:ext uri="{FF2B5EF4-FFF2-40B4-BE49-F238E27FC236}">
                        <a16:creationId xmlns:a16="http://schemas.microsoft.com/office/drawing/2014/main" id="{0A44DA53-5DA1-44E2-8EB4-F53CC84C9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F072B3FF-FEA5-46BC-8627-9B46C5F396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71" name="Rectangle 30">
                    <a:extLst>
                      <a:ext uri="{FF2B5EF4-FFF2-40B4-BE49-F238E27FC236}">
                        <a16:creationId xmlns:a16="http://schemas.microsoft.com/office/drawing/2014/main" id="{FB18587D-1BDA-4D28-9B48-3C37C764B66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2" name="Rectangle 30">
                    <a:extLst>
                      <a:ext uri="{FF2B5EF4-FFF2-40B4-BE49-F238E27FC236}">
                        <a16:creationId xmlns:a16="http://schemas.microsoft.com/office/drawing/2014/main" id="{8CFE033B-F34F-4836-B6F3-93E6C7D9C5C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6" name="Group 165">
                  <a:extLst>
                    <a:ext uri="{FF2B5EF4-FFF2-40B4-BE49-F238E27FC236}">
                      <a16:creationId xmlns:a16="http://schemas.microsoft.com/office/drawing/2014/main" id="{07F79761-CFAA-4330-8067-31EC1DC3E16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67" name="Freeform: Shape 166">
                    <a:extLst>
                      <a:ext uri="{FF2B5EF4-FFF2-40B4-BE49-F238E27FC236}">
                        <a16:creationId xmlns:a16="http://schemas.microsoft.com/office/drawing/2014/main" id="{8A0BC496-427B-4836-B989-97B0673D8F5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68" name="Freeform: Shape 167">
                    <a:extLst>
                      <a:ext uri="{FF2B5EF4-FFF2-40B4-BE49-F238E27FC236}">
                        <a16:creationId xmlns:a16="http://schemas.microsoft.com/office/drawing/2014/main" id="{A0D554E1-33ED-415C-BF15-FC38D2E33C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48" name="Group 147">
                <a:extLst>
                  <a:ext uri="{FF2B5EF4-FFF2-40B4-BE49-F238E27FC236}">
                    <a16:creationId xmlns:a16="http://schemas.microsoft.com/office/drawing/2014/main" id="{D1F1EE7D-C5FF-46EA-AB9C-94E1F2D9B73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61" name="Group 160">
                  <a:extLst>
                    <a:ext uri="{FF2B5EF4-FFF2-40B4-BE49-F238E27FC236}">
                      <a16:creationId xmlns:a16="http://schemas.microsoft.com/office/drawing/2014/main" id="{2AC2FE37-AED7-4C81-A52E-FD105C1BDA8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3" name="Freeform 68">
                    <a:extLst>
                      <a:ext uri="{FF2B5EF4-FFF2-40B4-BE49-F238E27FC236}">
                        <a16:creationId xmlns:a16="http://schemas.microsoft.com/office/drawing/2014/main" id="{AB34FC05-3259-4BE2-8DA9-91435FAFCE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4" name="Freeform 69">
                    <a:extLst>
                      <a:ext uri="{FF2B5EF4-FFF2-40B4-BE49-F238E27FC236}">
                        <a16:creationId xmlns:a16="http://schemas.microsoft.com/office/drawing/2014/main" id="{AC11598E-3FD2-47F3-8E57-D5D6130DBC3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62" name="Line 70">
                  <a:extLst>
                    <a:ext uri="{FF2B5EF4-FFF2-40B4-BE49-F238E27FC236}">
                      <a16:creationId xmlns:a16="http://schemas.microsoft.com/office/drawing/2014/main" id="{37D098FA-73CF-44E6-B612-7DE664E5DE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49" name="Group 148">
                <a:extLst>
                  <a:ext uri="{FF2B5EF4-FFF2-40B4-BE49-F238E27FC236}">
                    <a16:creationId xmlns:a16="http://schemas.microsoft.com/office/drawing/2014/main" id="{66672930-1A30-4508-A9D2-FA4271C6B1E1}"/>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58" name="Freeform 68">
                  <a:extLst>
                    <a:ext uri="{FF2B5EF4-FFF2-40B4-BE49-F238E27FC236}">
                      <a16:creationId xmlns:a16="http://schemas.microsoft.com/office/drawing/2014/main" id="{174F3D5B-9943-4A8B-8699-ABB2B7991B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9" name="Freeform 69">
                  <a:extLst>
                    <a:ext uri="{FF2B5EF4-FFF2-40B4-BE49-F238E27FC236}">
                      <a16:creationId xmlns:a16="http://schemas.microsoft.com/office/drawing/2014/main" id="{6834DCA2-951C-4A9B-8490-5C7BD0FFBB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0" name="Line 70">
                  <a:extLst>
                    <a:ext uri="{FF2B5EF4-FFF2-40B4-BE49-F238E27FC236}">
                      <a16:creationId xmlns:a16="http://schemas.microsoft.com/office/drawing/2014/main" id="{316B6CF4-BCF3-4765-B744-A1EB5A76D33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149">
                <a:extLst>
                  <a:ext uri="{FF2B5EF4-FFF2-40B4-BE49-F238E27FC236}">
                    <a16:creationId xmlns:a16="http://schemas.microsoft.com/office/drawing/2014/main" id="{BAD99054-FC47-4391-9369-B309A0AA258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51" name="Group 150">
                  <a:extLst>
                    <a:ext uri="{FF2B5EF4-FFF2-40B4-BE49-F238E27FC236}">
                      <a16:creationId xmlns:a16="http://schemas.microsoft.com/office/drawing/2014/main" id="{1A1CDB94-FE6F-4AAC-94D9-DDCEC703B126}"/>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56" name="Freeform: Shape 155">
                    <a:extLst>
                      <a:ext uri="{FF2B5EF4-FFF2-40B4-BE49-F238E27FC236}">
                        <a16:creationId xmlns:a16="http://schemas.microsoft.com/office/drawing/2014/main" id="{99B22DCB-54E6-4769-9DD7-3736B4041B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57" name="Freeform: Shape 156">
                    <a:extLst>
                      <a:ext uri="{FF2B5EF4-FFF2-40B4-BE49-F238E27FC236}">
                        <a16:creationId xmlns:a16="http://schemas.microsoft.com/office/drawing/2014/main" id="{67DA3C33-5733-4571-AD7C-F9D7447D18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52" name="Group 151">
                  <a:extLst>
                    <a:ext uri="{FF2B5EF4-FFF2-40B4-BE49-F238E27FC236}">
                      <a16:creationId xmlns:a16="http://schemas.microsoft.com/office/drawing/2014/main" id="{DEACDE3F-3571-479B-8545-A0EB157DFB7D}"/>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53" name="Straight Connector 152">
                    <a:extLst>
                      <a:ext uri="{FF2B5EF4-FFF2-40B4-BE49-F238E27FC236}">
                        <a16:creationId xmlns:a16="http://schemas.microsoft.com/office/drawing/2014/main" id="{0EBC688C-242B-4AF8-9A28-74C5D3A7DD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54" name="Rectangle 5">
                    <a:extLst>
                      <a:ext uri="{FF2B5EF4-FFF2-40B4-BE49-F238E27FC236}">
                        <a16:creationId xmlns:a16="http://schemas.microsoft.com/office/drawing/2014/main" id="{C4C8C45C-CEB8-4DEA-A7C9-8028747D4C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5">
                    <a:extLst>
                      <a:ext uri="{FF2B5EF4-FFF2-40B4-BE49-F238E27FC236}">
                        <a16:creationId xmlns:a16="http://schemas.microsoft.com/office/drawing/2014/main" id="{7FC624AF-D992-41C1-A403-A0A4731BE0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96" name="Group 95">
              <a:extLst>
                <a:ext uri="{FF2B5EF4-FFF2-40B4-BE49-F238E27FC236}">
                  <a16:creationId xmlns:a16="http://schemas.microsoft.com/office/drawing/2014/main" id="{F63171A4-E846-4A64-8292-3ED3583B6DE9}"/>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10800000" flipH="1">
              <a:off x="2171191" y="712681"/>
              <a:ext cx="5539609" cy="5682348"/>
              <a:chOff x="6623433" y="457964"/>
              <a:chExt cx="5539609" cy="5682348"/>
            </a:xfrm>
          </p:grpSpPr>
          <p:grpSp>
            <p:nvGrpSpPr>
              <p:cNvPr id="97" name="Group 96">
                <a:extLst>
                  <a:ext uri="{FF2B5EF4-FFF2-40B4-BE49-F238E27FC236}">
                    <a16:creationId xmlns:a16="http://schemas.microsoft.com/office/drawing/2014/main" id="{E59C66F3-BAB8-46AB-849B-0BC14A74B8AB}"/>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24" name="Freeform 64">
                  <a:extLst>
                    <a:ext uri="{FF2B5EF4-FFF2-40B4-BE49-F238E27FC236}">
                      <a16:creationId xmlns:a16="http://schemas.microsoft.com/office/drawing/2014/main" id="{68CD087B-52FF-4F11-A251-6F6A6B9093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5" name="Freeform 81">
                  <a:extLst>
                    <a:ext uri="{FF2B5EF4-FFF2-40B4-BE49-F238E27FC236}">
                      <a16:creationId xmlns:a16="http://schemas.microsoft.com/office/drawing/2014/main" id="{7FD7CD23-A1FC-41E8-A563-0B0A87A8FC8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6" name="Freeform 61">
                  <a:extLst>
                    <a:ext uri="{FF2B5EF4-FFF2-40B4-BE49-F238E27FC236}">
                      <a16:creationId xmlns:a16="http://schemas.microsoft.com/office/drawing/2014/main" id="{A3A34481-695D-470B-9A01-A047EAA615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7" name="Freeform 78">
                  <a:extLst>
                    <a:ext uri="{FF2B5EF4-FFF2-40B4-BE49-F238E27FC236}">
                      <a16:creationId xmlns:a16="http://schemas.microsoft.com/office/drawing/2014/main" id="{5B26EEFA-6CAA-4BF6-B4BD-7C083D59BF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8" name="Freeform 84">
                  <a:extLst>
                    <a:ext uri="{FF2B5EF4-FFF2-40B4-BE49-F238E27FC236}">
                      <a16:creationId xmlns:a16="http://schemas.microsoft.com/office/drawing/2014/main" id="{61976329-310A-4F70-B22C-F032D4BF7E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29" name="Freeform 87">
                  <a:extLst>
                    <a:ext uri="{FF2B5EF4-FFF2-40B4-BE49-F238E27FC236}">
                      <a16:creationId xmlns:a16="http://schemas.microsoft.com/office/drawing/2014/main" id="{0A0DA1ED-70C5-4D8F-B61F-F6E9E07D595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0" name="Freeform 60">
                  <a:extLst>
                    <a:ext uri="{FF2B5EF4-FFF2-40B4-BE49-F238E27FC236}">
                      <a16:creationId xmlns:a16="http://schemas.microsoft.com/office/drawing/2014/main" id="{EDF58541-8ECC-487F-96C7-3267D0F9C8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1" name="Freeform 59">
                  <a:extLst>
                    <a:ext uri="{FF2B5EF4-FFF2-40B4-BE49-F238E27FC236}">
                      <a16:creationId xmlns:a16="http://schemas.microsoft.com/office/drawing/2014/main" id="{D1DAAA62-5552-4436-97D9-353F629E8AB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2" name="Freeform 62">
                  <a:extLst>
                    <a:ext uri="{FF2B5EF4-FFF2-40B4-BE49-F238E27FC236}">
                      <a16:creationId xmlns:a16="http://schemas.microsoft.com/office/drawing/2014/main" id="{EBA1BB6B-72EF-4525-89A1-FC5BE70D71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3" name="Freeform 65">
                  <a:extLst>
                    <a:ext uri="{FF2B5EF4-FFF2-40B4-BE49-F238E27FC236}">
                      <a16:creationId xmlns:a16="http://schemas.microsoft.com/office/drawing/2014/main" id="{D3BD4012-93F7-424A-9146-8E7E831D9E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4" name="Freeform 79">
                  <a:extLst>
                    <a:ext uri="{FF2B5EF4-FFF2-40B4-BE49-F238E27FC236}">
                      <a16:creationId xmlns:a16="http://schemas.microsoft.com/office/drawing/2014/main" id="{A2E36983-6A8E-4C78-AA27-363C0D676C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82">
                  <a:extLst>
                    <a:ext uri="{FF2B5EF4-FFF2-40B4-BE49-F238E27FC236}">
                      <a16:creationId xmlns:a16="http://schemas.microsoft.com/office/drawing/2014/main" id="{AB2380FC-F201-44F0-A531-1402201E4EB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6" name="Freeform 85">
                  <a:extLst>
                    <a:ext uri="{FF2B5EF4-FFF2-40B4-BE49-F238E27FC236}">
                      <a16:creationId xmlns:a16="http://schemas.microsoft.com/office/drawing/2014/main" id="{737C3A27-BD47-4E93-A1E3-33B902DD06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7" name="Freeform 88">
                  <a:extLst>
                    <a:ext uri="{FF2B5EF4-FFF2-40B4-BE49-F238E27FC236}">
                      <a16:creationId xmlns:a16="http://schemas.microsoft.com/office/drawing/2014/main" id="{C257BCC6-B88D-4C3B-BEFD-25D320F39CF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38" name="Group 137">
                  <a:extLst>
                    <a:ext uri="{FF2B5EF4-FFF2-40B4-BE49-F238E27FC236}">
                      <a16:creationId xmlns:a16="http://schemas.microsoft.com/office/drawing/2014/main" id="{0519964D-597A-4E0C-B66C-89D30B8582B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39" name="Line 63">
                    <a:extLst>
                      <a:ext uri="{FF2B5EF4-FFF2-40B4-BE49-F238E27FC236}">
                        <a16:creationId xmlns:a16="http://schemas.microsoft.com/office/drawing/2014/main" id="{A31BADE6-3732-4787-8841-96E8F05C0A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Line 66">
                    <a:extLst>
                      <a:ext uri="{FF2B5EF4-FFF2-40B4-BE49-F238E27FC236}">
                        <a16:creationId xmlns:a16="http://schemas.microsoft.com/office/drawing/2014/main" id="{447ED593-61E3-4BD7-8984-7FE5621549D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7">
                    <a:extLst>
                      <a:ext uri="{FF2B5EF4-FFF2-40B4-BE49-F238E27FC236}">
                        <a16:creationId xmlns:a16="http://schemas.microsoft.com/office/drawing/2014/main" id="{6AD98272-0FC0-49AC-9877-8D2BAA5148B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80">
                    <a:extLst>
                      <a:ext uri="{FF2B5EF4-FFF2-40B4-BE49-F238E27FC236}">
                        <a16:creationId xmlns:a16="http://schemas.microsoft.com/office/drawing/2014/main" id="{D54770D9-48C7-4C76-9F40-65C9B9C05C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3" name="Line 83">
                    <a:extLst>
                      <a:ext uri="{FF2B5EF4-FFF2-40B4-BE49-F238E27FC236}">
                        <a16:creationId xmlns:a16="http://schemas.microsoft.com/office/drawing/2014/main" id="{4B9C1A3A-3DED-4CC1-820C-16B358DF9EC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4" name="Line 86">
                    <a:extLst>
                      <a:ext uri="{FF2B5EF4-FFF2-40B4-BE49-F238E27FC236}">
                        <a16:creationId xmlns:a16="http://schemas.microsoft.com/office/drawing/2014/main" id="{2404A56E-8A81-48CB-9AC4-2CB6EA55DD7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5" name="Line 89">
                    <a:extLst>
                      <a:ext uri="{FF2B5EF4-FFF2-40B4-BE49-F238E27FC236}">
                        <a16:creationId xmlns:a16="http://schemas.microsoft.com/office/drawing/2014/main" id="{6D6A743B-85A5-41A8-9664-D654620D25D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23DAD9FD-AF99-4D89-9BC8-E6739BD17ACA}"/>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16" name="Group 115">
                  <a:extLst>
                    <a:ext uri="{FF2B5EF4-FFF2-40B4-BE49-F238E27FC236}">
                      <a16:creationId xmlns:a16="http://schemas.microsoft.com/office/drawing/2014/main" id="{D7170781-0173-4FAB-8358-42C469FC51A3}"/>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20" name="Straight Connector 119">
                    <a:extLst>
                      <a:ext uri="{FF2B5EF4-FFF2-40B4-BE49-F238E27FC236}">
                        <a16:creationId xmlns:a16="http://schemas.microsoft.com/office/drawing/2014/main" id="{03C55E22-B879-4AE0-BC46-BA8A4E950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A07E073-1978-4DCC-9E5C-FF89EF524B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22" name="Rectangle 30">
                    <a:extLst>
                      <a:ext uri="{FF2B5EF4-FFF2-40B4-BE49-F238E27FC236}">
                        <a16:creationId xmlns:a16="http://schemas.microsoft.com/office/drawing/2014/main" id="{5691F80E-D2E0-4E78-AA76-8D827AE4101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30">
                    <a:extLst>
                      <a:ext uri="{FF2B5EF4-FFF2-40B4-BE49-F238E27FC236}">
                        <a16:creationId xmlns:a16="http://schemas.microsoft.com/office/drawing/2014/main" id="{E34C55D1-5C55-44D3-9C26-E1951DA3937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7" name="Group 116">
                  <a:extLst>
                    <a:ext uri="{FF2B5EF4-FFF2-40B4-BE49-F238E27FC236}">
                      <a16:creationId xmlns:a16="http://schemas.microsoft.com/office/drawing/2014/main" id="{4C9CB0E6-07EF-4140-926D-D380C1A88EB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18" name="Freeform: Shape 117">
                    <a:extLst>
                      <a:ext uri="{FF2B5EF4-FFF2-40B4-BE49-F238E27FC236}">
                        <a16:creationId xmlns:a16="http://schemas.microsoft.com/office/drawing/2014/main" id="{263BBD78-504D-435B-8933-2C460DC38E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9" name="Freeform: Shape 118">
                    <a:extLst>
                      <a:ext uri="{FF2B5EF4-FFF2-40B4-BE49-F238E27FC236}">
                        <a16:creationId xmlns:a16="http://schemas.microsoft.com/office/drawing/2014/main" id="{1AD78D29-1FCF-4E88-A958-924F701D5E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9" name="Group 98">
                <a:extLst>
                  <a:ext uri="{FF2B5EF4-FFF2-40B4-BE49-F238E27FC236}">
                    <a16:creationId xmlns:a16="http://schemas.microsoft.com/office/drawing/2014/main" id="{EA551A3F-69EF-45CC-87F7-867808A3FAD2}"/>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12" name="Group 111">
                  <a:extLst>
                    <a:ext uri="{FF2B5EF4-FFF2-40B4-BE49-F238E27FC236}">
                      <a16:creationId xmlns:a16="http://schemas.microsoft.com/office/drawing/2014/main" id="{12724B09-E74E-49FA-BB5D-583BB89B798C}"/>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14" name="Freeform 68">
                    <a:extLst>
                      <a:ext uri="{FF2B5EF4-FFF2-40B4-BE49-F238E27FC236}">
                        <a16:creationId xmlns:a16="http://schemas.microsoft.com/office/drawing/2014/main" id="{DA2788BF-64AD-4328-8CB9-8C2C98CF54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9">
                    <a:extLst>
                      <a:ext uri="{FF2B5EF4-FFF2-40B4-BE49-F238E27FC236}">
                        <a16:creationId xmlns:a16="http://schemas.microsoft.com/office/drawing/2014/main" id="{D9591CB5-16C9-44FC-B125-529D33F91BF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13" name="Line 70">
                  <a:extLst>
                    <a:ext uri="{FF2B5EF4-FFF2-40B4-BE49-F238E27FC236}">
                      <a16:creationId xmlns:a16="http://schemas.microsoft.com/office/drawing/2014/main" id="{4F82A945-38F0-45AF-A28A-C6A0E6A2E7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0" name="Group 99">
                <a:extLst>
                  <a:ext uri="{FF2B5EF4-FFF2-40B4-BE49-F238E27FC236}">
                    <a16:creationId xmlns:a16="http://schemas.microsoft.com/office/drawing/2014/main" id="{80FA6744-F48F-4652-86E5-BA3ABEF32274}"/>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11158635" y="5515533"/>
                <a:ext cx="317159" cy="932400"/>
                <a:chOff x="6376988" y="280988"/>
                <a:chExt cx="633413" cy="1862138"/>
              </a:xfrm>
            </p:grpSpPr>
            <p:sp>
              <p:nvSpPr>
                <p:cNvPr id="109" name="Freeform 68">
                  <a:extLst>
                    <a:ext uri="{FF2B5EF4-FFF2-40B4-BE49-F238E27FC236}">
                      <a16:creationId xmlns:a16="http://schemas.microsoft.com/office/drawing/2014/main" id="{FAC3DEAD-5797-4CA1-A8F2-3F487AAC6B1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69">
                  <a:extLst>
                    <a:ext uri="{FF2B5EF4-FFF2-40B4-BE49-F238E27FC236}">
                      <a16:creationId xmlns:a16="http://schemas.microsoft.com/office/drawing/2014/main" id="{F9AF9D64-C9FB-4D32-993D-3423A2E55E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Line 70">
                  <a:extLst>
                    <a:ext uri="{FF2B5EF4-FFF2-40B4-BE49-F238E27FC236}">
                      <a16:creationId xmlns:a16="http://schemas.microsoft.com/office/drawing/2014/main" id="{9097AC72-422F-4CE0-A772-A63E2294AC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a:extLst>
                  <a:ext uri="{FF2B5EF4-FFF2-40B4-BE49-F238E27FC236}">
                    <a16:creationId xmlns:a16="http://schemas.microsoft.com/office/drawing/2014/main" id="{1A6B3F4D-48A0-4FC2-8720-2606D6AA04C0}"/>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rot="2700000">
                <a:off x="7251633" y="4274501"/>
                <a:ext cx="903599" cy="2160000"/>
                <a:chOff x="9057947" y="3423463"/>
                <a:chExt cx="903599" cy="2160000"/>
              </a:xfrm>
            </p:grpSpPr>
            <p:grpSp>
              <p:nvGrpSpPr>
                <p:cNvPr id="102" name="Group 101">
                  <a:extLst>
                    <a:ext uri="{FF2B5EF4-FFF2-40B4-BE49-F238E27FC236}">
                      <a16:creationId xmlns:a16="http://schemas.microsoft.com/office/drawing/2014/main" id="{67E4FA26-563D-4D19-BAEB-A370818E51A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057947" y="3432856"/>
                  <a:ext cx="903599" cy="1872461"/>
                  <a:chOff x="10538626" y="3165838"/>
                  <a:chExt cx="936000" cy="1939601"/>
                </a:xfrm>
              </p:grpSpPr>
              <p:sp>
                <p:nvSpPr>
                  <p:cNvPr id="107" name="Freeform: Shape 106">
                    <a:extLst>
                      <a:ext uri="{FF2B5EF4-FFF2-40B4-BE49-F238E27FC236}">
                        <a16:creationId xmlns:a16="http://schemas.microsoft.com/office/drawing/2014/main" id="{03B51AAC-6B1D-43D1-8885-402653BA90F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538626" y="3183996"/>
                    <a:ext cx="453600" cy="1920288"/>
                  </a:xfrm>
                  <a:custGeom>
                    <a:avLst/>
                    <a:gdLst>
                      <a:gd name="connsiteX0" fmla="*/ 453600 w 453600"/>
                      <a:gd name="connsiteY0" fmla="*/ 0 h 1920288"/>
                      <a:gd name="connsiteX1" fmla="*/ 453600 w 453600"/>
                      <a:gd name="connsiteY1" fmla="*/ 1920288 h 1920288"/>
                      <a:gd name="connsiteX2" fmla="*/ 384059 w 453600"/>
                      <a:gd name="connsiteY2" fmla="*/ 1914152 h 1920288"/>
                      <a:gd name="connsiteX3" fmla="*/ 9354 w 453600"/>
                      <a:gd name="connsiteY3" fmla="*/ 1548700 h 1920288"/>
                      <a:gd name="connsiteX4" fmla="*/ 0 w 453600"/>
                      <a:gd name="connsiteY4" fmla="*/ 1455902 h 1920288"/>
                      <a:gd name="connsiteX5" fmla="*/ 146 w 453600"/>
                      <a:gd name="connsiteY5" fmla="*/ 1451885 h 1920288"/>
                      <a:gd name="connsiteX6" fmla="*/ 145 w 453600"/>
                      <a:gd name="connsiteY6" fmla="*/ 1451885 h 1920288"/>
                      <a:gd name="connsiteX7" fmla="*/ 7358 w 453600"/>
                      <a:gd name="connsiteY7" fmla="*/ 1253678 h 1920288"/>
                      <a:gd name="connsiteX8" fmla="*/ 424671 w 453600"/>
                      <a:gd name="connsiteY8" fmla="*/ 36480 h 1920288"/>
                      <a:gd name="connsiteX9" fmla="*/ 453600 w 453600"/>
                      <a:gd name="connsiteY9" fmla="*/ 0 h 1920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3600" h="1920288">
                        <a:moveTo>
                          <a:pt x="453600" y="0"/>
                        </a:moveTo>
                        <a:lnTo>
                          <a:pt x="453600" y="1920288"/>
                        </a:lnTo>
                        <a:lnTo>
                          <a:pt x="384059" y="1914152"/>
                        </a:lnTo>
                        <a:cubicBezTo>
                          <a:pt x="196308" y="1880615"/>
                          <a:pt x="47443" y="1734834"/>
                          <a:pt x="9354" y="1548700"/>
                        </a:cubicBezTo>
                        <a:lnTo>
                          <a:pt x="0" y="1455902"/>
                        </a:lnTo>
                        <a:lnTo>
                          <a:pt x="146" y="1451885"/>
                        </a:lnTo>
                        <a:lnTo>
                          <a:pt x="145" y="1451885"/>
                        </a:lnTo>
                        <a:lnTo>
                          <a:pt x="7358" y="1253678"/>
                        </a:lnTo>
                        <a:cubicBezTo>
                          <a:pt x="42019" y="780132"/>
                          <a:pt x="195015" y="355125"/>
                          <a:pt x="424671" y="36480"/>
                        </a:cubicBezTo>
                        <a:lnTo>
                          <a:pt x="453600"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8" name="Freeform: Shape 107">
                    <a:extLst>
                      <a:ext uri="{FF2B5EF4-FFF2-40B4-BE49-F238E27FC236}">
                        <a16:creationId xmlns:a16="http://schemas.microsoft.com/office/drawing/2014/main" id="{CF4180FB-7FBD-421F-A284-4C2CC61B38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10992226" y="3165838"/>
                    <a:ext cx="482400" cy="1939601"/>
                  </a:xfrm>
                  <a:custGeom>
                    <a:avLst/>
                    <a:gdLst>
                      <a:gd name="connsiteX0" fmla="*/ 14399 w 482400"/>
                      <a:gd name="connsiteY0" fmla="*/ 0 h 1939601"/>
                      <a:gd name="connsiteX1" fmla="*/ 14399 w 482400"/>
                      <a:gd name="connsiteY1" fmla="*/ 689615 h 1939601"/>
                      <a:gd name="connsiteX2" fmla="*/ 14400 w 482400"/>
                      <a:gd name="connsiteY2" fmla="*/ 689615 h 1939601"/>
                      <a:gd name="connsiteX3" fmla="*/ 14401 w 482400"/>
                      <a:gd name="connsiteY3" fmla="*/ 689615 h 1939601"/>
                      <a:gd name="connsiteX4" fmla="*/ 14401 w 482400"/>
                      <a:gd name="connsiteY4" fmla="*/ 0 h 1939601"/>
                      <a:gd name="connsiteX5" fmla="*/ 57729 w 482400"/>
                      <a:gd name="connsiteY5" fmla="*/ 54638 h 1939601"/>
                      <a:gd name="connsiteX6" fmla="*/ 475042 w 482400"/>
                      <a:gd name="connsiteY6" fmla="*/ 1271836 h 1939601"/>
                      <a:gd name="connsiteX7" fmla="*/ 482255 w 482400"/>
                      <a:gd name="connsiteY7" fmla="*/ 1470043 h 1939601"/>
                      <a:gd name="connsiteX8" fmla="*/ 482254 w 482400"/>
                      <a:gd name="connsiteY8" fmla="*/ 1470043 h 1939601"/>
                      <a:gd name="connsiteX9" fmla="*/ 482400 w 482400"/>
                      <a:gd name="connsiteY9" fmla="*/ 1474060 h 1939601"/>
                      <a:gd name="connsiteX10" fmla="*/ 473046 w 482400"/>
                      <a:gd name="connsiteY10" fmla="*/ 1566858 h 1939601"/>
                      <a:gd name="connsiteX11" fmla="*/ 15706 w 482400"/>
                      <a:gd name="connsiteY11" fmla="*/ 1939601 h 1939601"/>
                      <a:gd name="connsiteX12" fmla="*/ 14400 w 482400"/>
                      <a:gd name="connsiteY12" fmla="*/ 1939469 h 1939601"/>
                      <a:gd name="connsiteX13" fmla="*/ 13094 w 482400"/>
                      <a:gd name="connsiteY13" fmla="*/ 1939601 h 1939601"/>
                      <a:gd name="connsiteX14" fmla="*/ 0 w 482400"/>
                      <a:gd name="connsiteY14" fmla="*/ 1938446 h 1939601"/>
                      <a:gd name="connsiteX15" fmla="*/ 0 w 482400"/>
                      <a:gd name="connsiteY15" fmla="*/ 18158 h 1939601"/>
                      <a:gd name="connsiteX16" fmla="*/ 14399 w 482400"/>
                      <a:gd name="connsiteY16" fmla="*/ 0 h 193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2400" h="1939601">
                        <a:moveTo>
                          <a:pt x="14399" y="0"/>
                        </a:moveTo>
                        <a:lnTo>
                          <a:pt x="14399" y="689615"/>
                        </a:lnTo>
                        <a:lnTo>
                          <a:pt x="14400" y="689615"/>
                        </a:lnTo>
                        <a:lnTo>
                          <a:pt x="14401" y="689615"/>
                        </a:lnTo>
                        <a:lnTo>
                          <a:pt x="14401" y="0"/>
                        </a:lnTo>
                        <a:lnTo>
                          <a:pt x="57729" y="54638"/>
                        </a:lnTo>
                        <a:cubicBezTo>
                          <a:pt x="287385" y="373283"/>
                          <a:pt x="440381" y="798290"/>
                          <a:pt x="475042" y="1271836"/>
                        </a:cubicBezTo>
                        <a:lnTo>
                          <a:pt x="482255" y="1470043"/>
                        </a:lnTo>
                        <a:lnTo>
                          <a:pt x="482254" y="1470043"/>
                        </a:lnTo>
                        <a:lnTo>
                          <a:pt x="482400" y="1474060"/>
                        </a:lnTo>
                        <a:lnTo>
                          <a:pt x="473046" y="1566858"/>
                        </a:lnTo>
                        <a:cubicBezTo>
                          <a:pt x="429516" y="1779582"/>
                          <a:pt x="241298" y="1939601"/>
                          <a:pt x="15706" y="1939601"/>
                        </a:cubicBezTo>
                        <a:lnTo>
                          <a:pt x="14400" y="1939469"/>
                        </a:lnTo>
                        <a:lnTo>
                          <a:pt x="13094" y="1939601"/>
                        </a:lnTo>
                        <a:lnTo>
                          <a:pt x="0" y="1938446"/>
                        </a:lnTo>
                        <a:lnTo>
                          <a:pt x="0" y="18158"/>
                        </a:lnTo>
                        <a:lnTo>
                          <a:pt x="14399"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103" name="Group 102">
                  <a:extLst>
                    <a:ext uri="{FF2B5EF4-FFF2-40B4-BE49-F238E27FC236}">
                      <a16:creationId xmlns:a16="http://schemas.microsoft.com/office/drawing/2014/main" id="{28E615C5-6A2E-4BF3-A3A8-9061C5B1B845}"/>
                    </a:ext>
                    <a:ext uri="{C183D7F6-B498-43B3-948B-1728B52AA6E4}">
                      <adec:decorative xmlns:adec="http://schemas.microsoft.com/office/drawing/2017/decorative" val="1"/>
                    </a:ext>
                  </a:extLst>
                </p:cNvPr>
                <p:cNvGrpSpPr>
                  <a:grpSpLocks/>
                </p:cNvGrpSpPr>
                <p:nvPr>
                  <p:extLst>
                    <p:ext uri="{386F3935-93C4-4BCD-93E2-E3B085C9AB24}">
                      <p16:designElem xmlns:p16="http://schemas.microsoft.com/office/powerpoint/2015/main" val="1"/>
                    </p:ext>
                  </p:extLst>
                </p:nvPr>
              </p:nvGrpSpPr>
              <p:grpSpPr>
                <a:xfrm>
                  <a:off x="9210264" y="3423463"/>
                  <a:ext cx="597126" cy="2160000"/>
                  <a:chOff x="9210264" y="3423463"/>
                  <a:chExt cx="597126" cy="2160000"/>
                </a:xfrm>
              </p:grpSpPr>
              <p:cxnSp>
                <p:nvCxnSpPr>
                  <p:cNvPr id="104" name="Straight Connector 103">
                    <a:extLst>
                      <a:ext uri="{FF2B5EF4-FFF2-40B4-BE49-F238E27FC236}">
                        <a16:creationId xmlns:a16="http://schemas.microsoft.com/office/drawing/2014/main" id="{B15A4CEB-6B8D-48C3-8484-3EC282A34A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508827" y="3423463"/>
                    <a:ext cx="0" cy="2160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5" name="Rectangle 5">
                    <a:extLst>
                      <a:ext uri="{FF2B5EF4-FFF2-40B4-BE49-F238E27FC236}">
                        <a16:creationId xmlns:a16="http://schemas.microsoft.com/office/drawing/2014/main" id="{38F7FD7D-E582-4214-B1B3-D289130553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10264" y="4162845"/>
                    <a:ext cx="597126" cy="597126"/>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5">
                    <a:extLst>
                      <a:ext uri="{FF2B5EF4-FFF2-40B4-BE49-F238E27FC236}">
                        <a16:creationId xmlns:a16="http://schemas.microsoft.com/office/drawing/2014/main" id="{B74D1DAC-C0D4-447E-8665-EAFF34F4E32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rot="2700000">
                    <a:off x="9297710" y="3747070"/>
                    <a:ext cx="422234" cy="422234"/>
                  </a:xfrm>
                  <a:custGeom>
                    <a:avLst/>
                    <a:gdLst>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0 w 1239398"/>
                      <a:gd name="connsiteY4" fmla="*/ 0 h 1239398"/>
                      <a:gd name="connsiteX0" fmla="*/ 0 w 1239398"/>
                      <a:gd name="connsiteY0" fmla="*/ 0 h 1239398"/>
                      <a:gd name="connsiteX1" fmla="*/ 1239398 w 1239398"/>
                      <a:gd name="connsiteY1" fmla="*/ 0 h 1239398"/>
                      <a:gd name="connsiteX2" fmla="*/ 1239398 w 1239398"/>
                      <a:gd name="connsiteY2" fmla="*/ 1239398 h 1239398"/>
                      <a:gd name="connsiteX3" fmla="*/ 0 w 1239398"/>
                      <a:gd name="connsiteY3" fmla="*/ 1239398 h 1239398"/>
                      <a:gd name="connsiteX4" fmla="*/ 91440 w 1239398"/>
                      <a:gd name="connsiteY4" fmla="*/ 91440 h 1239398"/>
                      <a:gd name="connsiteX0" fmla="*/ 1239398 w 1239398"/>
                      <a:gd name="connsiteY0" fmla="*/ 0 h 1239398"/>
                      <a:gd name="connsiteX1" fmla="*/ 1239398 w 1239398"/>
                      <a:gd name="connsiteY1" fmla="*/ 1239398 h 1239398"/>
                      <a:gd name="connsiteX2" fmla="*/ 0 w 1239398"/>
                      <a:gd name="connsiteY2" fmla="*/ 1239398 h 1239398"/>
                      <a:gd name="connsiteX3" fmla="*/ 91440 w 1239398"/>
                      <a:gd name="connsiteY3" fmla="*/ 91440 h 1239398"/>
                      <a:gd name="connsiteX0" fmla="*/ 1239398 w 1239398"/>
                      <a:gd name="connsiteY0" fmla="*/ 0 h 1239398"/>
                      <a:gd name="connsiteX1" fmla="*/ 1239398 w 1239398"/>
                      <a:gd name="connsiteY1" fmla="*/ 1239398 h 1239398"/>
                      <a:gd name="connsiteX2" fmla="*/ 0 w 1239398"/>
                      <a:gd name="connsiteY2" fmla="*/ 1239398 h 1239398"/>
                    </a:gdLst>
                    <a:ahLst/>
                    <a:cxnLst>
                      <a:cxn ang="0">
                        <a:pos x="connsiteX0" y="connsiteY0"/>
                      </a:cxn>
                      <a:cxn ang="0">
                        <a:pos x="connsiteX1" y="connsiteY1"/>
                      </a:cxn>
                      <a:cxn ang="0">
                        <a:pos x="connsiteX2" y="connsiteY2"/>
                      </a:cxn>
                    </a:cxnLst>
                    <a:rect l="l" t="t" r="r" b="b"/>
                    <a:pathLst>
                      <a:path w="1239398" h="1239398">
                        <a:moveTo>
                          <a:pt x="1239398" y="0"/>
                        </a:moveTo>
                        <a:lnTo>
                          <a:pt x="1239398" y="1239398"/>
                        </a:lnTo>
                        <a:lnTo>
                          <a:pt x="0" y="1239398"/>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sp>
        <p:nvSpPr>
          <p:cNvPr id="4" name="Content Placeholder 3">
            <a:extLst>
              <a:ext uri="{FF2B5EF4-FFF2-40B4-BE49-F238E27FC236}">
                <a16:creationId xmlns:a16="http://schemas.microsoft.com/office/drawing/2014/main" id="{8F8E5FA1-697B-6FB5-4F63-346DF5F17039}"/>
              </a:ext>
            </a:extLst>
          </p:cNvPr>
          <p:cNvSpPr>
            <a:spLocks noGrp="1"/>
          </p:cNvSpPr>
          <p:nvPr>
            <p:ph sz="quarter" idx="15" hasCustomPrompt="1"/>
          </p:nvPr>
        </p:nvSpPr>
        <p:spPr>
          <a:xfrm>
            <a:off x="7630067" y="3219450"/>
            <a:ext cx="4128934" cy="3092780"/>
          </a:xfrm>
        </p:spPr>
        <p:txBody>
          <a:bodyPr/>
          <a:lstStyle>
            <a:lvl1pPr marL="0" indent="0" algn="ctr">
              <a:buNone/>
              <a:defRPr lang="en-US" sz="2000" kern="1200" spc="50" dirty="0" smtClean="0">
                <a:solidFill>
                  <a:schemeClr val="tx1">
                    <a:alpha val="60000"/>
                  </a:schemeClr>
                </a:solidFill>
                <a:latin typeface="+mn-lt"/>
                <a:ea typeface="+mn-ea"/>
                <a:cs typeface="Calibri"/>
              </a:defRPr>
            </a:lvl1pPr>
            <a:lvl2pPr marL="360000" indent="0">
              <a:buNone/>
              <a:defRPr lang="en-US" sz="2000" kern="1200" spc="50" dirty="0" smtClean="0">
                <a:solidFill>
                  <a:schemeClr val="tx1">
                    <a:alpha val="60000"/>
                  </a:schemeClr>
                </a:solidFill>
                <a:latin typeface="+mn-lt"/>
                <a:ea typeface="+mn-ea"/>
                <a:cs typeface="Calibri"/>
              </a:defRPr>
            </a:lvl2pPr>
            <a:lvl3pPr marL="720000" indent="0">
              <a:buNone/>
              <a:defRPr lang="en-US" sz="2000" kern="1200" spc="50" dirty="0" smtClean="0">
                <a:solidFill>
                  <a:schemeClr val="tx1">
                    <a:alpha val="60000"/>
                  </a:schemeClr>
                </a:solidFill>
                <a:latin typeface="+mn-lt"/>
                <a:ea typeface="+mn-ea"/>
                <a:cs typeface="Calibri"/>
              </a:defRPr>
            </a:lvl3pPr>
            <a:lvl4pPr marL="1080000" indent="0">
              <a:buNone/>
              <a:defRPr lang="en-US" sz="2000" kern="1200" spc="50" dirty="0" smtClean="0">
                <a:solidFill>
                  <a:schemeClr val="tx1">
                    <a:alpha val="60000"/>
                  </a:schemeClr>
                </a:solidFill>
                <a:latin typeface="+mn-lt"/>
                <a:ea typeface="+mn-ea"/>
                <a:cs typeface="Calibri"/>
              </a:defRPr>
            </a:lvl4pPr>
            <a:lvl5pPr marL="1440000" indent="0">
              <a:buNone/>
              <a:defRPr lang="en-US" sz="2000" kern="1200" spc="50" dirty="0">
                <a:solidFill>
                  <a:schemeClr val="tx1">
                    <a:alpha val="60000"/>
                  </a:schemeClr>
                </a:solidFill>
                <a:latin typeface="+mn-lt"/>
                <a:ea typeface="+mn-ea"/>
                <a:cs typeface="Calibri"/>
              </a:defRPr>
            </a:lvl5pPr>
          </a:lstStyle>
          <a:p>
            <a:pPr lvl="0"/>
            <a:r>
              <a:rPr lang="en-US" dirty="0"/>
              <a:t>Click to add text</a:t>
            </a:r>
          </a:p>
        </p:txBody>
      </p:sp>
    </p:spTree>
    <p:extLst>
      <p:ext uri="{BB962C8B-B14F-4D97-AF65-F5344CB8AC3E}">
        <p14:creationId xmlns:p14="http://schemas.microsoft.com/office/powerpoint/2010/main" val="11894668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422912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624494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45040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7252712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5523027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8/31/2025</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17004688-7200-27A0-AED2-FDEA0C50E2E9}"/>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0962AE0E-CD08-E4A3-B4FB-58E3FB6095C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942343E8-72A7-5457-2C99-D033A36FF01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1C19E638-91EB-75DC-9458-EA0229C044E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E02EB3D-A45E-B4B7-9E49-65E6921C6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46ED0F2C-33C6-33F8-D25A-653073FA8F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76C992DF-7C76-80E6-220E-5545B437E8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1532E4B2-6FAE-2363-8842-E08A265B0FB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D7AE19E9-E19F-29AF-639C-44EB5FB5E3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FC6B75DA-401A-8C4D-421A-4A0230030C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83B7B7D8-FAE1-EF25-3177-C597CA2855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D8189C2B-39BF-F3AD-761F-3EC5A413936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9B3C11E0-E220-6347-106F-7361EEF4B71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79AAD932-DEE5-826A-1B8E-BF1B2B2BB3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A9BA9C23-F16A-423E-DB70-2BBBE58B0C8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237FA726-DD02-A25D-C698-4FB16B377C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A0991B4B-EDB7-1AEE-679D-75A7958333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198D13E0-51CA-CC43-BFAD-752CD4E5ED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979DDC47-298E-AFD7-CE86-9F24018FCB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FDF6497C-C9D8-77C1-9EC1-AA3DC693FD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94954A5-B504-9802-E8A3-D92A434B215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26CA4C70-E5AD-FFC4-4F64-9029A88E16B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C2F66C97-233E-069E-842E-FC7DD613F3E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AA0F3696-6B0D-543A-4D40-8B145249CBF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29D21825-8498-CADF-8EB5-D08C5C4348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D1EBC7BA-66A7-56E5-19F7-65B9A2BE6E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41A6EA28-930F-EBBA-43EE-6CB627294A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5297B34D-B81D-6350-4194-484D7EC282F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DD7C599E-910F-8D88-3AA0-B24C9A79E1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E663B789-16D2-7968-1AB9-E036E4D4285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EBE4D28C-9D5D-2CDF-4E98-5D046F140C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19D439ED-096C-BC38-ECCB-78B2B5178F8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E820AB2-DB7A-A79D-FAE4-35AC3D677C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88E5C4B-5B7B-FDA4-A576-7854A9D15983}"/>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E3C02BC9-4E4F-3743-8563-808D6A0B43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D0EF96EA-252F-062A-E566-42ABC6B903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58DCE928-965C-EA85-F5C1-24E19E45854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B5B70EF0-D01D-E5DD-0234-6B93EE439E1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CA0351E2-397A-7FC9-6BE5-A3018AAB2B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9EE4DD70-FCD0-DFFE-52A6-0DE9BC23311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466F87F-6F35-E28C-1556-6383A82F7F8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D4FD8A8E-2B46-F940-BD0E-086FCF7666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532BE26-5B7C-EE9E-4191-8A54CDBBD6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BFC8ECE6-D59A-9EE4-CB81-D6162F00D8E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15080BC2-EE72-5D70-6666-DEBC4916533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393AA0A3-2A8A-2332-F348-F88D6E1F3B3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54355255-9D4E-147B-DA9E-4FFB14E7C1B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0C229BCD-A083-BC81-2151-41E4947E04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F138DCEE-5B8D-D5E5-54B6-6B0BA01F6E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F00BD61F-0747-E748-6BFB-CB875F494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07C45B1B-92EA-5E82-24D1-931DB8AF99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11B1265-0119-731D-E758-7C0BAFE4B5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35056C9E-95B1-E743-9A73-5A39803B74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873B7450-9F65-5384-2976-127FD87757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93FE1A96-9FB8-DD4B-5EB8-26A91007B6E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07C997E7-D2EC-2533-34E1-ADA752DD0A5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CDFD69D0-D4F6-6990-4E0A-C6FEB0CE49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825CB36E-9726-A54C-5717-F6A428FED5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F8184497-7251-D4E9-F39C-EE556E4B108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835D68A6-6C40-806B-C58A-25B22D6BC6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E36097E1-57E6-7188-7C0D-36C56EF55F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9C1BAB2A-BA9C-8C5A-13B8-CE9C056AE65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4F8DCA4A-A0D6-514F-47BB-541F133C696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0BEDD737-7AD9-32AF-DA50-AE940D883A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361792E-BF11-44DD-3900-9EE92815F3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EF08723B-66BF-73AE-106A-58DBBBABFA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866A6C7D-739E-6ED2-8DC9-F62F969772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3CAE0274-E38E-54A4-13C4-FFD1A9DDC6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7561DEAF-B810-94D1-71BB-2116BFFFA7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323C31A5-9409-F839-90BA-3883DC53230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42742EC4-5A1C-631E-398C-F3C5A9C4A2EE}"/>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D2C0A335-0DBB-9CDA-7CB6-64689BB782AD}"/>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1B6FD8-0F3F-70F9-2457-87BB8AAB79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44ACA065-23B9-0399-85C9-8821480A7DD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360F78FE-550E-F182-27C9-8D0D0411F4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82BEC42F-0A94-4DB3-9210-90D9BA7610B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4639297D-A086-3111-DE35-3ADFC63EC52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0A57F373-E650-007D-EF3A-125835724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3F7AA1C2-3BC9-2CC2-246C-891EEAAAAAD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8095730D-9E3D-CB3A-4FF1-D9B51A162A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FDC9A03-E7DE-3D3E-74F8-C2990A5082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3B430687-A11D-CFC5-B7C6-AF9A479146F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F9EEDCBB-CCC4-61BB-3480-8D21A3D2F1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19003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910518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40213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80890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819990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3" r:id="rId17"/>
    <p:sldLayoutId id="2147483717" r:id="rId18"/>
    <p:sldLayoutId id="2147483672" r:id="rId19"/>
  </p:sldLayoutIdLst>
  <p:hf sldNum="0" hdr="0" ftr="0" dt="0"/>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37">
          <p15:clr>
            <a:srgbClr val="F26B43"/>
          </p15:clr>
        </p15:guide>
        <p15:guide id="2" orient="horz" pos="2160">
          <p15:clr>
            <a:srgbClr val="F26B43"/>
          </p15:clr>
        </p15:guide>
        <p15:guide id="3" pos="680">
          <p15:clr>
            <a:srgbClr val="F26B43"/>
          </p15:clr>
        </p15:guide>
        <p15:guide id="4" pos="7000">
          <p15:clr>
            <a:srgbClr val="F26B43"/>
          </p15:clr>
        </p15:guide>
        <p15:guide id="5" orient="horz" pos="679">
          <p15:clr>
            <a:srgbClr val="F26B43"/>
          </p15:clr>
        </p15:guide>
        <p15:guide id="6" orient="horz" pos="3640">
          <p15:clr>
            <a:srgbClr val="F26B43"/>
          </p15:clr>
        </p15:guide>
        <p15:guide id="7" pos="6644">
          <p15:clr>
            <a:srgbClr val="F26B43"/>
          </p15:clr>
        </p15:guide>
        <p15:guide id="8" pos="6289">
          <p15:clr>
            <a:srgbClr val="F26B43"/>
          </p15:clr>
        </p15:guide>
        <p15:guide id="9" pos="5945">
          <p15:clr>
            <a:srgbClr val="F26B43"/>
          </p15:clr>
        </p15:guide>
        <p15:guide id="10" pos="1391">
          <p15:clr>
            <a:srgbClr val="F26B43"/>
          </p15:clr>
        </p15:guide>
        <p15:guide id="11" pos="1032">
          <p15:clr>
            <a:srgbClr val="F26B43"/>
          </p15:clr>
        </p15:guide>
        <p15:guide id="12" pos="1732">
          <p15:clr>
            <a:srgbClr val="F26B43"/>
          </p15:clr>
        </p15:guide>
        <p15:guide id="13" pos="2084">
          <p15:clr>
            <a:srgbClr val="F26B43"/>
          </p15:clr>
        </p15:guide>
        <p15:guide id="14" pos="5596">
          <p15:clr>
            <a:srgbClr val="F26B43"/>
          </p15:clr>
        </p15:guide>
        <p15:guide id="15" pos="2436">
          <p15:clr>
            <a:srgbClr val="F26B43"/>
          </p15:clr>
        </p15:guide>
        <p15:guide id="16" pos="5244">
          <p15:clr>
            <a:srgbClr val="F26B43"/>
          </p15:clr>
        </p15:guide>
        <p15:guide id="17" pos="2792">
          <p15:clr>
            <a:srgbClr val="F26B43"/>
          </p15:clr>
        </p15:guide>
        <p15:guide id="18" pos="4892">
          <p15:clr>
            <a:srgbClr val="F26B43"/>
          </p15:clr>
        </p15:guide>
        <p15:guide id="19" pos="4543">
          <p15:clr>
            <a:srgbClr val="F26B43"/>
          </p15:clr>
        </p15:guide>
        <p15:guide id="20" pos="3488">
          <p15:clr>
            <a:srgbClr val="F26B43"/>
          </p15:clr>
        </p15:guide>
        <p15:guide id="21" pos="4192">
          <p15:clr>
            <a:srgbClr val="F26B43"/>
          </p15:clr>
        </p15:guide>
        <p15:guide id="22" pos="3840">
          <p15:clr>
            <a:srgbClr val="F26B43"/>
          </p15:clr>
        </p15:guide>
        <p15:guide id="23" pos="340">
          <p15:clr>
            <a:srgbClr val="A4A3A4"/>
          </p15:clr>
        </p15:guide>
        <p15:guide id="24" pos="7340">
          <p15:clr>
            <a:srgbClr val="A4A3A4"/>
          </p15:clr>
        </p15:guide>
        <p15:guide id="25" orient="horz" pos="1062">
          <p15:clr>
            <a:srgbClr val="5ACBF0"/>
          </p15:clr>
        </p15:guide>
        <p15:guide id="26" orient="horz" pos="3982">
          <p15:clr>
            <a:srgbClr val="A4A3A4"/>
          </p15:clr>
        </p15:guide>
        <p15:guide id="27" orient="horz" pos="338">
          <p15:clr>
            <a:srgbClr val="A4A3A4"/>
          </p15:clr>
        </p15:guide>
        <p15:guide id="28" orient="horz" pos="950">
          <p15:clr>
            <a:srgbClr val="5ACBF0"/>
          </p15:clr>
        </p15:guide>
        <p15:guide id="29" orient="horz" pos="249">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984522" y="298564"/>
            <a:ext cx="9023078" cy="6260873"/>
          </a:xfrm>
        </p:spPr>
        <p:txBody>
          <a:bodyPr>
            <a:noAutofit/>
          </a:bodyPr>
          <a:lstStyle/>
          <a:p>
            <a:r>
              <a:rPr lang="en-US" dirty="0"/>
              <a:t>Automating Excel Tasks with </a:t>
            </a:r>
            <a:r>
              <a:rPr lang="en-US" dirty="0" err="1"/>
              <a:t>OpenPyXL</a:t>
            </a:r>
            <a:r>
              <a:rPr lang="en-US" dirty="0"/>
              <a:t> </a:t>
            </a:r>
            <a:endParaRPr lang="en-US" b="1"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FD2A74C6-A0B1-8EE2-4BEA-2B4CAE014A1D}"/>
              </a:ext>
            </a:extLst>
          </p:cNvPr>
          <p:cNvSpPr>
            <a:spLocks noGrp="1" noChangeArrowheads="1"/>
          </p:cNvSpPr>
          <p:nvPr>
            <p:ph sz="quarter" idx="15"/>
          </p:nvPr>
        </p:nvSpPr>
        <p:spPr bwMode="auto">
          <a:xfrm>
            <a:off x="390689" y="740008"/>
            <a:ext cx="11130751" cy="4283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4000" b="1" dirty="0">
                <a:solidFill>
                  <a:schemeClr val="tx1"/>
                </a:solidFill>
              </a:rPr>
              <a:t>Introduction</a:t>
            </a:r>
          </a:p>
          <a:p>
            <a:r>
              <a:rPr lang="en-US" sz="2400" dirty="0">
                <a:solidFill>
                  <a:schemeClr val="tx1"/>
                </a:solidFill>
              </a:rPr>
              <a:t>Excel is widely used for data management, but repetitive tasks like formatting, calculations, or data entry can be time-consuming. </a:t>
            </a:r>
            <a:r>
              <a:rPr lang="en-US" sz="2400" b="1" dirty="0" err="1">
                <a:solidFill>
                  <a:schemeClr val="tx1"/>
                </a:solidFill>
              </a:rPr>
              <a:t>OpenPyXL</a:t>
            </a:r>
            <a:r>
              <a:rPr lang="en-US" sz="2400" dirty="0">
                <a:solidFill>
                  <a:schemeClr val="tx1"/>
                </a:solidFill>
              </a:rPr>
              <a:t>, a Python library, enables automation of Excel tasks, allowing analysts to read, write, and manipulate Excel files programmatically. This improves efficiency and reduces human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16E9532-6DC7-411D-A09F-8413A5B95FFE}"/>
              </a:ext>
            </a:extLst>
          </p:cNvPr>
          <p:cNvSpPr>
            <a:spLocks noGrp="1"/>
          </p:cNvSpPr>
          <p:nvPr>
            <p:ph type="title"/>
          </p:nvPr>
        </p:nvSpPr>
        <p:spPr>
          <a:xfrm>
            <a:off x="462642" y="995760"/>
            <a:ext cx="10441331" cy="4869882"/>
          </a:xfrm>
        </p:spPr>
        <p:txBody>
          <a:bodyPr anchor="ctr">
            <a:noAutofit/>
          </a:bodyPr>
          <a:lstStyle/>
          <a:p>
            <a:r>
              <a:rPr lang="en-US" sz="4000" b="1" dirty="0"/>
              <a:t>Why Automate Excel Tasks?</a:t>
            </a:r>
            <a:br>
              <a:rPr lang="en-US" sz="4000" b="1" dirty="0"/>
            </a:br>
            <a:r>
              <a:rPr lang="en-US" sz="4000" dirty="0"/>
              <a:t>Automation saves time, ensures consistency, and increases productivity. It is especially useful when dealing with large datasets, repetitive reporting, or frequent updates. By automating tasks, analysts can focus on </a:t>
            </a:r>
            <a:r>
              <a:rPr lang="en-US" sz="4000" b="1" dirty="0"/>
              <a:t>data insights</a:t>
            </a:r>
            <a:r>
              <a:rPr lang="en-US" sz="4000" dirty="0"/>
              <a:t> rather than manual operations, improving both speed and accuracy.</a:t>
            </a:r>
            <a:br>
              <a:rPr lang="en-US" sz="4000" dirty="0"/>
            </a:br>
            <a:endParaRPr lang="en-US" sz="4000" dirty="0"/>
          </a:p>
        </p:txBody>
      </p:sp>
    </p:spTree>
    <p:extLst>
      <p:ext uri="{BB962C8B-B14F-4D97-AF65-F5344CB8AC3E}">
        <p14:creationId xmlns:p14="http://schemas.microsoft.com/office/powerpoint/2010/main" val="811730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862ACA05-BF8F-4B75-0AC8-A1350472C347}"/>
              </a:ext>
            </a:extLst>
          </p:cNvPr>
          <p:cNvSpPr>
            <a:spLocks noGrp="1" noChangeArrowheads="1"/>
          </p:cNvSpPr>
          <p:nvPr>
            <p:ph type="title"/>
          </p:nvPr>
        </p:nvSpPr>
        <p:spPr bwMode="auto">
          <a:xfrm>
            <a:off x="1043019" y="1100020"/>
            <a:ext cx="1005170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3200" b="1" dirty="0"/>
              <a:t>Key Features of </a:t>
            </a:r>
            <a:r>
              <a:rPr lang="en-US" sz="3200" b="1" dirty="0" err="1"/>
              <a:t>OpenPyXL</a:t>
            </a:r>
            <a:br>
              <a:rPr lang="en-US" sz="3200" b="1" dirty="0"/>
            </a:br>
            <a:br>
              <a:rPr lang="en-US" sz="3200" b="1" dirty="0"/>
            </a:br>
            <a:br>
              <a:rPr lang="en-US" sz="3200" b="1" dirty="0"/>
            </a:br>
            <a:r>
              <a:rPr lang="en-US" sz="3200" dirty="0"/>
              <a:t>Reading and writing </a:t>
            </a:r>
            <a:r>
              <a:rPr lang="en-US" sz="3200" b="1" dirty="0"/>
              <a:t>Excel workbooks</a:t>
            </a:r>
            <a:br>
              <a:rPr lang="en-US" sz="3200" dirty="0"/>
            </a:br>
            <a:r>
              <a:rPr lang="en-US" sz="3200" dirty="0"/>
              <a:t>Creating, modifying, and styling </a:t>
            </a:r>
            <a:r>
              <a:rPr lang="en-US" sz="3200" b="1" dirty="0"/>
              <a:t>sheets, rows, and columns</a:t>
            </a:r>
            <a:br>
              <a:rPr lang="en-US" sz="3200" dirty="0"/>
            </a:br>
            <a:r>
              <a:rPr lang="en-US" sz="3200" dirty="0"/>
              <a:t>Adding </a:t>
            </a:r>
            <a:r>
              <a:rPr lang="en-US" sz="3200" b="1" dirty="0"/>
              <a:t>formulas and charts</a:t>
            </a:r>
            <a:r>
              <a:rPr lang="en-US" sz="3200" dirty="0"/>
              <a:t> programmatically</a:t>
            </a:r>
            <a:br>
              <a:rPr lang="en-US" sz="3200" dirty="0"/>
            </a:br>
            <a:r>
              <a:rPr lang="en-US" sz="3200" dirty="0"/>
              <a:t>Automating </a:t>
            </a:r>
            <a:r>
              <a:rPr lang="en-US" sz="3200" b="1" dirty="0"/>
              <a:t>data entry, formatting, and calculations</a:t>
            </a:r>
            <a:br>
              <a:rPr lang="en-US" sz="3200" dirty="0"/>
            </a:br>
            <a:r>
              <a:rPr lang="en-US" sz="3200" dirty="0"/>
              <a:t>Integrating with </a:t>
            </a:r>
            <a:r>
              <a:rPr lang="en-US" sz="3200" b="1" dirty="0"/>
              <a:t>Python workflows</a:t>
            </a:r>
            <a:r>
              <a:rPr lang="en-US" sz="3200" dirty="0"/>
              <a:t> for data analysis</a:t>
            </a:r>
            <a:br>
              <a:rPr lang="en-US" sz="3200" dirty="0"/>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4421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DE7A40E-C6D4-3F6F-D45F-0CCBA83D1114}"/>
              </a:ext>
            </a:extLst>
          </p:cNvPr>
          <p:cNvSpPr>
            <a:spLocks noGrp="1" noChangeArrowheads="1"/>
          </p:cNvSpPr>
          <p:nvPr>
            <p:ph idx="10"/>
          </p:nvPr>
        </p:nvSpPr>
        <p:spPr bwMode="auto">
          <a:xfrm>
            <a:off x="155208" y="904890"/>
            <a:ext cx="9252952" cy="4731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800" b="1" dirty="0"/>
              <a:t>Applications in Data Analysis</a:t>
            </a:r>
          </a:p>
          <a:p>
            <a:r>
              <a:rPr lang="en-US" sz="2800" dirty="0"/>
              <a:t>Using </a:t>
            </a:r>
            <a:r>
              <a:rPr lang="en-US" sz="2800" dirty="0" err="1"/>
              <a:t>OpenPyXL</a:t>
            </a:r>
            <a:r>
              <a:rPr lang="en-US" sz="2800" dirty="0"/>
              <a:t>, analysts can:</a:t>
            </a:r>
          </a:p>
          <a:p>
            <a:r>
              <a:rPr lang="en-US" sz="2800" dirty="0"/>
              <a:t>Generate </a:t>
            </a:r>
            <a:r>
              <a:rPr lang="en-US" sz="2800" b="1" dirty="0"/>
              <a:t>automated reports</a:t>
            </a:r>
            <a:endParaRPr lang="en-US" sz="2800" dirty="0"/>
          </a:p>
          <a:p>
            <a:r>
              <a:rPr lang="en-US" sz="2800" dirty="0"/>
              <a:t>Format datasets with styles and colors</a:t>
            </a:r>
          </a:p>
          <a:p>
            <a:r>
              <a:rPr lang="en-US" sz="2800" dirty="0"/>
              <a:t>Update </a:t>
            </a:r>
            <a:r>
              <a:rPr lang="en-US" sz="2800" b="1" dirty="0"/>
              <a:t>daily or weekly dashboards</a:t>
            </a:r>
            <a:endParaRPr lang="en-US" sz="2800" dirty="0"/>
          </a:p>
          <a:p>
            <a:r>
              <a:rPr lang="en-US" sz="2800" dirty="0"/>
              <a:t>Apply formulas across large datasets automatically</a:t>
            </a:r>
          </a:p>
          <a:p>
            <a:r>
              <a:rPr lang="en-US" sz="2800" dirty="0"/>
              <a:t>Extract data from multiple sheets for analysis</a:t>
            </a:r>
          </a:p>
        </p:txBody>
      </p:sp>
    </p:spTree>
    <p:extLst>
      <p:ext uri="{BB962C8B-B14F-4D97-AF65-F5344CB8AC3E}">
        <p14:creationId xmlns:p14="http://schemas.microsoft.com/office/powerpoint/2010/main" val="19448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20ECA23-E93D-C00E-7DBC-DD74D63120E4}"/>
              </a:ext>
            </a:extLst>
          </p:cNvPr>
          <p:cNvSpPr>
            <a:spLocks noGrp="1" noChangeArrowheads="1"/>
          </p:cNvSpPr>
          <p:nvPr>
            <p:ph type="title"/>
          </p:nvPr>
        </p:nvSpPr>
        <p:spPr bwMode="auto">
          <a:xfrm>
            <a:off x="244871" y="920624"/>
            <a:ext cx="976272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4000" b="1" dirty="0"/>
              <a:t>Advantages of Using </a:t>
            </a:r>
            <a:r>
              <a:rPr lang="en-US" sz="4000" b="1" dirty="0" err="1"/>
              <a:t>OpenPyXL</a:t>
            </a:r>
            <a:br>
              <a:rPr lang="en-US" sz="4000" b="1" dirty="0"/>
            </a:br>
            <a:br>
              <a:rPr lang="en-US" sz="4000" b="1" dirty="0"/>
            </a:br>
            <a:r>
              <a:rPr lang="en-US" sz="4000" dirty="0"/>
              <a:t>Reduces </a:t>
            </a:r>
            <a:r>
              <a:rPr lang="en-US" sz="4000" b="1" dirty="0"/>
              <a:t>manual effort</a:t>
            </a:r>
            <a:r>
              <a:rPr lang="en-US" sz="4000" dirty="0"/>
              <a:t> and errors</a:t>
            </a:r>
            <a:br>
              <a:rPr lang="en-US" sz="4000" dirty="0"/>
            </a:br>
            <a:r>
              <a:rPr lang="en-US" sz="4000" dirty="0"/>
              <a:t>Saves </a:t>
            </a:r>
            <a:r>
              <a:rPr lang="en-US" sz="4000" b="1" dirty="0"/>
              <a:t>time in repetitive Excel operations</a:t>
            </a:r>
            <a:br>
              <a:rPr lang="en-US" sz="4000" dirty="0"/>
            </a:br>
            <a:r>
              <a:rPr lang="en-US" sz="4000" dirty="0"/>
              <a:t>Ensures </a:t>
            </a:r>
            <a:r>
              <a:rPr lang="en-US" sz="4000" b="1" dirty="0"/>
              <a:t>standardized and consistent reporting</a:t>
            </a:r>
            <a:br>
              <a:rPr lang="en-US" sz="4000" dirty="0"/>
            </a:br>
            <a:r>
              <a:rPr lang="en-US" sz="4000" dirty="0"/>
              <a:t>Integrates seamlessly with </a:t>
            </a:r>
            <a:r>
              <a:rPr lang="en-US" sz="4000" b="1" dirty="0"/>
              <a:t>Python scripts for data pipelines</a:t>
            </a:r>
            <a:br>
              <a:rPr lang="en-US" sz="4000" dirty="0"/>
            </a:b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5918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4028550" y="193571"/>
            <a:ext cx="7310152" cy="1185045"/>
          </a:xfrm>
        </p:spPr>
        <p:txBody>
          <a:bodyPr wrap="square" anchor="b">
            <a:normAutofit/>
          </a:bodyPr>
          <a:lstStyle/>
          <a:p>
            <a:r>
              <a:rPr lang="en-US" b="1" dirty="0"/>
              <a:t>CONCLUSION</a:t>
            </a:r>
          </a:p>
        </p:txBody>
      </p:sp>
      <p:sp>
        <p:nvSpPr>
          <p:cNvPr id="6" name="Rectangle 1">
            <a:extLst>
              <a:ext uri="{FF2B5EF4-FFF2-40B4-BE49-F238E27FC236}">
                <a16:creationId xmlns:a16="http://schemas.microsoft.com/office/drawing/2014/main" id="{39E832A0-4D22-6744-A3A8-9572E8133950}"/>
              </a:ext>
            </a:extLst>
          </p:cNvPr>
          <p:cNvSpPr>
            <a:spLocks noGrp="1" noChangeArrowheads="1"/>
          </p:cNvSpPr>
          <p:nvPr>
            <p:ph idx="10"/>
          </p:nvPr>
        </p:nvSpPr>
        <p:spPr bwMode="auto">
          <a:xfrm>
            <a:off x="983226" y="2128083"/>
            <a:ext cx="10644899"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Bef>
                <a:spcPct val="0"/>
              </a:spcBef>
              <a:spcAft>
                <a:spcPct val="0"/>
              </a:spcAft>
              <a:buClrTx/>
            </a:pPr>
            <a:r>
              <a:rPr lang="en-US" sz="3600" dirty="0">
                <a:solidFill>
                  <a:schemeClr val="tx1"/>
                </a:solidFill>
              </a:rPr>
              <a:t>Automating Excel tasks with </a:t>
            </a:r>
            <a:r>
              <a:rPr lang="en-US" sz="3600" dirty="0" err="1">
                <a:solidFill>
                  <a:schemeClr val="tx1"/>
                </a:solidFill>
              </a:rPr>
              <a:t>OpenPyXL</a:t>
            </a:r>
            <a:r>
              <a:rPr lang="en-US" sz="3600" dirty="0">
                <a:solidFill>
                  <a:schemeClr val="tx1"/>
                </a:solidFill>
              </a:rPr>
              <a:t> empowers analysts to handle repetitive operations efficiently, freeing time to focus on meaningful insights. By combining Python’s programming power with Excel, data workflows become faster, accurate, and more scalable, enhancing productivity in every analytics project.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50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p:txBody>
          <a:bodyPr wrap="square" anchor="b">
            <a:normAutofit/>
          </a:bodyPr>
          <a:lstStyle/>
          <a:p>
            <a:r>
              <a:rPr lang="en-US" sz="6000" b="1"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5"/>
          </p:nvPr>
        </p:nvSpPr>
        <p:spPr>
          <a:xfrm>
            <a:off x="3883742" y="3219450"/>
            <a:ext cx="7875259" cy="3092780"/>
          </a:xfrm>
        </p:spPr>
        <p:txBody>
          <a:bodyPr>
            <a:normAutofit/>
          </a:bodyPr>
          <a:lstStyle/>
          <a:p>
            <a:r>
              <a:rPr lang="en-US" sz="3200" dirty="0"/>
              <a:t>If you have any question?</a:t>
            </a:r>
          </a:p>
          <a:p>
            <a:r>
              <a:rPr lang="en-US" sz="3200" dirty="0"/>
              <a:t>thahliyamist@gmail.com</a:t>
            </a:r>
          </a:p>
        </p:txBody>
      </p:sp>
    </p:spTree>
    <p:extLst>
      <p:ext uri="{BB962C8B-B14F-4D97-AF65-F5344CB8AC3E}">
        <p14:creationId xmlns:p14="http://schemas.microsoft.com/office/powerpoint/2010/main" val="3103683689"/>
      </p:ext>
    </p:extLst>
  </p:cSld>
  <p:clrMapOvr>
    <a:masterClrMapping/>
  </p:clrMapOvr>
</p:sld>
</file>

<file path=ppt/theme/theme1.xml><?xml version="1.0" encoding="utf-8"?>
<a:theme xmlns:a="http://schemas.openxmlformats.org/drawingml/2006/main" name="FrostyVTI">
  <a:themeElements>
    <a:clrScheme name="Frosty">
      <a:dk1>
        <a:sysClr val="windowText" lastClr="000000"/>
      </a:dk1>
      <a:lt1>
        <a:sysClr val="window" lastClr="FFFFFF"/>
      </a:lt1>
      <a:dk2>
        <a:srgbClr val="0B2827"/>
      </a:dk2>
      <a:lt2>
        <a:srgbClr val="DAE3E3"/>
      </a:lt2>
      <a:accent1>
        <a:srgbClr val="767E37"/>
      </a:accent1>
      <a:accent2>
        <a:srgbClr val="B495C2"/>
      </a:accent2>
      <a:accent3>
        <a:srgbClr val="8FA3A3"/>
      </a:accent3>
      <a:accent4>
        <a:srgbClr val="CE7F01"/>
      </a:accent4>
      <a:accent5>
        <a:srgbClr val="D15A29"/>
      </a:accent5>
      <a:accent6>
        <a:srgbClr val="B88470"/>
      </a:accent6>
      <a:hlink>
        <a:srgbClr val="B57001"/>
      </a:hlink>
      <a:folHlink>
        <a:srgbClr val="996209"/>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954E08-A2C8-44D4-BABF-5531D0DF1F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8AE25C0-66E9-4E74-9814-75E5D2A6CAB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Joining Tables in MySQL,Day32</Template>
  <TotalTime>5</TotalTime>
  <Words>307</Words>
  <Application>Microsoft Office PowerPoint</Application>
  <PresentationFormat>Widescreen</PresentationFormat>
  <Paragraphs>26</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Avenir Next LT Pro</vt:lpstr>
      <vt:lpstr>Calibri</vt:lpstr>
      <vt:lpstr>Goudy Old Style</vt:lpstr>
      <vt:lpstr>Wingdings</vt:lpstr>
      <vt:lpstr>FrostyVTI</vt:lpstr>
      <vt:lpstr>Automating Excel Tasks with OpenPyXL </vt:lpstr>
      <vt:lpstr>PowerPoint Presentation</vt:lpstr>
      <vt:lpstr>Why Automate Excel Tasks? Automation saves time, ensures consistency, and increases productivity. It is especially useful when dealing with large datasets, repetitive reporting, or frequent updates. By automating tasks, analysts can focus on data insights rather than manual operations, improving both speed and accuracy. </vt:lpstr>
      <vt:lpstr>Key Features of OpenPyXL   Reading and writing Excel workbooks Creating, modifying, and styling sheets, rows, and columns Adding formulas and charts programmatically Automating data entry, formatting, and calculations Integrating with Python workflows for data analysis </vt:lpstr>
      <vt:lpstr>PowerPoint Presentation</vt:lpstr>
      <vt:lpstr>Advantages of Using OpenPyXL  Reduces manual effort and errors Saves time in repetitive Excel operations Ensures standardized and consistent reporting Integrates seamlessly with Python scripts for data pipelines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2025-08-31T14:08:11Z</dcterms:created>
  <dcterms:modified xsi:type="dcterms:W3CDTF">2025-08-31T14:14:07Z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