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83" r:id="rId4"/>
  </p:sldMasterIdLst>
  <p:notesMasterIdLst>
    <p:notesMasterId r:id="rId13"/>
  </p:notesMasterIdLst>
  <p:handoutMasterIdLst>
    <p:handoutMasterId r:id="rId14"/>
  </p:handoutMasterIdLst>
  <p:sldIdLst>
    <p:sldId id="325" r:id="rId5"/>
    <p:sldId id="307" r:id="rId6"/>
    <p:sldId id="324" r:id="rId7"/>
    <p:sldId id="338" r:id="rId8"/>
    <p:sldId id="312" r:id="rId9"/>
    <p:sldId id="342" r:id="rId10"/>
    <p:sldId id="343" r:id="rId11"/>
    <p:sldId id="32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394" autoAdjust="0"/>
  </p:normalViewPr>
  <p:slideViewPr>
    <p:cSldViewPr snapToGrid="0">
      <p:cViewPr varScale="1">
        <p:scale>
          <a:sx n="75" d="100"/>
          <a:sy n="75" d="100"/>
        </p:scale>
        <p:origin x="902" y="48"/>
      </p:cViewPr>
      <p:guideLst/>
    </p:cSldViewPr>
  </p:slideViewPr>
  <p:outlineViewPr>
    <p:cViewPr>
      <p:scale>
        <a:sx n="33" d="100"/>
        <a:sy n="33" d="100"/>
      </p:scale>
      <p:origin x="0" y="-4032"/>
    </p:cViewPr>
  </p:outlineViewPr>
  <p:notesTextViewPr>
    <p:cViewPr>
      <p:scale>
        <a:sx n="1" d="1"/>
        <a:sy n="1" d="1"/>
      </p:scale>
      <p:origin x="0" y="0"/>
    </p:cViewPr>
  </p:notesTextViewPr>
  <p:sorterViewPr>
    <p:cViewPr>
      <p:scale>
        <a:sx n="80" d="100"/>
        <a:sy n="80" d="100"/>
      </p:scale>
      <p:origin x="0" y="-2069"/>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04B9809-3C73-CA2B-1791-620EA168CC0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C7B1C58-A1FD-D1E1-33AB-1303C48435C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66AA30A-158D-435B-B1F3-6FF82BD60FDF}" type="datetimeFigureOut">
              <a:rPr lang="en-US" smtClean="0"/>
              <a:t>8/31/2025</a:t>
            </a:fld>
            <a:endParaRPr lang="en-US" dirty="0"/>
          </a:p>
        </p:txBody>
      </p:sp>
      <p:sp>
        <p:nvSpPr>
          <p:cNvPr id="4" name="Footer Placeholder 3">
            <a:extLst>
              <a:ext uri="{FF2B5EF4-FFF2-40B4-BE49-F238E27FC236}">
                <a16:creationId xmlns:a16="http://schemas.microsoft.com/office/drawing/2014/main" id="{4717A0D9-659F-DDC6-CBD8-29B61E0FF7E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F9E0617-6128-05F5-8F48-6A0A1D1479E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0A24AC-02A6-46A1-A072-EAC8AC25DCA5}" type="slidenum">
              <a:rPr lang="en-US" smtClean="0"/>
              <a:t>‹#›</a:t>
            </a:fld>
            <a:endParaRPr lang="en-US" dirty="0"/>
          </a:p>
        </p:txBody>
      </p:sp>
    </p:spTree>
    <p:extLst>
      <p:ext uri="{BB962C8B-B14F-4D97-AF65-F5344CB8AC3E}">
        <p14:creationId xmlns:p14="http://schemas.microsoft.com/office/powerpoint/2010/main" val="40839198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6A0313-F537-4ED0-973B-4729E10A826A}" type="datetimeFigureOut">
              <a:rPr lang="en-US" smtClean="0"/>
              <a:t>8/31/2025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C92804-03A6-47F6-A893-4DDB8903A808}" type="slidenum">
              <a:rPr lang="en-US" smtClean="0"/>
              <a:t>‹#›</a:t>
            </a:fld>
            <a:endParaRPr lang="en-US" dirty="0"/>
          </a:p>
        </p:txBody>
      </p:sp>
    </p:spTree>
    <p:extLst>
      <p:ext uri="{BB962C8B-B14F-4D97-AF65-F5344CB8AC3E}">
        <p14:creationId xmlns:p14="http://schemas.microsoft.com/office/powerpoint/2010/main" val="2944717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a:t>
            </a:fld>
            <a:endParaRPr lang="en-US" dirty="0"/>
          </a:p>
        </p:txBody>
      </p:sp>
    </p:spTree>
    <p:extLst>
      <p:ext uri="{BB962C8B-B14F-4D97-AF65-F5344CB8AC3E}">
        <p14:creationId xmlns:p14="http://schemas.microsoft.com/office/powerpoint/2010/main" val="6428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2</a:t>
            </a:fld>
            <a:endParaRPr lang="en-US" dirty="0"/>
          </a:p>
        </p:txBody>
      </p:sp>
    </p:spTree>
    <p:extLst>
      <p:ext uri="{BB962C8B-B14F-4D97-AF65-F5344CB8AC3E}">
        <p14:creationId xmlns:p14="http://schemas.microsoft.com/office/powerpoint/2010/main" val="14411823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3</a:t>
            </a:fld>
            <a:endParaRPr lang="en-US" dirty="0"/>
          </a:p>
        </p:txBody>
      </p:sp>
    </p:spTree>
    <p:extLst>
      <p:ext uri="{BB962C8B-B14F-4D97-AF65-F5344CB8AC3E}">
        <p14:creationId xmlns:p14="http://schemas.microsoft.com/office/powerpoint/2010/main" val="1520219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4</a:t>
            </a:fld>
            <a:endParaRPr lang="en-US" dirty="0"/>
          </a:p>
        </p:txBody>
      </p:sp>
    </p:spTree>
    <p:extLst>
      <p:ext uri="{BB962C8B-B14F-4D97-AF65-F5344CB8AC3E}">
        <p14:creationId xmlns:p14="http://schemas.microsoft.com/office/powerpoint/2010/main" val="34958397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5</a:t>
            </a:fld>
            <a:endParaRPr lang="en-US" dirty="0"/>
          </a:p>
        </p:txBody>
      </p:sp>
    </p:spTree>
    <p:extLst>
      <p:ext uri="{BB962C8B-B14F-4D97-AF65-F5344CB8AC3E}">
        <p14:creationId xmlns:p14="http://schemas.microsoft.com/office/powerpoint/2010/main" val="18389773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86B7F9-6AFF-7136-51FB-DA844633C00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FD684B7-E008-1F90-CE10-E2E8F4274F8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473443C-9C49-AB88-0E21-D6419DC58DF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A25F556-2FB9-C40B-DC18-C5435B523137}"/>
              </a:ext>
            </a:extLst>
          </p:cNvPr>
          <p:cNvSpPr>
            <a:spLocks noGrp="1"/>
          </p:cNvSpPr>
          <p:nvPr>
            <p:ph type="sldNum" sz="quarter" idx="5"/>
          </p:nvPr>
        </p:nvSpPr>
        <p:spPr/>
        <p:txBody>
          <a:bodyPr/>
          <a:lstStyle/>
          <a:p>
            <a:fld id="{0DC92804-03A6-47F6-A893-4DDB8903A808}" type="slidenum">
              <a:rPr lang="en-US" smtClean="0"/>
              <a:t>6</a:t>
            </a:fld>
            <a:endParaRPr lang="en-US" dirty="0"/>
          </a:p>
        </p:txBody>
      </p:sp>
    </p:spTree>
    <p:extLst>
      <p:ext uri="{BB962C8B-B14F-4D97-AF65-F5344CB8AC3E}">
        <p14:creationId xmlns:p14="http://schemas.microsoft.com/office/powerpoint/2010/main" val="11809387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FAE2F5-536E-BC37-D3EB-50E42FA1548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2B7087F-8298-059F-860F-A24B70424AD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E24454-2A51-927D-4B45-7504600B24A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A2D82B0-61ED-DD03-B2F1-B379D6A74AC0}"/>
              </a:ext>
            </a:extLst>
          </p:cNvPr>
          <p:cNvSpPr>
            <a:spLocks noGrp="1"/>
          </p:cNvSpPr>
          <p:nvPr>
            <p:ph type="sldNum" sz="quarter" idx="5"/>
          </p:nvPr>
        </p:nvSpPr>
        <p:spPr/>
        <p:txBody>
          <a:bodyPr/>
          <a:lstStyle/>
          <a:p>
            <a:fld id="{0DC92804-03A6-47F6-A893-4DDB8903A808}" type="slidenum">
              <a:rPr lang="en-US" smtClean="0"/>
              <a:t>7</a:t>
            </a:fld>
            <a:endParaRPr lang="en-US" dirty="0"/>
          </a:p>
        </p:txBody>
      </p:sp>
    </p:spTree>
    <p:extLst>
      <p:ext uri="{BB962C8B-B14F-4D97-AF65-F5344CB8AC3E}">
        <p14:creationId xmlns:p14="http://schemas.microsoft.com/office/powerpoint/2010/main" val="12487668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8</a:t>
            </a:fld>
            <a:endParaRPr lang="en-US" dirty="0"/>
          </a:p>
        </p:txBody>
      </p:sp>
    </p:spTree>
    <p:extLst>
      <p:ext uri="{BB962C8B-B14F-4D97-AF65-F5344CB8AC3E}">
        <p14:creationId xmlns:p14="http://schemas.microsoft.com/office/powerpoint/2010/main" val="42558417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C7A07-96C3-42AF-943D-953C86C3DAAD}"/>
              </a:ext>
            </a:extLst>
          </p:cNvPr>
          <p:cNvSpPr>
            <a:spLocks noGrp="1"/>
          </p:cNvSpPr>
          <p:nvPr>
            <p:ph type="ctrTitle"/>
          </p:nvPr>
        </p:nvSpPr>
        <p:spPr>
          <a:xfrm>
            <a:off x="1490472" y="1463557"/>
            <a:ext cx="9144000" cy="2387600"/>
          </a:xfrm>
        </p:spPr>
        <p:txBody>
          <a:bodyPr anchor="b">
            <a:normAutofit/>
          </a:bodyPr>
          <a:lstStyle>
            <a:lvl1pPr algn="ctr">
              <a:lnSpc>
                <a:spcPct val="90000"/>
              </a:lnSpc>
              <a:defRPr sz="5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CEE38DF-F503-4E79-B1B0-16489708A1B5}"/>
              </a:ext>
            </a:extLst>
          </p:cNvPr>
          <p:cNvSpPr>
            <a:spLocks noGrp="1"/>
          </p:cNvSpPr>
          <p:nvPr>
            <p:ph type="subTitle" idx="1"/>
          </p:nvPr>
        </p:nvSpPr>
        <p:spPr>
          <a:xfrm>
            <a:off x="1490472" y="3943232"/>
            <a:ext cx="9144000" cy="1655762"/>
          </a:xfrm>
        </p:spPr>
        <p:txBody>
          <a:bodyPr>
            <a:normAutofit/>
          </a:bodyPr>
          <a:lstStyle>
            <a:lvl1pPr marL="0" indent="0" algn="ctr">
              <a:lnSpc>
                <a:spcPct val="110000"/>
              </a:lnSpc>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4" name="Date Placeholder 13">
            <a:extLst>
              <a:ext uri="{FF2B5EF4-FFF2-40B4-BE49-F238E27FC236}">
                <a16:creationId xmlns:a16="http://schemas.microsoft.com/office/drawing/2014/main" id="{46538D75-00C2-DE73-4C65-FE94AC658370}"/>
              </a:ext>
            </a:extLst>
          </p:cNvPr>
          <p:cNvSpPr>
            <a:spLocks noGrp="1"/>
          </p:cNvSpPr>
          <p:nvPr>
            <p:ph type="dt" sz="half" idx="10"/>
          </p:nvPr>
        </p:nvSpPr>
        <p:spPr/>
        <p:txBody>
          <a:bodyPr/>
          <a:lstStyle/>
          <a:p>
            <a:r>
              <a:rPr lang="en-US"/>
              <a:t>20XX</a:t>
            </a:r>
            <a:endParaRPr lang="en-US" dirty="0"/>
          </a:p>
        </p:txBody>
      </p:sp>
      <p:sp>
        <p:nvSpPr>
          <p:cNvPr id="16" name="Footer Placeholder 15">
            <a:extLst>
              <a:ext uri="{FF2B5EF4-FFF2-40B4-BE49-F238E27FC236}">
                <a16:creationId xmlns:a16="http://schemas.microsoft.com/office/drawing/2014/main" id="{6B601B81-68C1-B63A-105C-EC637DF56CB7}"/>
              </a:ext>
            </a:extLst>
          </p:cNvPr>
          <p:cNvSpPr>
            <a:spLocks noGrp="1"/>
          </p:cNvSpPr>
          <p:nvPr>
            <p:ph type="ftr" sz="quarter" idx="11"/>
          </p:nvPr>
        </p:nvSpPr>
        <p:spPr/>
        <p:txBody>
          <a:bodyPr/>
          <a:lstStyle/>
          <a:p>
            <a:r>
              <a:rPr lang="en-US"/>
              <a:t>Sample Footer Text</a:t>
            </a:r>
            <a:endParaRPr lang="en-US" dirty="0"/>
          </a:p>
        </p:txBody>
      </p:sp>
      <p:sp>
        <p:nvSpPr>
          <p:cNvPr id="17" name="Slide Number Placeholder 16">
            <a:extLst>
              <a:ext uri="{FF2B5EF4-FFF2-40B4-BE49-F238E27FC236}">
                <a16:creationId xmlns:a16="http://schemas.microsoft.com/office/drawing/2014/main" id="{E9F3E495-0415-392A-9A07-34555BBC7F4C}"/>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272427650"/>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D930A-6467-4C46-BA13-A0F5EC12FF67}"/>
              </a:ext>
            </a:extLst>
          </p:cNvPr>
          <p:cNvSpPr>
            <a:spLocks noGrp="1"/>
          </p:cNvSpPr>
          <p:nvPr>
            <p:ph type="title"/>
          </p:nvPr>
        </p:nvSpPr>
        <p:spPr/>
        <p:txBody>
          <a:bodyPr>
            <a:normAutofit/>
          </a:bodyPr>
          <a:lstStyle>
            <a:lvl1pPr>
              <a:defRPr sz="5200"/>
            </a:lvl1p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841977A-7872-4BE8-8C5C-D2099BEDBB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B2268C47-2910-B99C-EC67-F6649ADC29A4}"/>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D8019515-4A04-FBE0-E89C-86ECBB7E98A8}"/>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C3D9C272-2490-C827-9BE5-9CEE41850423}"/>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95805413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76A9FC-D582-4FC8-B641-9F77B4DD15B7}"/>
              </a:ext>
            </a:extLst>
          </p:cNvPr>
          <p:cNvSpPr>
            <a:spLocks noGrp="1"/>
          </p:cNvSpPr>
          <p:nvPr>
            <p:ph type="title" orient="vert"/>
          </p:nvPr>
        </p:nvSpPr>
        <p:spPr>
          <a:xfrm>
            <a:off x="832613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23A1683-12F6-4BA6-AD1A-F98C60951452}"/>
              </a:ext>
            </a:extLst>
          </p:cNvPr>
          <p:cNvSpPr>
            <a:spLocks noGrp="1"/>
          </p:cNvSpPr>
          <p:nvPr>
            <p:ph type="body" orient="vert" idx="1"/>
          </p:nvPr>
        </p:nvSpPr>
        <p:spPr>
          <a:xfrm>
            <a:off x="43943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DBFF68BE-C313-C839-B719-0339AC3444DF}"/>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A14F4E5F-FFF4-F934-3DD9-134F8D24262D}"/>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6CFE0F82-88EB-FAE2-FC02-99D5EE30110A}"/>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80520741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F7D84AA-0BCE-9C85-4510-34EBAE061790}"/>
              </a:ext>
              <a:ext uri="{C183D7F6-B498-43B3-948B-1728B52AA6E4}">
                <adec:decorative xmlns:adec="http://schemas.microsoft.com/office/drawing/2017/decorative" val="1"/>
              </a:ext>
            </a:extLst>
          </p:cNvPr>
          <p:cNvGrpSpPr/>
          <p:nvPr userDrawn="1"/>
        </p:nvGrpSpPr>
        <p:grpSpPr>
          <a:xfrm>
            <a:off x="-1524" y="708955"/>
            <a:ext cx="12193526" cy="5463893"/>
            <a:chOff x="-1524" y="708955"/>
            <a:chExt cx="12193526" cy="5463893"/>
          </a:xfrm>
        </p:grpSpPr>
        <p:sp>
          <p:nvSpPr>
            <p:cNvPr id="5" name="Rectangle 4">
              <a:extLst>
                <a:ext uri="{FF2B5EF4-FFF2-40B4-BE49-F238E27FC236}">
                  <a16:creationId xmlns:a16="http://schemas.microsoft.com/office/drawing/2014/main" id="{E41002A6-9DB7-26A1-2425-8C496B953CA4}"/>
                </a:ext>
              </a:extLst>
            </p:cNvPr>
            <p:cNvSpPr/>
            <p:nvPr userDrawn="1"/>
          </p:nvSpPr>
          <p:spPr>
            <a:xfrm>
              <a:off x="-1524" y="709613"/>
              <a:ext cx="12192000" cy="5463235"/>
            </a:xfrm>
            <a:prstGeom prst="rect">
              <a:avLst/>
            </a:prstGeom>
            <a:solidFill>
              <a:schemeClr val="accent3">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 name="Graphic 24">
              <a:extLst>
                <a:ext uri="{FF2B5EF4-FFF2-40B4-BE49-F238E27FC236}">
                  <a16:creationId xmlns:a16="http://schemas.microsoft.com/office/drawing/2014/main" id="{9F029623-B14D-1CDC-9D8F-47D563937B5F}"/>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3670" t="-7182" r="-9886" b="52046"/>
            <a:stretch/>
          </p:blipFill>
          <p:spPr>
            <a:xfrm>
              <a:off x="-1" y="1162050"/>
              <a:ext cx="5568949" cy="5009032"/>
            </a:xfrm>
            <a:prstGeom prst="rect">
              <a:avLst/>
            </a:prstGeom>
          </p:spPr>
        </p:pic>
        <p:pic>
          <p:nvPicPr>
            <p:cNvPr id="26" name="Graphic 25">
              <a:extLst>
                <a:ext uri="{FF2B5EF4-FFF2-40B4-BE49-F238E27FC236}">
                  <a16:creationId xmlns:a16="http://schemas.microsoft.com/office/drawing/2014/main" id="{B4D8031F-ED2A-8D7E-D369-6BF3256FE3F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56" t="-7183" r="44925" b="48899"/>
            <a:stretch/>
          </p:blipFill>
          <p:spPr>
            <a:xfrm rot="16200000">
              <a:off x="7239292" y="366674"/>
              <a:ext cx="4610430" cy="5294991"/>
            </a:xfrm>
            <a:prstGeom prst="rect">
              <a:avLst/>
            </a:prstGeom>
          </p:spPr>
        </p:pic>
      </p:grpSp>
      <p:cxnSp>
        <p:nvCxnSpPr>
          <p:cNvPr id="15" name="Straight Connector 14">
            <a:extLst>
              <a:ext uri="{FF2B5EF4-FFF2-40B4-BE49-F238E27FC236}">
                <a16:creationId xmlns:a16="http://schemas.microsoft.com/office/drawing/2014/main" id="{8A28D3FB-54EA-410D-A062-8F118E5D0CD7}"/>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593477A-1279-4BCC-8257-14CC2361F898}"/>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 name="Straight Connector 1">
            <a:extLst>
              <a:ext uri="{FF2B5EF4-FFF2-40B4-BE49-F238E27FC236}">
                <a16:creationId xmlns:a16="http://schemas.microsoft.com/office/drawing/2014/main" id="{97F04C86-E215-DFBB-8302-70BCCDFC2DB8}"/>
              </a:ext>
              <a:ext uri="{C183D7F6-B498-43B3-948B-1728B52AA6E4}">
                <adec:decorative xmlns:adec="http://schemas.microsoft.com/office/drawing/2017/decorative" val="1"/>
              </a:ext>
            </a:extLst>
          </p:cNvPr>
          <p:cNvCxnSpPr>
            <a:cxnSpLocks/>
          </p:cNvCxnSpPr>
          <p:nvPr userDrawn="1"/>
        </p:nvCxnSpPr>
        <p:spPr>
          <a:xfrm>
            <a:off x="0" y="708956"/>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F29577F-647F-5850-5636-6ED05B99595F}"/>
              </a:ext>
              <a:ext uri="{C183D7F6-B498-43B3-948B-1728B52AA6E4}">
                <adec:decorative xmlns:adec="http://schemas.microsoft.com/office/drawing/2017/decorative" val="1"/>
              </a:ext>
            </a:extLst>
          </p:cNvPr>
          <p:cNvCxnSpPr>
            <a:cxnSpLocks/>
          </p:cNvCxnSpPr>
          <p:nvPr userDrawn="1"/>
        </p:nvCxnSpPr>
        <p:spPr>
          <a:xfrm flipV="1">
            <a:off x="694828"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7CBFB4F-DC16-FC59-E9E7-B92910449EB8}"/>
              </a:ext>
              <a:ext uri="{C183D7F6-B498-43B3-948B-1728B52AA6E4}">
                <adec:decorative xmlns:adec="http://schemas.microsoft.com/office/drawing/2017/decorative" val="1"/>
              </a:ext>
            </a:extLst>
          </p:cNvPr>
          <p:cNvCxnSpPr>
            <a:cxnSpLocks/>
          </p:cNvCxnSpPr>
          <p:nvPr userDrawn="1"/>
        </p:nvCxnSpPr>
        <p:spPr>
          <a:xfrm>
            <a:off x="0" y="616429"/>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3690604-E7DB-AFA3-7E13-CAFF46FF50F6}"/>
              </a:ext>
              <a:ext uri="{C183D7F6-B498-43B3-948B-1728B52AA6E4}">
                <adec:decorative xmlns:adec="http://schemas.microsoft.com/office/drawing/2017/decorative" val="1"/>
              </a:ext>
            </a:extLst>
          </p:cNvPr>
          <p:cNvCxnSpPr>
            <a:cxnSpLocks/>
          </p:cNvCxnSpPr>
          <p:nvPr userDrawn="1"/>
        </p:nvCxnSpPr>
        <p:spPr>
          <a:xfrm>
            <a:off x="0" y="6279680"/>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E2874C2-BA39-4778-DC11-487CC4FCADC3}"/>
              </a:ext>
              <a:ext uri="{C183D7F6-B498-43B3-948B-1728B52AA6E4}">
                <adec:decorative xmlns:adec="http://schemas.microsoft.com/office/drawing/2017/decorative" val="1"/>
              </a:ext>
            </a:extLst>
          </p:cNvPr>
          <p:cNvCxnSpPr>
            <a:cxnSpLocks/>
          </p:cNvCxnSpPr>
          <p:nvPr userDrawn="1"/>
        </p:nvCxnSpPr>
        <p:spPr>
          <a:xfrm flipV="1">
            <a:off x="11605041"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6D6334D-FB4A-4843-F2FB-1CAC50021C4D}"/>
              </a:ext>
              <a:ext uri="{C183D7F6-B498-43B3-948B-1728B52AA6E4}">
                <adec:decorative xmlns:adec="http://schemas.microsoft.com/office/drawing/2017/decorative" val="1"/>
              </a:ext>
            </a:extLst>
          </p:cNvPr>
          <p:cNvCxnSpPr>
            <a:cxnSpLocks/>
          </p:cNvCxnSpPr>
          <p:nvPr userDrawn="1"/>
        </p:nvCxnSpPr>
        <p:spPr>
          <a:xfrm flipV="1">
            <a:off x="586958"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FC043C06-5053-E291-E708-44B684DC523C}"/>
              </a:ext>
            </a:extLst>
          </p:cNvPr>
          <p:cNvSpPr>
            <a:spLocks noGrp="1"/>
          </p:cNvSpPr>
          <p:nvPr>
            <p:ph type="title" hasCustomPrompt="1"/>
          </p:nvPr>
        </p:nvSpPr>
        <p:spPr>
          <a:xfrm>
            <a:off x="1828932" y="1115167"/>
            <a:ext cx="8534136" cy="4655385"/>
          </a:xfrm>
        </p:spPr>
        <p:txBody>
          <a:bodyPr>
            <a:noAutofit/>
          </a:bodyPr>
          <a:lstStyle>
            <a:lvl1pPr algn="ctr">
              <a:defRPr sz="7200"/>
            </a:lvl1pPr>
          </a:lstStyle>
          <a:p>
            <a:r>
              <a:rPr lang="en-US" dirty="0"/>
              <a:t>Click to add title</a:t>
            </a:r>
          </a:p>
        </p:txBody>
      </p:sp>
    </p:spTree>
    <p:extLst>
      <p:ext uri="{BB962C8B-B14F-4D97-AF65-F5344CB8AC3E}">
        <p14:creationId xmlns:p14="http://schemas.microsoft.com/office/powerpoint/2010/main" val="12682488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F9E0CFE-F27B-4D50-AA2F-7146CA90E1F0}"/>
              </a:ext>
              <a:ext uri="{C183D7F6-B498-43B3-948B-1728B52AA6E4}">
                <adec:decorative xmlns:adec="http://schemas.microsoft.com/office/drawing/2017/decorative" val="1"/>
              </a:ext>
            </a:extLst>
          </p:cNvPr>
          <p:cNvSpPr/>
          <p:nvPr userDrawn="1"/>
        </p:nvSpPr>
        <p:spPr>
          <a:xfrm>
            <a:off x="3048" y="2138289"/>
            <a:ext cx="12188952" cy="4033912"/>
          </a:xfrm>
          <a:prstGeom prst="rect">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Graphic 20">
            <a:extLst>
              <a:ext uri="{FF2B5EF4-FFF2-40B4-BE49-F238E27FC236}">
                <a16:creationId xmlns:a16="http://schemas.microsoft.com/office/drawing/2014/main" id="{2C488A36-B0CB-7B46-C2A6-BA57D39EC479}"/>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27860" r="37853" b="27738"/>
          <a:stretch/>
        </p:blipFill>
        <p:spPr>
          <a:xfrm>
            <a:off x="6962087" y="2143124"/>
            <a:ext cx="5226865" cy="4033839"/>
          </a:xfrm>
          <a:prstGeom prst="rect">
            <a:avLst/>
          </a:prstGeom>
        </p:spPr>
      </p:pic>
      <p:sp>
        <p:nvSpPr>
          <p:cNvPr id="16" name="Title 1">
            <a:extLst>
              <a:ext uri="{FF2B5EF4-FFF2-40B4-BE49-F238E27FC236}">
                <a16:creationId xmlns:a16="http://schemas.microsoft.com/office/drawing/2014/main" id="{A8614BA2-9387-F1B5-B7DB-B34DAE90FEDE}"/>
              </a:ext>
            </a:extLst>
          </p:cNvPr>
          <p:cNvSpPr>
            <a:spLocks noGrp="1"/>
          </p:cNvSpPr>
          <p:nvPr>
            <p:ph type="title" hasCustomPrompt="1"/>
          </p:nvPr>
        </p:nvSpPr>
        <p:spPr>
          <a:xfrm>
            <a:off x="422177" y="365125"/>
            <a:ext cx="10778937" cy="1325563"/>
          </a:xfrm>
        </p:spPr>
        <p:txBody>
          <a:bodyPr>
            <a:normAutofit/>
          </a:bodyPr>
          <a:lstStyle>
            <a:lvl1pPr>
              <a:defRPr sz="4400"/>
            </a:lvl1pPr>
          </a:lstStyle>
          <a:p>
            <a:r>
              <a:rPr lang="en-US" dirty="0"/>
              <a:t>Click to add title</a:t>
            </a:r>
          </a:p>
        </p:txBody>
      </p:sp>
      <p:sp>
        <p:nvSpPr>
          <p:cNvPr id="12" name="Content Placeholder 2">
            <a:extLst>
              <a:ext uri="{FF2B5EF4-FFF2-40B4-BE49-F238E27FC236}">
                <a16:creationId xmlns:a16="http://schemas.microsoft.com/office/drawing/2014/main" id="{6994EC89-4FAE-445C-A6E8-D55E4A34DE4E}"/>
              </a:ext>
            </a:extLst>
          </p:cNvPr>
          <p:cNvSpPr>
            <a:spLocks noGrp="1"/>
          </p:cNvSpPr>
          <p:nvPr>
            <p:ph idx="1" hasCustomPrompt="1"/>
          </p:nvPr>
        </p:nvSpPr>
        <p:spPr>
          <a:xfrm>
            <a:off x="422899" y="2350108"/>
            <a:ext cx="10778221" cy="3609461"/>
          </a:xfrm>
        </p:spPr>
        <p:txBody>
          <a:bodyPr anchor="ctr" anchorCtr="0">
            <a:normAutofit/>
          </a:bodyPr>
          <a:lstStyle>
            <a:lvl1pPr>
              <a:buNone/>
              <a:defRPr sz="2400"/>
            </a:lvl1pPr>
            <a:lvl2pPr>
              <a:defRPr sz="2400"/>
            </a:lvl2pPr>
            <a:lvl3pPr>
              <a:defRPr sz="2400"/>
            </a:lvl3pPr>
            <a:lvl4pPr>
              <a:defRPr sz="2400"/>
            </a:lvl4pPr>
            <a:lvl5pP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endParaRPr lang="en-US" sz="1800" dirty="0">
              <a:solidFill>
                <a:schemeClr val="tx1"/>
              </a:solidFill>
            </a:endParaRPr>
          </a:p>
        </p:txBody>
      </p:sp>
      <p:cxnSp>
        <p:nvCxnSpPr>
          <p:cNvPr id="14" name="Straight Connector 13">
            <a:extLst>
              <a:ext uri="{FF2B5EF4-FFF2-40B4-BE49-F238E27FC236}">
                <a16:creationId xmlns:a16="http://schemas.microsoft.com/office/drawing/2014/main" id="{09ECF93F-3E86-4C44-BAF1-ADE160CADF49}"/>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2" name="Slide Number Placeholder 5">
            <a:extLst>
              <a:ext uri="{FF2B5EF4-FFF2-40B4-BE49-F238E27FC236}">
                <a16:creationId xmlns:a16="http://schemas.microsoft.com/office/drawing/2014/main" id="{7A80DA6A-71F3-6286-F60A-EEEC9188718C}"/>
              </a:ext>
            </a:extLst>
          </p:cNvPr>
          <p:cNvSpPr>
            <a:spLocks noGrp="1"/>
          </p:cNvSpPr>
          <p:nvPr>
            <p:ph type="sldNum" sz="quarter" idx="4"/>
          </p:nvPr>
        </p:nvSpPr>
        <p:spPr>
          <a:xfrm>
            <a:off x="11503152" y="0"/>
            <a:ext cx="685800" cy="685800"/>
          </a:xfrm>
          <a:prstGeom prst="rect">
            <a:avLst/>
          </a:prstGeom>
        </p:spPr>
        <p:txBody>
          <a:bodyPr vert="horz" lIns="91440" tIns="45720" rIns="91440" bIns="45720" rtlCol="0" anchor="ctr"/>
          <a:lstStyle>
            <a:lvl1pPr algn="ctr">
              <a:defRPr sz="1200">
                <a:solidFill>
                  <a:schemeClr val="tx2"/>
                </a:solidFill>
              </a:defRPr>
            </a:lvl1pPr>
          </a:lstStyle>
          <a:p>
            <a:fld id="{3A4F6043-7A67-491B-98BC-F933DED7226D}" type="slidenum">
              <a:rPr lang="en-US" smtClean="0"/>
              <a:pPr/>
              <a:t>‹#›</a:t>
            </a:fld>
            <a:endParaRPr lang="en-US" dirty="0"/>
          </a:p>
        </p:txBody>
      </p:sp>
      <p:cxnSp>
        <p:nvCxnSpPr>
          <p:cNvPr id="3" name="Straight Connector 2">
            <a:extLst>
              <a:ext uri="{FF2B5EF4-FFF2-40B4-BE49-F238E27FC236}">
                <a16:creationId xmlns:a16="http://schemas.microsoft.com/office/drawing/2014/main" id="{75F98B46-5DFC-3487-EB05-148905CA6507}"/>
              </a:ext>
              <a:ext uri="{C183D7F6-B498-43B3-948B-1728B52AA6E4}">
                <adec:decorative xmlns:adec="http://schemas.microsoft.com/office/drawing/2017/decorative" val="1"/>
              </a:ext>
            </a:extLst>
          </p:cNvPr>
          <p:cNvCxnSpPr>
            <a:cxnSpLocks/>
          </p:cNvCxnSpPr>
          <p:nvPr userDrawn="1"/>
        </p:nvCxnSpPr>
        <p:spPr>
          <a:xfrm>
            <a:off x="0" y="2138288"/>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5D768F8E-3DFF-8D92-E3CF-5AE5F6DA5422}"/>
              </a:ext>
              <a:ext uri="{C183D7F6-B498-43B3-948B-1728B52AA6E4}">
                <adec:decorative xmlns:adec="http://schemas.microsoft.com/office/drawing/2017/decorative" val="1"/>
              </a:ext>
            </a:extLst>
          </p:cNvPr>
          <p:cNvCxnSpPr>
            <a:cxnSpLocks/>
          </p:cNvCxnSpPr>
          <p:nvPr userDrawn="1"/>
        </p:nvCxnSpPr>
        <p:spPr>
          <a:xfrm>
            <a:off x="0" y="2045761"/>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E83A1EA-5EE3-D81A-D135-860F481F6740}"/>
              </a:ext>
              <a:ext uri="{C183D7F6-B498-43B3-948B-1728B52AA6E4}">
                <adec:decorative xmlns:adec="http://schemas.microsoft.com/office/drawing/2017/decorative" val="1"/>
              </a:ext>
            </a:extLst>
          </p:cNvPr>
          <p:cNvCxnSpPr>
            <a:cxnSpLocks/>
          </p:cNvCxnSpPr>
          <p:nvPr userDrawn="1"/>
        </p:nvCxnSpPr>
        <p:spPr>
          <a:xfrm>
            <a:off x="0" y="6264727"/>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4EA58FF-2FB1-3B78-FDCF-E5DC2EFE5D57}"/>
              </a:ext>
              <a:ext uri="{C183D7F6-B498-43B3-948B-1728B52AA6E4}">
                <adec:decorative xmlns:adec="http://schemas.microsoft.com/office/drawing/2017/decorative" val="1"/>
              </a:ext>
            </a:extLst>
          </p:cNvPr>
          <p:cNvCxnSpPr>
            <a:cxnSpLocks/>
          </p:cNvCxnSpPr>
          <p:nvPr userDrawn="1"/>
        </p:nvCxnSpPr>
        <p:spPr>
          <a:xfrm>
            <a:off x="0" y="6172200"/>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4326723"/>
      </p:ext>
    </p:extLst>
  </p:cSld>
  <p:clrMapOvr>
    <a:masterClrMapping/>
  </p:clrMapOvr>
  <p:extLst>
    <p:ext uri="{DCECCB84-F9BA-43D5-87BE-67443E8EF086}">
      <p15:sldGuideLst xmlns:p15="http://schemas.microsoft.com/office/powerpoint/2012/main">
        <p15:guide id="1" orient="horz" pos="1608">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ection break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C2EA47A-F66B-4005-A5A4-458E90C0968A}"/>
              </a:ext>
            </a:extLst>
          </p:cNvPr>
          <p:cNvSpPr>
            <a:spLocks noGrp="1"/>
          </p:cNvSpPr>
          <p:nvPr>
            <p:ph type="ctrTitle" hasCustomPrompt="1"/>
          </p:nvPr>
        </p:nvSpPr>
        <p:spPr>
          <a:xfrm>
            <a:off x="422897" y="576262"/>
            <a:ext cx="5646541" cy="5295371"/>
          </a:xfrm>
        </p:spPr>
        <p:txBody>
          <a:bodyPr anchor="ctr" anchorCtr="0">
            <a:normAutofit/>
          </a:bodyPr>
          <a:lstStyle>
            <a:lvl1pPr>
              <a:defRPr sz="4400"/>
            </a:lvl1pPr>
          </a:lstStyle>
          <a:p>
            <a:pPr algn="l">
              <a:lnSpc>
                <a:spcPts val="5800"/>
              </a:lnSpc>
            </a:pPr>
            <a:r>
              <a:rPr lang="en-US" sz="4800" dirty="0"/>
              <a:t>Click to add title </a:t>
            </a:r>
          </a:p>
        </p:txBody>
      </p:sp>
      <p:sp>
        <p:nvSpPr>
          <p:cNvPr id="2" name="Picture Placeholder 13">
            <a:extLst>
              <a:ext uri="{FF2B5EF4-FFF2-40B4-BE49-F238E27FC236}">
                <a16:creationId xmlns:a16="http://schemas.microsoft.com/office/drawing/2014/main" id="{6379D45C-F78A-E101-CD9D-C98EA6E6C569}"/>
              </a:ext>
            </a:extLst>
          </p:cNvPr>
          <p:cNvSpPr>
            <a:spLocks noGrp="1"/>
          </p:cNvSpPr>
          <p:nvPr>
            <p:ph type="pic" sz="quarter" idx="13"/>
          </p:nvPr>
        </p:nvSpPr>
        <p:spPr>
          <a:xfrm>
            <a:off x="6483095" y="-1"/>
            <a:ext cx="5013087" cy="6857998"/>
          </a:xfrm>
          <a:solidFill>
            <a:schemeClr val="accent3"/>
          </a:solidFill>
        </p:spPr>
        <p:txBody>
          <a:bodyPr>
            <a:normAutofit/>
          </a:bodyPr>
          <a:lstStyle>
            <a:lvl1pPr marL="0" indent="0" algn="ctr">
              <a:buNone/>
              <a:defRPr sz="1800"/>
            </a:lvl1pPr>
          </a:lstStyle>
          <a:p>
            <a:r>
              <a:rPr lang="en-US"/>
              <a:t>Click icon to add picture</a:t>
            </a:r>
            <a:endParaRPr lang="en-US" dirty="0"/>
          </a:p>
        </p:txBody>
      </p:sp>
    </p:spTree>
    <p:extLst>
      <p:ext uri="{BB962C8B-B14F-4D97-AF65-F5344CB8AC3E}">
        <p14:creationId xmlns:p14="http://schemas.microsoft.com/office/powerpoint/2010/main" val="37137688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Section break">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C2EA47A-F66B-4005-A5A4-458E90C0968A}"/>
              </a:ext>
            </a:extLst>
          </p:cNvPr>
          <p:cNvSpPr>
            <a:spLocks noGrp="1"/>
          </p:cNvSpPr>
          <p:nvPr>
            <p:ph type="ctrTitle" hasCustomPrompt="1"/>
          </p:nvPr>
        </p:nvSpPr>
        <p:spPr>
          <a:xfrm>
            <a:off x="422897" y="576263"/>
            <a:ext cx="5646541" cy="3304494"/>
          </a:xfrm>
        </p:spPr>
        <p:txBody>
          <a:bodyPr anchor="b" anchorCtr="0">
            <a:normAutofit/>
          </a:bodyPr>
          <a:lstStyle>
            <a:lvl1pPr>
              <a:defRPr sz="4400"/>
            </a:lvl1pPr>
          </a:lstStyle>
          <a:p>
            <a:pPr algn="l">
              <a:lnSpc>
                <a:spcPts val="5800"/>
              </a:lnSpc>
            </a:pPr>
            <a:r>
              <a:rPr lang="en-US" sz="4800" dirty="0"/>
              <a:t>Click to add title </a:t>
            </a:r>
          </a:p>
        </p:txBody>
      </p:sp>
      <p:sp>
        <p:nvSpPr>
          <p:cNvPr id="4" name="Rectangle 3">
            <a:extLst>
              <a:ext uri="{FF2B5EF4-FFF2-40B4-BE49-F238E27FC236}">
                <a16:creationId xmlns:a16="http://schemas.microsoft.com/office/drawing/2014/main" id="{39415B1A-CA14-E219-0C7F-0B38B168475A}"/>
              </a:ext>
              <a:ext uri="{C183D7F6-B498-43B3-948B-1728B52AA6E4}">
                <adec:decorative xmlns:adec="http://schemas.microsoft.com/office/drawing/2017/decorative" val="1"/>
              </a:ext>
            </a:extLst>
          </p:cNvPr>
          <p:cNvSpPr/>
          <p:nvPr userDrawn="1"/>
        </p:nvSpPr>
        <p:spPr>
          <a:xfrm>
            <a:off x="6483096" y="1"/>
            <a:ext cx="5013088" cy="6857999"/>
          </a:xfrm>
          <a:prstGeom prst="rect">
            <a:avLst/>
          </a:prstGeom>
          <a:solidFill>
            <a:schemeClr val="accent3">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92BA35BB-6689-91C0-7D75-944092B3CDB5}"/>
              </a:ext>
              <a:ext uri="{C183D7F6-B498-43B3-948B-1728B52AA6E4}">
                <adec:decorative xmlns:adec="http://schemas.microsoft.com/office/drawing/2017/decorative" val="1"/>
              </a:ext>
            </a:extLst>
          </p:cNvPr>
          <p:cNvCxnSpPr>
            <a:cxnSpLocks/>
          </p:cNvCxnSpPr>
          <p:nvPr userDrawn="1"/>
        </p:nvCxnSpPr>
        <p:spPr>
          <a:xfrm flipV="1">
            <a:off x="11605041"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71949B5-8206-3159-8E9E-E95F2A9AA4EA}"/>
              </a:ext>
              <a:ext uri="{C183D7F6-B498-43B3-948B-1728B52AA6E4}">
                <adec:decorative xmlns:adec="http://schemas.microsoft.com/office/drawing/2017/decorative" val="1"/>
              </a:ext>
            </a:extLst>
          </p:cNvPr>
          <p:cNvCxnSpPr>
            <a:cxnSpLocks/>
          </p:cNvCxnSpPr>
          <p:nvPr userDrawn="1"/>
        </p:nvCxnSpPr>
        <p:spPr>
          <a:xfrm flipV="1">
            <a:off x="6483096"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7BFBC-DA17-6BEB-A937-333E9504DD6D}"/>
              </a:ext>
              <a:ext uri="{C183D7F6-B498-43B3-948B-1728B52AA6E4}">
                <adec:decorative xmlns:adec="http://schemas.microsoft.com/office/drawing/2017/decorative" val="1"/>
              </a:ext>
            </a:extLst>
          </p:cNvPr>
          <p:cNvCxnSpPr>
            <a:cxnSpLocks/>
          </p:cNvCxnSpPr>
          <p:nvPr userDrawn="1"/>
        </p:nvCxnSpPr>
        <p:spPr>
          <a:xfrm flipV="1">
            <a:off x="6363569"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15" name="Text Placeholder 14">
            <a:extLst>
              <a:ext uri="{FF2B5EF4-FFF2-40B4-BE49-F238E27FC236}">
                <a16:creationId xmlns:a16="http://schemas.microsoft.com/office/drawing/2014/main" id="{DF9A5C70-EFC4-1BAB-285F-B317FAF4744B}"/>
              </a:ext>
            </a:extLst>
          </p:cNvPr>
          <p:cNvSpPr>
            <a:spLocks noGrp="1"/>
          </p:cNvSpPr>
          <p:nvPr>
            <p:ph type="body" sz="quarter" idx="10" hasCustomPrompt="1"/>
          </p:nvPr>
        </p:nvSpPr>
        <p:spPr>
          <a:xfrm>
            <a:off x="422275" y="4148138"/>
            <a:ext cx="5673726" cy="1528762"/>
          </a:xfrm>
        </p:spPr>
        <p:txBody>
          <a:bodyPr/>
          <a:lstStyle>
            <a:lvl1pPr marL="0" indent="0">
              <a:buNone/>
              <a:defRPr/>
            </a:lvl1pPr>
          </a:lstStyle>
          <a:p>
            <a:pPr lvl="0"/>
            <a:r>
              <a:rPr lang="en-US" dirty="0"/>
              <a:t>Click to add subtitle</a:t>
            </a:r>
          </a:p>
        </p:txBody>
      </p:sp>
      <p:pic>
        <p:nvPicPr>
          <p:cNvPr id="16" name="Graphic 15">
            <a:extLst>
              <a:ext uri="{FF2B5EF4-FFF2-40B4-BE49-F238E27FC236}">
                <a16:creationId xmlns:a16="http://schemas.microsoft.com/office/drawing/2014/main" id="{C073F905-5A3E-F9EB-B095-7A3A17C1ED33}"/>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2249" t="13424" r="28018" b="11087"/>
          <a:stretch/>
        </p:blipFill>
        <p:spPr>
          <a:xfrm>
            <a:off x="6472427" y="0"/>
            <a:ext cx="5023757" cy="6858000"/>
          </a:xfrm>
          <a:prstGeom prst="rect">
            <a:avLst/>
          </a:prstGeom>
        </p:spPr>
      </p:pic>
    </p:spTree>
    <p:extLst>
      <p:ext uri="{BB962C8B-B14F-4D97-AF65-F5344CB8AC3E}">
        <p14:creationId xmlns:p14="http://schemas.microsoft.com/office/powerpoint/2010/main" val="966301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Introduction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E77B93E-437F-D9D6-D3D1-6DE5F025A4CD}"/>
              </a:ext>
              <a:ext uri="{C183D7F6-B498-43B3-948B-1728B52AA6E4}">
                <adec:decorative xmlns:adec="http://schemas.microsoft.com/office/drawing/2017/decorative" val="1"/>
              </a:ext>
            </a:extLst>
          </p:cNvPr>
          <p:cNvSpPr/>
          <p:nvPr userDrawn="1"/>
        </p:nvSpPr>
        <p:spPr>
          <a:xfrm>
            <a:off x="10744200" y="1"/>
            <a:ext cx="751984" cy="6857999"/>
          </a:xfrm>
          <a:prstGeom prst="rect">
            <a:avLst/>
          </a:prstGeom>
          <a:solidFill>
            <a:schemeClr val="accent3">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Graphic 16">
            <a:extLst>
              <a:ext uri="{FF2B5EF4-FFF2-40B4-BE49-F238E27FC236}">
                <a16:creationId xmlns:a16="http://schemas.microsoft.com/office/drawing/2014/main" id="{B74AAE1C-171A-32A3-E6FD-75252CAB8759}"/>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1796" t="12194" r="49125" b="12256"/>
          <a:stretch/>
        </p:blipFill>
        <p:spPr>
          <a:xfrm>
            <a:off x="10732660" y="-5609"/>
            <a:ext cx="763524" cy="6863608"/>
          </a:xfrm>
          <a:prstGeom prst="rect">
            <a:avLst/>
          </a:prstGeom>
        </p:spPr>
      </p:pic>
      <p:sp>
        <p:nvSpPr>
          <p:cNvPr id="13" name="Title 1">
            <a:extLst>
              <a:ext uri="{FF2B5EF4-FFF2-40B4-BE49-F238E27FC236}">
                <a16:creationId xmlns:a16="http://schemas.microsoft.com/office/drawing/2014/main" id="{F581E4B7-6D97-63BF-7E87-5E71F8BD8C58}"/>
              </a:ext>
            </a:extLst>
          </p:cNvPr>
          <p:cNvSpPr>
            <a:spLocks noGrp="1"/>
          </p:cNvSpPr>
          <p:nvPr>
            <p:ph type="title" hasCustomPrompt="1"/>
          </p:nvPr>
        </p:nvSpPr>
        <p:spPr>
          <a:xfrm>
            <a:off x="422178" y="365125"/>
            <a:ext cx="9733538" cy="1325563"/>
          </a:xfrm>
        </p:spPr>
        <p:txBody>
          <a:bodyPr>
            <a:normAutofit/>
          </a:bodyPr>
          <a:lstStyle>
            <a:lvl1pPr>
              <a:defRPr sz="4400"/>
            </a:lvl1pPr>
          </a:lstStyle>
          <a:p>
            <a:r>
              <a:rPr lang="en-US" dirty="0"/>
              <a:t>Click to add title</a:t>
            </a:r>
          </a:p>
        </p:txBody>
      </p:sp>
      <p:sp>
        <p:nvSpPr>
          <p:cNvPr id="9" name="Content Placeholder 2">
            <a:extLst>
              <a:ext uri="{FF2B5EF4-FFF2-40B4-BE49-F238E27FC236}">
                <a16:creationId xmlns:a16="http://schemas.microsoft.com/office/drawing/2014/main" id="{5B630934-DBD2-4535-961F-B198ABA2D05B}"/>
              </a:ext>
            </a:extLst>
          </p:cNvPr>
          <p:cNvSpPr>
            <a:spLocks noGrp="1"/>
          </p:cNvSpPr>
          <p:nvPr>
            <p:ph idx="1" hasCustomPrompt="1"/>
          </p:nvPr>
        </p:nvSpPr>
        <p:spPr>
          <a:xfrm>
            <a:off x="419106" y="2198915"/>
            <a:ext cx="9741183" cy="3345316"/>
          </a:xfrm>
        </p:spPr>
        <p:txBody>
          <a:bodyPr anchor="t" anchorCtr="0">
            <a:normAutofit/>
          </a:bodyPr>
          <a:lstStyle>
            <a:lvl1pPr marL="0" indent="0">
              <a:buNone/>
              <a:defRPr sz="1800" baseline="0"/>
            </a:lvl1pPr>
            <a:lvl2pPr>
              <a:defRPr sz="1800"/>
            </a:lvl2pPr>
            <a:lvl3pPr>
              <a:defRPr sz="1800"/>
            </a:lvl3pPr>
            <a:lvl4pPr>
              <a:defRPr sz="1800"/>
            </a:lvl4pPr>
            <a:lvl5pPr>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endParaRPr lang="en-US" sz="1800" dirty="0">
              <a:solidFill>
                <a:schemeClr val="tx1"/>
              </a:solidFill>
            </a:endParaRPr>
          </a:p>
        </p:txBody>
      </p:sp>
      <p:cxnSp>
        <p:nvCxnSpPr>
          <p:cNvPr id="14" name="Straight Connector 13">
            <a:extLst>
              <a:ext uri="{FF2B5EF4-FFF2-40B4-BE49-F238E27FC236}">
                <a16:creationId xmlns:a16="http://schemas.microsoft.com/office/drawing/2014/main" id="{0020D2A6-7700-487F-AC7E-A5A2C30DC1BF}"/>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FC30D6A-6415-42E1-89E9-EF806C3FE339}"/>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4" name="Slide Number Placeholder 5">
            <a:extLst>
              <a:ext uri="{FF2B5EF4-FFF2-40B4-BE49-F238E27FC236}">
                <a16:creationId xmlns:a16="http://schemas.microsoft.com/office/drawing/2014/main" id="{E05DBF26-BAB3-D5FD-5EA7-310263D4CA95}"/>
              </a:ext>
            </a:extLst>
          </p:cNvPr>
          <p:cNvSpPr>
            <a:spLocks noGrp="1"/>
          </p:cNvSpPr>
          <p:nvPr>
            <p:ph type="sldNum" sz="quarter" idx="4"/>
          </p:nvPr>
        </p:nvSpPr>
        <p:spPr>
          <a:xfrm>
            <a:off x="11503152" y="0"/>
            <a:ext cx="685800" cy="685800"/>
          </a:xfrm>
          <a:prstGeom prst="rect">
            <a:avLst/>
          </a:prstGeom>
        </p:spPr>
        <p:txBody>
          <a:bodyPr vert="horz" lIns="91440" tIns="45720" rIns="91440" bIns="45720" rtlCol="0" anchor="ctr"/>
          <a:lstStyle>
            <a:lvl1pPr algn="ctr">
              <a:defRPr sz="1200">
                <a:solidFill>
                  <a:schemeClr val="tx2"/>
                </a:solidFill>
              </a:defRPr>
            </a:lvl1pPr>
          </a:lstStyle>
          <a:p>
            <a:fld id="{3A4F6043-7A67-491B-98BC-F933DED7226D}" type="slidenum">
              <a:rPr lang="en-US" smtClean="0"/>
              <a:pPr/>
              <a:t>‹#›</a:t>
            </a:fld>
            <a:endParaRPr lang="en-US" dirty="0"/>
          </a:p>
        </p:txBody>
      </p:sp>
      <p:cxnSp>
        <p:nvCxnSpPr>
          <p:cNvPr id="3" name="Straight Connector 2">
            <a:extLst>
              <a:ext uri="{FF2B5EF4-FFF2-40B4-BE49-F238E27FC236}">
                <a16:creationId xmlns:a16="http://schemas.microsoft.com/office/drawing/2014/main" id="{6940584B-2A03-52F7-B667-9CD1A2BD7857}"/>
              </a:ext>
              <a:ext uri="{C183D7F6-B498-43B3-948B-1728B52AA6E4}">
                <adec:decorative xmlns:adec="http://schemas.microsoft.com/office/drawing/2017/decorative" val="1"/>
              </a:ext>
            </a:extLst>
          </p:cNvPr>
          <p:cNvCxnSpPr>
            <a:cxnSpLocks/>
          </p:cNvCxnSpPr>
          <p:nvPr userDrawn="1"/>
        </p:nvCxnSpPr>
        <p:spPr>
          <a:xfrm flipV="1">
            <a:off x="11605041"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3C0872-DC48-53B1-8569-7A913D92D8D1}"/>
              </a:ext>
              <a:ext uri="{C183D7F6-B498-43B3-948B-1728B52AA6E4}">
                <adec:decorative xmlns:adec="http://schemas.microsoft.com/office/drawing/2017/decorative" val="1"/>
              </a:ext>
            </a:extLst>
          </p:cNvPr>
          <p:cNvCxnSpPr>
            <a:cxnSpLocks/>
          </p:cNvCxnSpPr>
          <p:nvPr userDrawn="1"/>
        </p:nvCxnSpPr>
        <p:spPr>
          <a:xfrm flipV="1">
            <a:off x="10744200"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635D700-0F05-E0E7-FB42-2FC890C26C08}"/>
              </a:ext>
              <a:ext uri="{C183D7F6-B498-43B3-948B-1728B52AA6E4}">
                <adec:decorative xmlns:adec="http://schemas.microsoft.com/office/drawing/2017/decorative" val="1"/>
              </a:ext>
            </a:extLst>
          </p:cNvPr>
          <p:cNvCxnSpPr>
            <a:cxnSpLocks/>
          </p:cNvCxnSpPr>
          <p:nvPr userDrawn="1"/>
        </p:nvCxnSpPr>
        <p:spPr>
          <a:xfrm flipV="1">
            <a:off x="10630770"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5C00B3F-62BE-8535-5239-46279DF1B7E6}"/>
              </a:ext>
              <a:ext uri="{C183D7F6-B498-43B3-948B-1728B52AA6E4}">
                <adec:decorative xmlns:adec="http://schemas.microsoft.com/office/drawing/2017/decorative" val="1"/>
              </a:ext>
            </a:extLst>
          </p:cNvPr>
          <p:cNvCxnSpPr>
            <a:cxnSpLocks/>
          </p:cNvCxnSpPr>
          <p:nvPr userDrawn="1"/>
        </p:nvCxnSpPr>
        <p:spPr>
          <a:xfrm>
            <a:off x="0" y="6052457"/>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45414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Section break 3">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B7AE2FB-B934-16AA-2537-04016B7F1AAB}"/>
              </a:ext>
            </a:extLst>
          </p:cNvPr>
          <p:cNvSpPr>
            <a:spLocks noGrp="1"/>
          </p:cNvSpPr>
          <p:nvPr>
            <p:ph type="ctrTitle" hasCustomPrompt="1"/>
          </p:nvPr>
        </p:nvSpPr>
        <p:spPr>
          <a:xfrm>
            <a:off x="422897" y="576263"/>
            <a:ext cx="5646541" cy="3304494"/>
          </a:xfrm>
        </p:spPr>
        <p:txBody>
          <a:bodyPr anchor="b" anchorCtr="0">
            <a:normAutofit/>
          </a:bodyPr>
          <a:lstStyle>
            <a:lvl1pPr>
              <a:defRPr sz="4400"/>
            </a:lvl1pPr>
          </a:lstStyle>
          <a:p>
            <a:pPr algn="l">
              <a:lnSpc>
                <a:spcPts val="5800"/>
              </a:lnSpc>
            </a:pPr>
            <a:r>
              <a:rPr lang="en-US" sz="4800" dirty="0"/>
              <a:t>Click to add title </a:t>
            </a:r>
          </a:p>
        </p:txBody>
      </p:sp>
      <p:sp>
        <p:nvSpPr>
          <p:cNvPr id="4" name="Text Placeholder 14">
            <a:extLst>
              <a:ext uri="{FF2B5EF4-FFF2-40B4-BE49-F238E27FC236}">
                <a16:creationId xmlns:a16="http://schemas.microsoft.com/office/drawing/2014/main" id="{B5241927-0828-2C0E-290E-E82A357BC83F}"/>
              </a:ext>
            </a:extLst>
          </p:cNvPr>
          <p:cNvSpPr>
            <a:spLocks noGrp="1"/>
          </p:cNvSpPr>
          <p:nvPr>
            <p:ph type="body" sz="quarter" idx="10" hasCustomPrompt="1"/>
          </p:nvPr>
        </p:nvSpPr>
        <p:spPr>
          <a:xfrm>
            <a:off x="422275" y="4148138"/>
            <a:ext cx="5673726" cy="1528762"/>
          </a:xfrm>
        </p:spPr>
        <p:txBody>
          <a:bodyPr/>
          <a:lstStyle>
            <a:lvl1pPr marL="0" indent="0">
              <a:buNone/>
              <a:defRPr/>
            </a:lvl1pPr>
          </a:lstStyle>
          <a:p>
            <a:pPr lvl="0"/>
            <a:r>
              <a:rPr lang="en-US" dirty="0"/>
              <a:t>Click to add subtitle</a:t>
            </a:r>
          </a:p>
        </p:txBody>
      </p:sp>
      <p:sp>
        <p:nvSpPr>
          <p:cNvPr id="2" name="Picture Placeholder 13">
            <a:extLst>
              <a:ext uri="{FF2B5EF4-FFF2-40B4-BE49-F238E27FC236}">
                <a16:creationId xmlns:a16="http://schemas.microsoft.com/office/drawing/2014/main" id="{6379D45C-F78A-E101-CD9D-C98EA6E6C569}"/>
              </a:ext>
            </a:extLst>
          </p:cNvPr>
          <p:cNvSpPr>
            <a:spLocks noGrp="1"/>
          </p:cNvSpPr>
          <p:nvPr>
            <p:ph type="pic" sz="quarter" idx="13"/>
          </p:nvPr>
        </p:nvSpPr>
        <p:spPr>
          <a:xfrm>
            <a:off x="6483095" y="-1"/>
            <a:ext cx="5013087" cy="6857998"/>
          </a:xfrm>
          <a:solidFill>
            <a:schemeClr val="accent3"/>
          </a:solidFill>
        </p:spPr>
        <p:txBody>
          <a:bodyPr>
            <a:normAutofit/>
          </a:bodyPr>
          <a:lstStyle>
            <a:lvl1pPr marL="0" indent="0" algn="ctr">
              <a:buNone/>
              <a:defRPr sz="1800"/>
            </a:lvl1pPr>
          </a:lstStyle>
          <a:p>
            <a:r>
              <a:rPr lang="en-US"/>
              <a:t>Click icon to add picture</a:t>
            </a:r>
            <a:endParaRPr lang="en-US" dirty="0"/>
          </a:p>
        </p:txBody>
      </p:sp>
      <p:sp>
        <p:nvSpPr>
          <p:cNvPr id="6" name="Rectangle 5">
            <a:extLst>
              <a:ext uri="{FF2B5EF4-FFF2-40B4-BE49-F238E27FC236}">
                <a16:creationId xmlns:a16="http://schemas.microsoft.com/office/drawing/2014/main" id="{EA4F6DF6-2D97-1E21-15A5-D0E9397E2F2A}"/>
              </a:ext>
              <a:ext uri="{C183D7F6-B498-43B3-948B-1728B52AA6E4}">
                <adec:decorative xmlns:adec="http://schemas.microsoft.com/office/drawing/2017/decorative" val="1"/>
              </a:ext>
            </a:extLst>
          </p:cNvPr>
          <p:cNvSpPr/>
          <p:nvPr userDrawn="1"/>
        </p:nvSpPr>
        <p:spPr>
          <a:xfrm rot="10800000">
            <a:off x="11504656" y="2020824"/>
            <a:ext cx="687343" cy="1896697"/>
          </a:xfrm>
          <a:prstGeom prst="rect">
            <a:avLst/>
          </a:prstGeom>
          <a:solidFill>
            <a:schemeClr val="accent3">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3314061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9BDEB7A-D103-487A-8C1B-9145FB24B663}"/>
              </a:ext>
            </a:extLst>
          </p:cNvPr>
          <p:cNvSpPr>
            <a:spLocks noGrp="1"/>
          </p:cNvSpPr>
          <p:nvPr>
            <p:ph type="title" hasCustomPrompt="1"/>
          </p:nvPr>
        </p:nvSpPr>
        <p:spPr>
          <a:xfrm>
            <a:off x="422897" y="539496"/>
            <a:ext cx="5228393" cy="2697190"/>
          </a:xfrm>
        </p:spPr>
        <p:txBody>
          <a:bodyPr anchor="b">
            <a:normAutofit/>
          </a:bodyPr>
          <a:lstStyle>
            <a:lvl1pPr>
              <a:defRPr sz="4400"/>
            </a:lvl1pPr>
          </a:lstStyle>
          <a:p>
            <a:r>
              <a:rPr lang="en-US" sz="4800" dirty="0"/>
              <a:t>Click to add title </a:t>
            </a:r>
          </a:p>
        </p:txBody>
      </p:sp>
      <p:sp>
        <p:nvSpPr>
          <p:cNvPr id="8" name="Content Placeholder 2">
            <a:extLst>
              <a:ext uri="{FF2B5EF4-FFF2-40B4-BE49-F238E27FC236}">
                <a16:creationId xmlns:a16="http://schemas.microsoft.com/office/drawing/2014/main" id="{F3017A3E-25F7-41D5-AABB-24D0E2673A63}"/>
              </a:ext>
            </a:extLst>
          </p:cNvPr>
          <p:cNvSpPr>
            <a:spLocks noGrp="1"/>
          </p:cNvSpPr>
          <p:nvPr>
            <p:ph idx="1" hasCustomPrompt="1"/>
          </p:nvPr>
        </p:nvSpPr>
        <p:spPr>
          <a:xfrm>
            <a:off x="422897" y="3354749"/>
            <a:ext cx="5228392" cy="2582470"/>
          </a:xfrm>
        </p:spPr>
        <p:txBody>
          <a:bodyPr>
            <a:noAutofit/>
          </a:bodyPr>
          <a:lstStyle>
            <a:lvl1pPr marL="0" indent="0">
              <a:buNone/>
              <a:defRPr sz="1800"/>
            </a:lvl1pPr>
            <a:lvl2pPr>
              <a:defRPr sz="1800"/>
            </a:lvl2pPr>
            <a:lvl3pPr>
              <a:defRPr sz="1800"/>
            </a:lvl3pPr>
            <a:lvl4pPr>
              <a:defRPr sz="1800"/>
            </a:lvl4pPr>
            <a:lvl5pPr>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2" name="Straight Connector 11">
            <a:extLst>
              <a:ext uri="{FF2B5EF4-FFF2-40B4-BE49-F238E27FC236}">
                <a16:creationId xmlns:a16="http://schemas.microsoft.com/office/drawing/2014/main" id="{505C0C26-4C66-47DC-B079-5B94C22F15BD}"/>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07E30B1-7066-9D31-7A11-7B81B65DD8BA}"/>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972E672D-C862-C853-0730-15E3C4953D67}"/>
              </a:ext>
            </a:extLst>
          </p:cNvPr>
          <p:cNvSpPr/>
          <p:nvPr userDrawn="1"/>
        </p:nvSpPr>
        <p:spPr>
          <a:xfrm>
            <a:off x="9884230" y="1"/>
            <a:ext cx="1611954" cy="6857999"/>
          </a:xfrm>
          <a:prstGeom prst="rect">
            <a:avLst/>
          </a:prstGeom>
          <a:solidFill>
            <a:schemeClr val="accent3">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Connector 15">
            <a:extLst>
              <a:ext uri="{FF2B5EF4-FFF2-40B4-BE49-F238E27FC236}">
                <a16:creationId xmlns:a16="http://schemas.microsoft.com/office/drawing/2014/main" id="{910336ED-3DCB-4524-8A3F-9FBBD0B18E87}"/>
              </a:ext>
              <a:ext uri="{C183D7F6-B498-43B3-948B-1728B52AA6E4}">
                <adec:decorative xmlns:adec="http://schemas.microsoft.com/office/drawing/2017/decorative" val="1"/>
              </a:ext>
            </a:extLst>
          </p:cNvPr>
          <p:cNvCxnSpPr>
            <a:cxnSpLocks/>
          </p:cNvCxnSpPr>
          <p:nvPr userDrawn="1"/>
        </p:nvCxnSpPr>
        <p:spPr>
          <a:xfrm flipV="1">
            <a:off x="11605041"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815F86B-1A6A-ECD5-F63A-4280BADEF7C2}"/>
              </a:ext>
              <a:ext uri="{C183D7F6-B498-43B3-948B-1728B52AA6E4}">
                <adec:decorative xmlns:adec="http://schemas.microsoft.com/office/drawing/2017/decorative" val="1"/>
              </a:ext>
            </a:extLst>
          </p:cNvPr>
          <p:cNvCxnSpPr>
            <a:cxnSpLocks/>
          </p:cNvCxnSpPr>
          <p:nvPr userDrawn="1"/>
        </p:nvCxnSpPr>
        <p:spPr>
          <a:xfrm flipV="1">
            <a:off x="9884230"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5534F0-444E-1FA5-FC8F-F04505FC0F29}"/>
              </a:ext>
              <a:ext uri="{C183D7F6-B498-43B3-948B-1728B52AA6E4}">
                <adec:decorative xmlns:adec="http://schemas.microsoft.com/office/drawing/2017/decorative" val="1"/>
              </a:ext>
            </a:extLst>
          </p:cNvPr>
          <p:cNvCxnSpPr>
            <a:cxnSpLocks/>
          </p:cNvCxnSpPr>
          <p:nvPr userDrawn="1"/>
        </p:nvCxnSpPr>
        <p:spPr>
          <a:xfrm flipV="1">
            <a:off x="9768622"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119972F-DA18-8749-FF59-A83CA1E1F4A3}"/>
              </a:ext>
              <a:ext uri="{C183D7F6-B498-43B3-948B-1728B52AA6E4}">
                <adec:decorative xmlns:adec="http://schemas.microsoft.com/office/drawing/2017/decorative" val="1"/>
              </a:ext>
            </a:extLst>
          </p:cNvPr>
          <p:cNvCxnSpPr>
            <a:cxnSpLocks/>
          </p:cNvCxnSpPr>
          <p:nvPr userDrawn="1"/>
        </p:nvCxnSpPr>
        <p:spPr>
          <a:xfrm flipV="1">
            <a:off x="9372495" y="561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067D80A1-B7E7-2F80-975E-2E87C591BB67}"/>
              </a:ext>
            </a:extLst>
          </p:cNvPr>
          <p:cNvSpPr/>
          <p:nvPr userDrawn="1"/>
        </p:nvSpPr>
        <p:spPr>
          <a:xfrm>
            <a:off x="7760541" y="1"/>
            <a:ext cx="1611954" cy="6857999"/>
          </a:xfrm>
          <a:prstGeom prst="rect">
            <a:avLst/>
          </a:prstGeom>
          <a:solidFill>
            <a:schemeClr val="accent3">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1" name="Straight Connector 30">
            <a:extLst>
              <a:ext uri="{FF2B5EF4-FFF2-40B4-BE49-F238E27FC236}">
                <a16:creationId xmlns:a16="http://schemas.microsoft.com/office/drawing/2014/main" id="{BE88F6AB-6890-F7DE-7C01-CE237F778605}"/>
              </a:ext>
              <a:ext uri="{C183D7F6-B498-43B3-948B-1728B52AA6E4}">
                <adec:decorative xmlns:adec="http://schemas.microsoft.com/office/drawing/2017/decorative" val="1"/>
              </a:ext>
            </a:extLst>
          </p:cNvPr>
          <p:cNvCxnSpPr>
            <a:cxnSpLocks/>
          </p:cNvCxnSpPr>
          <p:nvPr userDrawn="1"/>
        </p:nvCxnSpPr>
        <p:spPr>
          <a:xfrm flipV="1">
            <a:off x="9481352"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F6575E3-45E3-206E-9037-D8FD562B722A}"/>
              </a:ext>
              <a:ext uri="{C183D7F6-B498-43B3-948B-1728B52AA6E4}">
                <adec:decorative xmlns:adec="http://schemas.microsoft.com/office/drawing/2017/decorative" val="1"/>
              </a:ext>
            </a:extLst>
          </p:cNvPr>
          <p:cNvCxnSpPr>
            <a:cxnSpLocks/>
          </p:cNvCxnSpPr>
          <p:nvPr userDrawn="1"/>
        </p:nvCxnSpPr>
        <p:spPr>
          <a:xfrm flipV="1">
            <a:off x="7760541"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BE4BC31-600E-ECD3-1E7F-FE4F6F720A6A}"/>
              </a:ext>
              <a:ext uri="{C183D7F6-B498-43B3-948B-1728B52AA6E4}">
                <adec:decorative xmlns:adec="http://schemas.microsoft.com/office/drawing/2017/decorative" val="1"/>
              </a:ext>
            </a:extLst>
          </p:cNvPr>
          <p:cNvCxnSpPr>
            <a:cxnSpLocks/>
          </p:cNvCxnSpPr>
          <p:nvPr userDrawn="1"/>
        </p:nvCxnSpPr>
        <p:spPr>
          <a:xfrm flipV="1">
            <a:off x="7644933"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pic>
        <p:nvPicPr>
          <p:cNvPr id="34" name="Graphic 33">
            <a:extLst>
              <a:ext uri="{FF2B5EF4-FFF2-40B4-BE49-F238E27FC236}">
                <a16:creationId xmlns:a16="http://schemas.microsoft.com/office/drawing/2014/main" id="{3F8CA839-B327-1ECD-C35D-02164F5BBDC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1706" t="12194" r="49126" b="12256"/>
          <a:stretch/>
        </p:blipFill>
        <p:spPr>
          <a:xfrm>
            <a:off x="9884229" y="-5609"/>
            <a:ext cx="1611955" cy="6863608"/>
          </a:xfrm>
          <a:prstGeom prst="rect">
            <a:avLst/>
          </a:prstGeom>
        </p:spPr>
      </p:pic>
      <p:pic>
        <p:nvPicPr>
          <p:cNvPr id="35" name="Graphic 34">
            <a:extLst>
              <a:ext uri="{FF2B5EF4-FFF2-40B4-BE49-F238E27FC236}">
                <a16:creationId xmlns:a16="http://schemas.microsoft.com/office/drawing/2014/main" id="{E1A97957-D274-4D24-1862-D53BF72826C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790" t="12194" r="70042" b="12256"/>
          <a:stretch/>
        </p:blipFill>
        <p:spPr>
          <a:xfrm>
            <a:off x="7753789" y="5610"/>
            <a:ext cx="1611955" cy="6863608"/>
          </a:xfrm>
          <a:prstGeom prst="rect">
            <a:avLst/>
          </a:prstGeom>
        </p:spPr>
      </p:pic>
    </p:spTree>
    <p:extLst>
      <p:ext uri="{BB962C8B-B14F-4D97-AF65-F5344CB8AC3E}">
        <p14:creationId xmlns:p14="http://schemas.microsoft.com/office/powerpoint/2010/main" val="3746701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14413-82C1-4EBC-8C6B-BC5F842D13A2}"/>
              </a:ext>
            </a:extLst>
          </p:cNvPr>
          <p:cNvSpPr>
            <a:spLocks noGrp="1"/>
          </p:cNvSpPr>
          <p:nvPr>
            <p:ph type="title"/>
          </p:nvPr>
        </p:nvSpPr>
        <p:spPr/>
        <p:txBody>
          <a:bodyPr>
            <a:normAutofit/>
          </a:bodyPr>
          <a:lstStyle>
            <a:lvl1pPr>
              <a:lnSpc>
                <a:spcPct val="90000"/>
              </a:lnSpc>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28F029A-192E-4A44-ACC7-6C5212C77736}"/>
              </a:ext>
            </a:extLst>
          </p:cNvPr>
          <p:cNvSpPr>
            <a:spLocks noGrp="1"/>
          </p:cNvSpPr>
          <p:nvPr>
            <p:ph idx="1"/>
          </p:nvPr>
        </p:nvSpPr>
        <p:spPr>
          <a:xfrm>
            <a:off x="420624" y="1825625"/>
            <a:ext cx="10515600" cy="4206383"/>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Date Placeholder 10">
            <a:extLst>
              <a:ext uri="{FF2B5EF4-FFF2-40B4-BE49-F238E27FC236}">
                <a16:creationId xmlns:a16="http://schemas.microsoft.com/office/drawing/2014/main" id="{A25CBB87-BE9B-82CE-8A24-F21EEA0366C3}"/>
              </a:ext>
            </a:extLst>
          </p:cNvPr>
          <p:cNvSpPr>
            <a:spLocks noGrp="1"/>
          </p:cNvSpPr>
          <p:nvPr>
            <p:ph type="dt" sz="half" idx="10"/>
          </p:nvPr>
        </p:nvSpPr>
        <p:spPr/>
        <p:txBody>
          <a:bodyPr/>
          <a:lstStyle/>
          <a:p>
            <a:r>
              <a:rPr lang="en-US"/>
              <a:t>20XX</a:t>
            </a:r>
            <a:endParaRPr lang="en-US" dirty="0"/>
          </a:p>
        </p:txBody>
      </p:sp>
      <p:sp>
        <p:nvSpPr>
          <p:cNvPr id="12" name="Footer Placeholder 11">
            <a:extLst>
              <a:ext uri="{FF2B5EF4-FFF2-40B4-BE49-F238E27FC236}">
                <a16:creationId xmlns:a16="http://schemas.microsoft.com/office/drawing/2014/main" id="{B2131628-C033-9728-C4CF-90CDBCB89F7F}"/>
              </a:ext>
            </a:extLst>
          </p:cNvPr>
          <p:cNvSpPr>
            <a:spLocks noGrp="1"/>
          </p:cNvSpPr>
          <p:nvPr>
            <p:ph type="ftr" sz="quarter" idx="11"/>
          </p:nvPr>
        </p:nvSpPr>
        <p:spPr/>
        <p:txBody>
          <a:bodyPr/>
          <a:lstStyle/>
          <a:p>
            <a:r>
              <a:rPr lang="en-US"/>
              <a:t>Sample Footer Text</a:t>
            </a:r>
            <a:endParaRPr lang="en-US" dirty="0"/>
          </a:p>
        </p:txBody>
      </p:sp>
      <p:sp>
        <p:nvSpPr>
          <p:cNvPr id="13" name="Slide Number Placeholder 12">
            <a:extLst>
              <a:ext uri="{FF2B5EF4-FFF2-40B4-BE49-F238E27FC236}">
                <a16:creationId xmlns:a16="http://schemas.microsoft.com/office/drawing/2014/main" id="{B67216CA-9A26-BBE7-68A3-9237D22CDFC8}"/>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676127296"/>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F4BC-D1E9-40F0-A26B-9EA9B6B69755}"/>
              </a:ext>
            </a:extLst>
          </p:cNvPr>
          <p:cNvSpPr>
            <a:spLocks noGrp="1"/>
          </p:cNvSpPr>
          <p:nvPr>
            <p:ph type="title"/>
          </p:nvPr>
        </p:nvSpPr>
        <p:spPr>
          <a:xfrm>
            <a:off x="420624" y="1081941"/>
            <a:ext cx="10515600" cy="2852737"/>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F7974A6-FAB9-47DA-8F1A-701DFC8DF327}"/>
              </a:ext>
            </a:extLst>
          </p:cNvPr>
          <p:cNvSpPr>
            <a:spLocks noGrp="1"/>
          </p:cNvSpPr>
          <p:nvPr>
            <p:ph type="body" idx="1"/>
          </p:nvPr>
        </p:nvSpPr>
        <p:spPr>
          <a:xfrm>
            <a:off x="420624" y="3961666"/>
            <a:ext cx="10515600" cy="1500187"/>
          </a:xfrm>
        </p:spPr>
        <p:txBody>
          <a:bodyPr>
            <a:normAutofit/>
          </a:bodyPr>
          <a:lstStyle>
            <a:lvl1pPr marL="0" indent="0">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 name="Date Placeholder 9">
            <a:extLst>
              <a:ext uri="{FF2B5EF4-FFF2-40B4-BE49-F238E27FC236}">
                <a16:creationId xmlns:a16="http://schemas.microsoft.com/office/drawing/2014/main" id="{6B034DD9-4A61-318F-88CF-79721B55AC5B}"/>
              </a:ext>
            </a:extLst>
          </p:cNvPr>
          <p:cNvSpPr>
            <a:spLocks noGrp="1"/>
          </p:cNvSpPr>
          <p:nvPr>
            <p:ph type="dt" sz="half" idx="10"/>
          </p:nvPr>
        </p:nvSpPr>
        <p:spPr/>
        <p:txBody>
          <a:bodyPr/>
          <a:lstStyle/>
          <a:p>
            <a:r>
              <a:rPr lang="en-US"/>
              <a:t>20XX</a:t>
            </a:r>
            <a:endParaRPr lang="en-US" dirty="0"/>
          </a:p>
        </p:txBody>
      </p:sp>
      <p:sp>
        <p:nvSpPr>
          <p:cNvPr id="11" name="Footer Placeholder 10">
            <a:extLst>
              <a:ext uri="{FF2B5EF4-FFF2-40B4-BE49-F238E27FC236}">
                <a16:creationId xmlns:a16="http://schemas.microsoft.com/office/drawing/2014/main" id="{D496DA99-E916-9F7C-9E88-AA06046AE94C}"/>
              </a:ext>
            </a:extLst>
          </p:cNvPr>
          <p:cNvSpPr>
            <a:spLocks noGrp="1"/>
          </p:cNvSpPr>
          <p:nvPr>
            <p:ph type="ftr" sz="quarter" idx="11"/>
          </p:nvPr>
        </p:nvSpPr>
        <p:spPr/>
        <p:txBody>
          <a:bodyPr/>
          <a:lstStyle/>
          <a:p>
            <a:r>
              <a:rPr lang="en-US"/>
              <a:t>Sample Footer Text</a:t>
            </a:r>
            <a:endParaRPr lang="en-US" dirty="0"/>
          </a:p>
        </p:txBody>
      </p:sp>
      <p:sp>
        <p:nvSpPr>
          <p:cNvPr id="12" name="Slide Number Placeholder 11">
            <a:extLst>
              <a:ext uri="{FF2B5EF4-FFF2-40B4-BE49-F238E27FC236}">
                <a16:creationId xmlns:a16="http://schemas.microsoft.com/office/drawing/2014/main" id="{21CC86B5-B6B3-4633-0D90-AACB44D0D409}"/>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84924909"/>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78F7F10-35F6-E392-D41B-3CD300D5CCF8}"/>
              </a:ext>
            </a:extLst>
          </p:cNvPr>
          <p:cNvSpPr/>
          <p:nvPr/>
        </p:nvSpPr>
        <p:spPr>
          <a:xfrm>
            <a:off x="0" y="685800"/>
            <a:ext cx="11494008"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264F76-994F-4AB5-B17B-46C0C2FA5AE5}"/>
              </a:ext>
            </a:extLst>
          </p:cNvPr>
          <p:cNvSpPr>
            <a:spLocks noGrp="1"/>
          </p:cNvSpPr>
          <p:nvPr>
            <p:ph type="title"/>
          </p:nvPr>
        </p:nvSpPr>
        <p:spPr/>
        <p:txBody>
          <a:bodyPr>
            <a:normAutofit/>
          </a:bodyPr>
          <a:lstStyle>
            <a:lvl1pPr>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5A69B3B-A540-4556-98C8-1F49704A794E}"/>
              </a:ext>
            </a:extLst>
          </p:cNvPr>
          <p:cNvSpPr>
            <a:spLocks noGrp="1"/>
          </p:cNvSpPr>
          <p:nvPr>
            <p:ph sz="half" idx="1"/>
          </p:nvPr>
        </p:nvSpPr>
        <p:spPr>
          <a:xfrm>
            <a:off x="420624" y="1825625"/>
            <a:ext cx="5181600" cy="4206382"/>
          </a:xfrm>
        </p:spPr>
        <p:txBody>
          <a:bodyPr vert="horz" lIns="91440" tIns="45720" rIns="91440" bIns="45720" rtlCol="0">
            <a:normAutofit/>
          </a:bodyPr>
          <a:lstStyle>
            <a:lvl1pPr>
              <a:defRPr lang="en-US" smtClean="0"/>
            </a:lvl1pPr>
            <a:lvl2pPr>
              <a:defRPr lang="en-US" smtClean="0"/>
            </a:lvl2pPr>
            <a:lvl3pPr>
              <a:defRPr lang="en-US" smtClean="0"/>
            </a:lvl3pPr>
            <a:lvl4pPr>
              <a:defRPr lang="en-US" smtClean="0"/>
            </a:lvl4pPr>
            <a:lvl5pPr>
              <a:defRPr lang="en-US" dirty="0"/>
            </a:lvl5pPr>
          </a:lstStyle>
          <a:p>
            <a:pPr lvl="0">
              <a:buChar char="¬"/>
            </a:pPr>
            <a:r>
              <a:rPr lang="en-US"/>
              <a:t>Click to edit Master text styles</a:t>
            </a:r>
          </a:p>
          <a:p>
            <a:pPr lvl="1">
              <a:buChar char="¬"/>
            </a:pPr>
            <a:r>
              <a:rPr lang="en-US"/>
              <a:t>Second level</a:t>
            </a:r>
          </a:p>
          <a:p>
            <a:pPr lvl="2">
              <a:buChar char="¬"/>
            </a:pPr>
            <a:r>
              <a:rPr lang="en-US"/>
              <a:t>Third level</a:t>
            </a:r>
          </a:p>
          <a:p>
            <a:pPr lvl="3">
              <a:buChar char="¬"/>
            </a:pPr>
            <a:r>
              <a:rPr lang="en-US"/>
              <a:t>Fourth level</a:t>
            </a:r>
          </a:p>
          <a:p>
            <a:pPr lvl="4">
              <a:buChar char="¬"/>
            </a:pPr>
            <a:r>
              <a:rPr lang="en-US"/>
              <a:t>Fifth level</a:t>
            </a:r>
            <a:endParaRPr lang="en-US" dirty="0"/>
          </a:p>
        </p:txBody>
      </p:sp>
      <p:sp>
        <p:nvSpPr>
          <p:cNvPr id="4" name="Content Placeholder 3">
            <a:extLst>
              <a:ext uri="{FF2B5EF4-FFF2-40B4-BE49-F238E27FC236}">
                <a16:creationId xmlns:a16="http://schemas.microsoft.com/office/drawing/2014/main" id="{DEC72438-7C63-48F2-9D6F-2461BFD6D5E5}"/>
              </a:ext>
            </a:extLst>
          </p:cNvPr>
          <p:cNvSpPr>
            <a:spLocks noGrp="1"/>
          </p:cNvSpPr>
          <p:nvPr>
            <p:ph sz="half" idx="2"/>
          </p:nvPr>
        </p:nvSpPr>
        <p:spPr>
          <a:xfrm>
            <a:off x="5756178" y="1825625"/>
            <a:ext cx="5180046" cy="4206382"/>
          </a:xfrm>
        </p:spPr>
        <p:txBody>
          <a:bodyPr/>
          <a:lstStyle>
            <a:lvl1pPr marL="228600" indent="-228600">
              <a:buFont typeface="Wingdings 2" panose="05020102010507070707" pitchFamily="18" charset="2"/>
              <a:buChar char="¬"/>
              <a:defRPr/>
            </a:lvl1pPr>
            <a:lvl2pPr marL="685800" indent="-228600">
              <a:buFont typeface="Wingdings 2" panose="05020102010507070707" pitchFamily="18" charset="2"/>
              <a:buChar char="¬"/>
              <a:defRPr/>
            </a:lvl2pPr>
            <a:lvl3pPr marL="1143000" indent="-228600">
              <a:buFont typeface="Wingdings 2" panose="05020102010507070707" pitchFamily="18" charset="2"/>
              <a:buChar char="¬"/>
              <a:defRPr/>
            </a:lvl3pPr>
            <a:lvl4pPr marL="1600200" indent="-228600">
              <a:buFont typeface="Wingdings 2" panose="05020102010507070707" pitchFamily="18" charset="2"/>
              <a:buChar char="¬"/>
              <a:defRPr/>
            </a:lvl4pPr>
            <a:lvl5pPr marL="2057400" indent="-228600">
              <a:buFont typeface="Wingdings 2" panose="05020102010507070707" pitchFamily="18"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Date Placeholder 14">
            <a:extLst>
              <a:ext uri="{FF2B5EF4-FFF2-40B4-BE49-F238E27FC236}">
                <a16:creationId xmlns:a16="http://schemas.microsoft.com/office/drawing/2014/main" id="{35274CEC-210E-BC97-9B79-A7D801E4B5F6}"/>
              </a:ext>
            </a:extLst>
          </p:cNvPr>
          <p:cNvSpPr>
            <a:spLocks noGrp="1"/>
          </p:cNvSpPr>
          <p:nvPr>
            <p:ph type="dt" sz="half" idx="10"/>
          </p:nvPr>
        </p:nvSpPr>
        <p:spPr/>
        <p:txBody>
          <a:bodyPr/>
          <a:lstStyle/>
          <a:p>
            <a:r>
              <a:rPr lang="en-US"/>
              <a:t>20XX</a:t>
            </a:r>
            <a:endParaRPr lang="en-US" dirty="0"/>
          </a:p>
        </p:txBody>
      </p:sp>
      <p:sp>
        <p:nvSpPr>
          <p:cNvPr id="16" name="Footer Placeholder 15">
            <a:extLst>
              <a:ext uri="{FF2B5EF4-FFF2-40B4-BE49-F238E27FC236}">
                <a16:creationId xmlns:a16="http://schemas.microsoft.com/office/drawing/2014/main" id="{486B3D53-F805-C08E-2359-498218FC6898}"/>
              </a:ext>
            </a:extLst>
          </p:cNvPr>
          <p:cNvSpPr>
            <a:spLocks noGrp="1"/>
          </p:cNvSpPr>
          <p:nvPr>
            <p:ph type="ftr" sz="quarter" idx="11"/>
          </p:nvPr>
        </p:nvSpPr>
        <p:spPr/>
        <p:txBody>
          <a:bodyPr/>
          <a:lstStyle/>
          <a:p>
            <a:r>
              <a:rPr lang="en-US"/>
              <a:t>Sample Footer Text</a:t>
            </a:r>
            <a:endParaRPr lang="en-US" dirty="0"/>
          </a:p>
        </p:txBody>
      </p:sp>
      <p:sp>
        <p:nvSpPr>
          <p:cNvPr id="17" name="Slide Number Placeholder 16">
            <a:extLst>
              <a:ext uri="{FF2B5EF4-FFF2-40B4-BE49-F238E27FC236}">
                <a16:creationId xmlns:a16="http://schemas.microsoft.com/office/drawing/2014/main" id="{61C4695B-D7BD-45F7-EB23-6FDAF2410BB2}"/>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12561204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A1F52B7-5271-53AA-8260-0CF50FF8DA3C}"/>
              </a:ext>
            </a:extLst>
          </p:cNvPr>
          <p:cNvSpPr/>
          <p:nvPr/>
        </p:nvSpPr>
        <p:spPr>
          <a:xfrm>
            <a:off x="0" y="685800"/>
            <a:ext cx="11494008"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2F9955-0460-4A20-8FC6-300595560010}"/>
              </a:ext>
            </a:extLst>
          </p:cNvPr>
          <p:cNvSpPr>
            <a:spLocks noGrp="1"/>
          </p:cNvSpPr>
          <p:nvPr>
            <p:ph type="title"/>
          </p:nvPr>
        </p:nvSpPr>
        <p:spPr>
          <a:xfrm>
            <a:off x="422178" y="365125"/>
            <a:ext cx="10515600" cy="1325563"/>
          </a:xfrm>
        </p:spPr>
        <p:txBody>
          <a:bodyPr>
            <a:normAutofit/>
          </a:bodyPr>
          <a:lstStyle>
            <a:lvl1pPr>
              <a:defRPr sz="52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F95DDA7-4AAD-4EBE-880C-200E5F10A6C4}"/>
              </a:ext>
            </a:extLst>
          </p:cNvPr>
          <p:cNvSpPr>
            <a:spLocks noGrp="1"/>
          </p:cNvSpPr>
          <p:nvPr>
            <p:ph type="body" idx="1"/>
          </p:nvPr>
        </p:nvSpPr>
        <p:spPr>
          <a:xfrm>
            <a:off x="422178" y="1681163"/>
            <a:ext cx="5157787"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p:nvPr>
        </p:nvSpPr>
        <p:spPr>
          <a:xfrm>
            <a:off x="422178" y="2505075"/>
            <a:ext cx="5157787"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8C438EA-D381-4F22-A911-ECDD6D04FB33}"/>
              </a:ext>
            </a:extLst>
          </p:cNvPr>
          <p:cNvSpPr>
            <a:spLocks noGrp="1"/>
          </p:cNvSpPr>
          <p:nvPr>
            <p:ph type="body" sz="quarter" idx="3"/>
          </p:nvPr>
        </p:nvSpPr>
        <p:spPr>
          <a:xfrm>
            <a:off x="5754590" y="1681163"/>
            <a:ext cx="5183188"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F255FA-A04D-49F2-8DB4-3CC082D0DBC8}"/>
              </a:ext>
            </a:extLst>
          </p:cNvPr>
          <p:cNvSpPr>
            <a:spLocks noGrp="1"/>
          </p:cNvSpPr>
          <p:nvPr>
            <p:ph sz="quarter" idx="4"/>
          </p:nvPr>
        </p:nvSpPr>
        <p:spPr>
          <a:xfrm>
            <a:off x="5754590" y="2505075"/>
            <a:ext cx="5183188"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7198C3F1-4E77-7888-CDB8-CF9406E4A2E0}"/>
              </a:ext>
            </a:extLst>
          </p:cNvPr>
          <p:cNvSpPr>
            <a:spLocks noGrp="1"/>
          </p:cNvSpPr>
          <p:nvPr>
            <p:ph type="dt" sz="half" idx="10"/>
          </p:nvPr>
        </p:nvSpPr>
        <p:spPr/>
        <p:txBody>
          <a:bodyPr/>
          <a:lstStyle/>
          <a:p>
            <a:r>
              <a:rPr lang="en-US"/>
              <a:t>20XX</a:t>
            </a:r>
            <a:endParaRPr lang="en-US" dirty="0"/>
          </a:p>
        </p:txBody>
      </p:sp>
      <p:sp>
        <p:nvSpPr>
          <p:cNvPr id="11" name="Footer Placeholder 10">
            <a:extLst>
              <a:ext uri="{FF2B5EF4-FFF2-40B4-BE49-F238E27FC236}">
                <a16:creationId xmlns:a16="http://schemas.microsoft.com/office/drawing/2014/main" id="{493561D3-90F6-AD82-BCFE-90F9427D867B}"/>
              </a:ext>
            </a:extLst>
          </p:cNvPr>
          <p:cNvSpPr>
            <a:spLocks noGrp="1"/>
          </p:cNvSpPr>
          <p:nvPr>
            <p:ph type="ftr" sz="quarter" idx="11"/>
          </p:nvPr>
        </p:nvSpPr>
        <p:spPr/>
        <p:txBody>
          <a:bodyPr/>
          <a:lstStyle/>
          <a:p>
            <a:r>
              <a:rPr lang="en-US"/>
              <a:t>Sample Footer Text</a:t>
            </a:r>
            <a:endParaRPr lang="en-US" dirty="0"/>
          </a:p>
        </p:txBody>
      </p:sp>
      <p:sp>
        <p:nvSpPr>
          <p:cNvPr id="12" name="Slide Number Placeholder 11">
            <a:extLst>
              <a:ext uri="{FF2B5EF4-FFF2-40B4-BE49-F238E27FC236}">
                <a16:creationId xmlns:a16="http://schemas.microsoft.com/office/drawing/2014/main" id="{932F9B33-3FA7-526F-7B45-342EB64A1CDB}"/>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419146545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1F235-FBFF-453E-B90A-5758ED47C7B0}"/>
              </a:ext>
            </a:extLst>
          </p:cNvPr>
          <p:cNvSpPr>
            <a:spLocks noGrp="1"/>
          </p:cNvSpPr>
          <p:nvPr>
            <p:ph type="title"/>
          </p:nvPr>
        </p:nvSpPr>
        <p:spPr>
          <a:xfrm>
            <a:off x="420624" y="938306"/>
            <a:ext cx="10515600" cy="1325563"/>
          </a:xfrm>
        </p:spPr>
        <p:txBody>
          <a:bodyPr>
            <a:normAutofit/>
          </a:bodyPr>
          <a:lstStyle>
            <a:lvl1pPr>
              <a:defRPr sz="5200"/>
            </a:lvl1pPr>
          </a:lstStyle>
          <a:p>
            <a:r>
              <a:rPr lang="en-US"/>
              <a:t>Click to edit Master title style</a:t>
            </a:r>
            <a:endParaRPr lang="en-US" dirty="0"/>
          </a:p>
        </p:txBody>
      </p:sp>
      <p:sp>
        <p:nvSpPr>
          <p:cNvPr id="8" name="Date Placeholder 7">
            <a:extLst>
              <a:ext uri="{FF2B5EF4-FFF2-40B4-BE49-F238E27FC236}">
                <a16:creationId xmlns:a16="http://schemas.microsoft.com/office/drawing/2014/main" id="{A9328E63-E075-39E2-BAA7-30CCAE2E779E}"/>
              </a:ext>
            </a:extLst>
          </p:cNvPr>
          <p:cNvSpPr>
            <a:spLocks noGrp="1"/>
          </p:cNvSpPr>
          <p:nvPr>
            <p:ph type="dt" sz="half" idx="10"/>
          </p:nvPr>
        </p:nvSpPr>
        <p:spPr/>
        <p:txBody>
          <a:bodyPr/>
          <a:lstStyle/>
          <a:p>
            <a:r>
              <a:rPr lang="en-US"/>
              <a:t>20XX</a:t>
            </a:r>
            <a:endParaRPr lang="en-US" dirty="0"/>
          </a:p>
        </p:txBody>
      </p:sp>
      <p:sp>
        <p:nvSpPr>
          <p:cNvPr id="9" name="Footer Placeholder 8">
            <a:extLst>
              <a:ext uri="{FF2B5EF4-FFF2-40B4-BE49-F238E27FC236}">
                <a16:creationId xmlns:a16="http://schemas.microsoft.com/office/drawing/2014/main" id="{2A5894A5-0E01-F43E-C68A-2EFAB2EB89D8}"/>
              </a:ext>
            </a:extLst>
          </p:cNvPr>
          <p:cNvSpPr>
            <a:spLocks noGrp="1"/>
          </p:cNvSpPr>
          <p:nvPr>
            <p:ph type="ftr" sz="quarter" idx="11"/>
          </p:nvPr>
        </p:nvSpPr>
        <p:spPr/>
        <p:txBody>
          <a:bodyPr/>
          <a:lstStyle/>
          <a:p>
            <a:r>
              <a:rPr lang="en-US"/>
              <a:t>Sample Footer Text</a:t>
            </a:r>
            <a:endParaRPr lang="en-US" dirty="0"/>
          </a:p>
        </p:txBody>
      </p:sp>
      <p:sp>
        <p:nvSpPr>
          <p:cNvPr id="10" name="Slide Number Placeholder 9">
            <a:extLst>
              <a:ext uri="{FF2B5EF4-FFF2-40B4-BE49-F238E27FC236}">
                <a16:creationId xmlns:a16="http://schemas.microsoft.com/office/drawing/2014/main" id="{7250128C-CE40-2B40-1B89-7E9AAAAC4393}"/>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437502770"/>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E281B99-C6A0-F92A-BDD3-BB362196501C}"/>
              </a:ext>
            </a:extLst>
          </p:cNvPr>
          <p:cNvSpPr/>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Rectangle 2">
            <a:extLst>
              <a:ext uri="{FF2B5EF4-FFF2-40B4-BE49-F238E27FC236}">
                <a16:creationId xmlns:a16="http://schemas.microsoft.com/office/drawing/2014/main" id="{3EB8367C-67E1-A50A-1584-F859A6FED9C9}"/>
              </a:ext>
            </a:extLst>
          </p:cNvPr>
          <p:cNvSpPr/>
          <p:nvPr/>
        </p:nvSpPr>
        <p:spPr>
          <a:xfrm>
            <a:off x="0" y="0"/>
            <a:ext cx="12188952" cy="6858000"/>
          </a:xfrm>
          <a:prstGeom prst="rect">
            <a:avLst/>
          </a:prstGeom>
          <a:solidFill>
            <a:schemeClr val="bg2">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 name="Date Placeholder 4">
            <a:extLst>
              <a:ext uri="{FF2B5EF4-FFF2-40B4-BE49-F238E27FC236}">
                <a16:creationId xmlns:a16="http://schemas.microsoft.com/office/drawing/2014/main" id="{2ABB8861-51D7-741E-6B2C-25412D40E5BD}"/>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63D69A2F-0657-B33B-8334-C458A9538368}"/>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BEB4FC84-48ED-0480-2497-FCD84C1276C6}"/>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012314726"/>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12261-8522-4437-B612-7C7100D18896}"/>
              </a:ext>
            </a:extLst>
          </p:cNvPr>
          <p:cNvSpPr>
            <a:spLocks noGrp="1"/>
          </p:cNvSpPr>
          <p:nvPr>
            <p:ph type="title"/>
          </p:nvPr>
        </p:nvSpPr>
        <p:spPr>
          <a:xfrm>
            <a:off x="420624" y="457200"/>
            <a:ext cx="10512425" cy="1600200"/>
          </a:xfrm>
        </p:spPr>
        <p:txBody>
          <a:bodyPr anchor="b">
            <a:normAutofit/>
          </a:bodyPr>
          <a:lstStyle>
            <a:lvl1pPr>
              <a:defRPr sz="5200">
                <a:latin typeface="Dante (Headings)2"/>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1BAA0AF-3F50-42BD-84B4-E70C3D004FB2}"/>
              </a:ext>
            </a:extLst>
          </p:cNvPr>
          <p:cNvSpPr>
            <a:spLocks noGrp="1"/>
          </p:cNvSpPr>
          <p:nvPr>
            <p:ph idx="1"/>
          </p:nvPr>
        </p:nvSpPr>
        <p:spPr>
          <a:xfrm>
            <a:off x="4782830" y="2199340"/>
            <a:ext cx="6172200" cy="3661710"/>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99C702B-2C4D-4590-8BEE-31940145C77A}"/>
              </a:ext>
            </a:extLst>
          </p:cNvPr>
          <p:cNvSpPr>
            <a:spLocks noGrp="1"/>
          </p:cNvSpPr>
          <p:nvPr>
            <p:ph type="body" sz="half" idx="2"/>
          </p:nvPr>
        </p:nvSpPr>
        <p:spPr>
          <a:xfrm>
            <a:off x="420624" y="2199340"/>
            <a:ext cx="3932237"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23F37370-7C05-0AAE-A0C3-9EE620A84EBB}"/>
              </a:ext>
            </a:extLst>
          </p:cNvPr>
          <p:cNvSpPr>
            <a:spLocks noGrp="1"/>
          </p:cNvSpPr>
          <p:nvPr>
            <p:ph type="dt" sz="half" idx="10"/>
          </p:nvPr>
        </p:nvSpPr>
        <p:spPr/>
        <p:txBody>
          <a:bodyPr/>
          <a:lstStyle/>
          <a:p>
            <a:r>
              <a:rPr lang="en-US"/>
              <a:t>20XX</a:t>
            </a:r>
            <a:endParaRPr lang="en-US" dirty="0"/>
          </a:p>
        </p:txBody>
      </p:sp>
      <p:sp>
        <p:nvSpPr>
          <p:cNvPr id="9" name="Footer Placeholder 8">
            <a:extLst>
              <a:ext uri="{FF2B5EF4-FFF2-40B4-BE49-F238E27FC236}">
                <a16:creationId xmlns:a16="http://schemas.microsoft.com/office/drawing/2014/main" id="{0900B8E3-39E6-A88A-BBFB-717596EB347E}"/>
              </a:ext>
            </a:extLst>
          </p:cNvPr>
          <p:cNvSpPr>
            <a:spLocks noGrp="1"/>
          </p:cNvSpPr>
          <p:nvPr>
            <p:ph type="ftr" sz="quarter" idx="11"/>
          </p:nvPr>
        </p:nvSpPr>
        <p:spPr/>
        <p:txBody>
          <a:bodyPr/>
          <a:lstStyle/>
          <a:p>
            <a:r>
              <a:rPr lang="en-US"/>
              <a:t>Sample Footer Text</a:t>
            </a:r>
            <a:endParaRPr lang="en-US" dirty="0"/>
          </a:p>
        </p:txBody>
      </p:sp>
      <p:sp>
        <p:nvSpPr>
          <p:cNvPr id="10" name="Slide Number Placeholder 9">
            <a:extLst>
              <a:ext uri="{FF2B5EF4-FFF2-40B4-BE49-F238E27FC236}">
                <a16:creationId xmlns:a16="http://schemas.microsoft.com/office/drawing/2014/main" id="{348E340D-1840-D987-3EEA-963BDDE31400}"/>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481050185"/>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5334B-3019-4CA1-B658-779001922412}"/>
              </a:ext>
            </a:extLst>
          </p:cNvPr>
          <p:cNvSpPr>
            <a:spLocks noGrp="1"/>
          </p:cNvSpPr>
          <p:nvPr>
            <p:ph type="title"/>
          </p:nvPr>
        </p:nvSpPr>
        <p:spPr>
          <a:xfrm>
            <a:off x="420624" y="457200"/>
            <a:ext cx="3932237" cy="1600200"/>
          </a:xfrm>
        </p:spPr>
        <p:txBody>
          <a:bodyPr anchor="b">
            <a:norm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AFD3CC12-FD6B-41A3-BF67-D600CC4383A3}"/>
              </a:ext>
            </a:extLst>
          </p:cNvPr>
          <p:cNvSpPr>
            <a:spLocks noGrp="1"/>
          </p:cNvSpPr>
          <p:nvPr>
            <p:ph type="pic" idx="1"/>
          </p:nvPr>
        </p:nvSpPr>
        <p:spPr>
          <a:xfrm>
            <a:off x="4781276" y="987425"/>
            <a:ext cx="6172200" cy="4873625"/>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DDB2BD5-DC18-460B-BFCC-5B2447D2B094}"/>
              </a:ext>
            </a:extLst>
          </p:cNvPr>
          <p:cNvSpPr>
            <a:spLocks noGrp="1"/>
          </p:cNvSpPr>
          <p:nvPr>
            <p:ph type="body" sz="half" idx="2"/>
          </p:nvPr>
        </p:nvSpPr>
        <p:spPr>
          <a:xfrm>
            <a:off x="420624" y="2199340"/>
            <a:ext cx="3932237"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0F28E44-58BB-553B-BBD0-F292C66CCA94}"/>
              </a:ext>
            </a:extLst>
          </p:cNvPr>
          <p:cNvSpPr>
            <a:spLocks noGrp="1"/>
          </p:cNvSpPr>
          <p:nvPr>
            <p:ph type="dt" sz="half" idx="10"/>
          </p:nvPr>
        </p:nvSpPr>
        <p:spPr/>
        <p:txBody>
          <a:bodyPr/>
          <a:lstStyle/>
          <a:p>
            <a:r>
              <a:rPr lang="en-US"/>
              <a:t>20XX</a:t>
            </a:r>
            <a:endParaRPr lang="en-US" dirty="0"/>
          </a:p>
        </p:txBody>
      </p:sp>
      <p:sp>
        <p:nvSpPr>
          <p:cNvPr id="10" name="Footer Placeholder 9">
            <a:extLst>
              <a:ext uri="{FF2B5EF4-FFF2-40B4-BE49-F238E27FC236}">
                <a16:creationId xmlns:a16="http://schemas.microsoft.com/office/drawing/2014/main" id="{8F22D156-E5FE-F118-0553-B401F19652DE}"/>
              </a:ext>
            </a:extLst>
          </p:cNvPr>
          <p:cNvSpPr>
            <a:spLocks noGrp="1"/>
          </p:cNvSpPr>
          <p:nvPr>
            <p:ph type="ftr" sz="quarter" idx="11"/>
          </p:nvPr>
        </p:nvSpPr>
        <p:spPr/>
        <p:txBody>
          <a:bodyPr/>
          <a:lstStyle/>
          <a:p>
            <a:r>
              <a:rPr lang="en-US"/>
              <a:t>Sample Footer Text</a:t>
            </a:r>
            <a:endParaRPr lang="en-US" dirty="0"/>
          </a:p>
        </p:txBody>
      </p:sp>
      <p:sp>
        <p:nvSpPr>
          <p:cNvPr id="11" name="Slide Number Placeholder 10">
            <a:extLst>
              <a:ext uri="{FF2B5EF4-FFF2-40B4-BE49-F238E27FC236}">
                <a16:creationId xmlns:a16="http://schemas.microsoft.com/office/drawing/2014/main" id="{88AEE0A6-6120-9BA2-5751-E0E2D8CF0F58}"/>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346399150"/>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4B53B4F-080C-8523-03AD-871CC3B8D168}"/>
              </a:ext>
            </a:extLst>
          </p:cNvPr>
          <p:cNvSpPr/>
          <p:nvPr/>
        </p:nvSpPr>
        <p:spPr>
          <a:xfrm>
            <a:off x="1524" y="0"/>
            <a:ext cx="12188952" cy="6858000"/>
          </a:xfrm>
          <a:prstGeom prst="rect">
            <a:avLst/>
          </a:prstGeom>
          <a:solidFill>
            <a:schemeClr val="bg2">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Rectangle 9">
            <a:extLst>
              <a:ext uri="{FF2B5EF4-FFF2-40B4-BE49-F238E27FC236}">
                <a16:creationId xmlns:a16="http://schemas.microsoft.com/office/drawing/2014/main" id="{D53B790B-70BD-FD52-2540-F1DA4882170E}"/>
              </a:ext>
            </a:extLst>
          </p:cNvPr>
          <p:cNvSpPr/>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descr="Tag=AccentColor&#10;Flavor=Light&#10;Target=Line">
            <a:extLst>
              <a:ext uri="{FF2B5EF4-FFF2-40B4-BE49-F238E27FC236}">
                <a16:creationId xmlns:a16="http://schemas.microsoft.com/office/drawing/2014/main" id="{7D4FC5F0-CBD6-AEEB-4902-28D624068890}"/>
              </a:ext>
            </a:extLst>
          </p:cNvPr>
          <p:cNvCxnSpPr>
            <a:cxnSpLocks/>
          </p:cNvCxnSpPr>
          <p:nvPr/>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descr="Tag=AccentColor&#10;Flavor=Light&#10;Target=Line">
            <a:extLst>
              <a:ext uri="{FF2B5EF4-FFF2-40B4-BE49-F238E27FC236}">
                <a16:creationId xmlns:a16="http://schemas.microsoft.com/office/drawing/2014/main" id="{FA9EB4DB-DDA5-1A45-7D87-B2BF67D2D1C3}"/>
              </a:ext>
            </a:extLst>
          </p:cNvPr>
          <p:cNvCxnSpPr>
            <a:cxnSpLocks/>
          </p:cNvCxnSpPr>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92AF870-601F-4570-A8A9-1003F8939C55}"/>
              </a:ext>
            </a:extLst>
          </p:cNvPr>
          <p:cNvSpPr>
            <a:spLocks noGrp="1"/>
          </p:cNvSpPr>
          <p:nvPr>
            <p:ph type="title"/>
          </p:nvPr>
        </p:nvSpPr>
        <p:spPr>
          <a:xfrm>
            <a:off x="420624"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BCCCECD-B6E7-4C40-8A84-65FD5A3F0AE2}"/>
              </a:ext>
            </a:extLst>
          </p:cNvPr>
          <p:cNvSpPr>
            <a:spLocks noGrp="1"/>
          </p:cNvSpPr>
          <p:nvPr>
            <p:ph type="body" idx="1"/>
          </p:nvPr>
        </p:nvSpPr>
        <p:spPr>
          <a:xfrm>
            <a:off x="420624"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43EFA4D-0E39-4E26-B43C-5D1084B3BAE2}"/>
              </a:ext>
            </a:extLst>
          </p:cNvPr>
          <p:cNvSpPr>
            <a:spLocks noGrp="1"/>
          </p:cNvSpPr>
          <p:nvPr>
            <p:ph type="dt" sz="half" idx="2"/>
          </p:nvPr>
        </p:nvSpPr>
        <p:spPr>
          <a:xfrm>
            <a:off x="420624" y="6217920"/>
            <a:ext cx="2743200" cy="640080"/>
          </a:xfrm>
          <a:prstGeom prst="rect">
            <a:avLst/>
          </a:prstGeom>
        </p:spPr>
        <p:txBody>
          <a:bodyPr vert="horz" lIns="91440" tIns="45720" rIns="91440" bIns="45720" rtlCol="0" anchor="ctr"/>
          <a:lstStyle>
            <a:lvl1pPr algn="l">
              <a:defRPr sz="1200">
                <a:solidFill>
                  <a:schemeClr val="tx2"/>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AE8851EA-2F2C-4012-8B96-51179BDD11B7}"/>
              </a:ext>
            </a:extLst>
          </p:cNvPr>
          <p:cNvSpPr>
            <a:spLocks noGrp="1"/>
          </p:cNvSpPr>
          <p:nvPr>
            <p:ph type="ftr" sz="quarter" idx="3"/>
          </p:nvPr>
        </p:nvSpPr>
        <p:spPr>
          <a:xfrm>
            <a:off x="3767328" y="6217920"/>
            <a:ext cx="7196328" cy="640080"/>
          </a:xfrm>
          <a:prstGeom prst="rect">
            <a:avLst/>
          </a:prstGeom>
        </p:spPr>
        <p:txBody>
          <a:bodyPr vert="horz" lIns="91440" tIns="45720" rIns="91440" bIns="45720" rtlCol="0" anchor="ctr"/>
          <a:lstStyle>
            <a:lvl1pPr algn="r">
              <a:defRPr sz="1200">
                <a:solidFill>
                  <a:schemeClr val="tx2"/>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17BB8ACB-7A60-4D76-A149-0C57A30E0161}"/>
              </a:ext>
            </a:extLst>
          </p:cNvPr>
          <p:cNvSpPr>
            <a:spLocks noGrp="1"/>
          </p:cNvSpPr>
          <p:nvPr>
            <p:ph type="sldNum" sz="quarter" idx="4"/>
          </p:nvPr>
        </p:nvSpPr>
        <p:spPr>
          <a:xfrm>
            <a:off x="11503152" y="-18288"/>
            <a:ext cx="685800" cy="685800"/>
          </a:xfrm>
          <a:prstGeom prst="rect">
            <a:avLst/>
          </a:prstGeom>
        </p:spPr>
        <p:txBody>
          <a:bodyPr vert="horz" lIns="91440" tIns="45720" rIns="91440" bIns="45720" rtlCol="0" anchor="ctr"/>
          <a:lstStyle>
            <a:lvl1pPr algn="ctr">
              <a:defRPr sz="1200">
                <a:solidFill>
                  <a:schemeClr val="tx2"/>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646289393"/>
      </p:ext>
    </p:extLst>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 id="2147483895" r:id="rId12"/>
    <p:sldLayoutId id="2147483896" r:id="rId13"/>
    <p:sldLayoutId id="2147483897" r:id="rId14"/>
    <p:sldLayoutId id="2147483898" r:id="rId15"/>
    <p:sldLayoutId id="2147483899" r:id="rId16"/>
    <p:sldLayoutId id="2147483900" r:id="rId17"/>
    <p:sldLayoutId id="2147483907" r:id="rId18"/>
  </p:sldLayoutIdLst>
  <p:hf hdr="0" ftr="0" dt="0"/>
  <p:txStyles>
    <p:titleStyle>
      <a:lvl1pPr algn="l" defTabSz="914400" rtl="0" eaLnBrk="1" latinLnBrk="0" hangingPunct="1">
        <a:lnSpc>
          <a:spcPct val="9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2"/>
        </a:buClr>
        <a:buFont typeface="Wingdings 2" panose="05020102010507070707" pitchFamily="18" charset="2"/>
        <a:buChar char=""/>
        <a:defRPr sz="22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2"/>
        </a:buClr>
        <a:buFont typeface="Wingdings 2" panose="05020102010507070707" pitchFamily="18" charset="2"/>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02107B0-826E-4E2E-390A-A0CBF1F860F6}"/>
              </a:ext>
            </a:extLst>
          </p:cNvPr>
          <p:cNvSpPr>
            <a:spLocks noGrp="1"/>
          </p:cNvSpPr>
          <p:nvPr>
            <p:ph type="title"/>
          </p:nvPr>
        </p:nvSpPr>
        <p:spPr/>
        <p:txBody>
          <a:bodyPr/>
          <a:lstStyle/>
          <a:p>
            <a:r>
              <a:rPr lang="en-IN" dirty="0"/>
              <a:t>Handling Missing Data in Pandas</a:t>
            </a:r>
            <a:endParaRPr lang="en-US" dirty="0"/>
          </a:p>
        </p:txBody>
      </p:sp>
    </p:spTree>
    <p:extLst>
      <p:ext uri="{BB962C8B-B14F-4D97-AF65-F5344CB8AC3E}">
        <p14:creationId xmlns:p14="http://schemas.microsoft.com/office/powerpoint/2010/main" val="3885810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Slide Number Placeholder 38">
            <a:extLst>
              <a:ext uri="{FF2B5EF4-FFF2-40B4-BE49-F238E27FC236}">
                <a16:creationId xmlns:a16="http://schemas.microsoft.com/office/drawing/2014/main" id="{86A23B90-D6E2-D980-7780-B6FC54FD8DE3}"/>
              </a:ext>
            </a:extLst>
          </p:cNvPr>
          <p:cNvSpPr>
            <a:spLocks noGrp="1"/>
          </p:cNvSpPr>
          <p:nvPr>
            <p:ph type="sldNum" sz="quarter" idx="4"/>
          </p:nvPr>
        </p:nvSpPr>
        <p:spPr/>
        <p:txBody>
          <a:bodyPr/>
          <a:lstStyle/>
          <a:p>
            <a:fld id="{3A4F6043-7A67-491B-98BC-F933DED7226D}" type="slidenum">
              <a:rPr lang="en-US" smtClean="0"/>
              <a:pPr/>
              <a:t>2</a:t>
            </a:fld>
            <a:endParaRPr lang="en-US" dirty="0"/>
          </a:p>
        </p:txBody>
      </p:sp>
      <p:sp>
        <p:nvSpPr>
          <p:cNvPr id="4" name="Slide Number Placeholder 5">
            <a:extLst>
              <a:ext uri="{FF2B5EF4-FFF2-40B4-BE49-F238E27FC236}">
                <a16:creationId xmlns:a16="http://schemas.microsoft.com/office/drawing/2014/main" id="{6E0FD4B5-4088-0CC7-E6CC-DEA779045EB0}"/>
              </a:ext>
            </a:extLst>
          </p:cNvPr>
          <p:cNvSpPr txBox="1">
            <a:spLocks/>
          </p:cNvSpPr>
          <p:nvPr/>
        </p:nvSpPr>
        <p:spPr>
          <a:xfrm>
            <a:off x="11503152" y="0"/>
            <a:ext cx="685800" cy="6858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4F6043-7A67-491B-98BC-F933DED7226D}" type="slidenum">
              <a:rPr lang="en-US" smtClean="0"/>
              <a:pPr/>
              <a:t>2</a:t>
            </a:fld>
            <a:endParaRPr lang="en-US" dirty="0"/>
          </a:p>
        </p:txBody>
      </p:sp>
      <p:sp>
        <p:nvSpPr>
          <p:cNvPr id="3" name="Rectangle 1">
            <a:extLst>
              <a:ext uri="{FF2B5EF4-FFF2-40B4-BE49-F238E27FC236}">
                <a16:creationId xmlns:a16="http://schemas.microsoft.com/office/drawing/2014/main" id="{C8D6CFC1-AC13-A111-8687-7248E9B8AA85}"/>
              </a:ext>
            </a:extLst>
          </p:cNvPr>
          <p:cNvSpPr>
            <a:spLocks noGrp="1" noChangeArrowheads="1"/>
          </p:cNvSpPr>
          <p:nvPr>
            <p:ph type="title"/>
          </p:nvPr>
        </p:nvSpPr>
        <p:spPr bwMode="auto">
          <a:xfrm>
            <a:off x="472272" y="374451"/>
            <a:ext cx="10591968"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4000" b="1" dirty="0"/>
              <a:t>Missing data</a:t>
            </a:r>
            <a:r>
              <a:rPr lang="en-US" sz="4000" dirty="0"/>
              <a:t> is one of the most common challenges in data analysis and can significantly impact the quality of insights and the accuracy of models. Handling missing values effectively is essential for ensuring that datasets are clean, reliable, and ready for analysis. Python’s Pandas library provides a comprehensive set of tools to identify and manage missing data efficiently, making the process faster and more systematic.</a:t>
            </a:r>
            <a:br>
              <a:rPr lang="en-US" sz="4000" dirty="0"/>
            </a:b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76309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49EAD7A6-2878-572A-ABD1-17541EC91884}"/>
              </a:ext>
            </a:extLst>
          </p:cNvPr>
          <p:cNvSpPr>
            <a:spLocks noGrp="1" noChangeArrowheads="1"/>
          </p:cNvSpPr>
          <p:nvPr>
            <p:ph type="ctrTitle"/>
          </p:nvPr>
        </p:nvSpPr>
        <p:spPr bwMode="auto">
          <a:xfrm>
            <a:off x="528320" y="787717"/>
            <a:ext cx="10708639"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3600" b="1" dirty="0"/>
              <a:t>Identifying Missing Data</a:t>
            </a:r>
            <a:br>
              <a:rPr lang="en-US" sz="3600" b="1" dirty="0"/>
            </a:br>
            <a:br>
              <a:rPr lang="en-US" sz="3600" b="1" dirty="0"/>
            </a:br>
            <a:r>
              <a:rPr lang="en-US" sz="3600" dirty="0"/>
              <a:t>The first step in managing missing data is to detect where it exists in the dataset. By examining each column, analysts can determine which variables contain missing values and the extent of the missing data. This step is critical because it informs the choice of strategy for handling the gaps, ensuring that no important information is lost during the cleaning process.</a:t>
            </a:r>
            <a:br>
              <a:rPr lang="en-US" sz="3600" dirty="0"/>
            </a:b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36898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AF81AD25-22C6-F116-CB20-BE74B45156D0}"/>
              </a:ext>
            </a:extLst>
          </p:cNvPr>
          <p:cNvSpPr>
            <a:spLocks noGrp="1" noChangeArrowheads="1"/>
          </p:cNvSpPr>
          <p:nvPr>
            <p:ph type="ctrTitle"/>
          </p:nvPr>
        </p:nvSpPr>
        <p:spPr bwMode="auto">
          <a:xfrm>
            <a:off x="350204" y="210527"/>
            <a:ext cx="11242356"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4000" b="1" dirty="0"/>
              <a:t>Removing Missing Data</a:t>
            </a:r>
            <a:br>
              <a:rPr lang="en-US" sz="4000" b="1" dirty="0"/>
            </a:br>
            <a:br>
              <a:rPr lang="en-US" sz="4000" b="1" dirty="0"/>
            </a:br>
            <a:r>
              <a:rPr lang="en-US" sz="4000" dirty="0"/>
              <a:t>In some cases, missing values can be safely removed without affecting the overall dataset. This approach is useful when only a small fraction of the data is missing, and eliminating those rows or columns does not compromise analysis. Removing missing data simplifies the dataset and prevents potential errors in further analysis or modeling.</a:t>
            </a:r>
            <a:br>
              <a:rPr lang="en-US" sz="4000" dirty="0"/>
            </a:b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45600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lide Number Placeholder 34">
            <a:extLst>
              <a:ext uri="{FF2B5EF4-FFF2-40B4-BE49-F238E27FC236}">
                <a16:creationId xmlns:a16="http://schemas.microsoft.com/office/drawing/2014/main" id="{253F77DE-9A00-003D-3E35-AA011DA6A27F}"/>
              </a:ext>
            </a:extLst>
          </p:cNvPr>
          <p:cNvSpPr>
            <a:spLocks noGrp="1"/>
          </p:cNvSpPr>
          <p:nvPr>
            <p:ph type="sldNum" sz="quarter" idx="4"/>
          </p:nvPr>
        </p:nvSpPr>
        <p:spPr/>
        <p:txBody>
          <a:bodyPr/>
          <a:lstStyle/>
          <a:p>
            <a:fld id="{3A4F6043-7A67-491B-98BC-F933DED7226D}" type="slidenum">
              <a:rPr lang="en-US" smtClean="0"/>
              <a:pPr/>
              <a:t>5</a:t>
            </a:fld>
            <a:endParaRPr lang="en-US" dirty="0"/>
          </a:p>
        </p:txBody>
      </p:sp>
      <p:sp>
        <p:nvSpPr>
          <p:cNvPr id="4" name="Slide Number Placeholder 5">
            <a:extLst>
              <a:ext uri="{FF2B5EF4-FFF2-40B4-BE49-F238E27FC236}">
                <a16:creationId xmlns:a16="http://schemas.microsoft.com/office/drawing/2014/main" id="{2AD73156-2390-BB42-48B5-818ECA165475}"/>
              </a:ext>
            </a:extLst>
          </p:cNvPr>
          <p:cNvSpPr txBox="1">
            <a:spLocks/>
          </p:cNvSpPr>
          <p:nvPr/>
        </p:nvSpPr>
        <p:spPr>
          <a:xfrm>
            <a:off x="11503152" y="0"/>
            <a:ext cx="685800" cy="6858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4F6043-7A67-491B-98BC-F933DED7226D}" type="slidenum">
              <a:rPr lang="en-US" smtClean="0"/>
              <a:pPr/>
              <a:t>5</a:t>
            </a:fld>
            <a:endParaRPr lang="en-US" dirty="0"/>
          </a:p>
        </p:txBody>
      </p:sp>
      <p:sp>
        <p:nvSpPr>
          <p:cNvPr id="2" name="Title 1">
            <a:extLst>
              <a:ext uri="{FF2B5EF4-FFF2-40B4-BE49-F238E27FC236}">
                <a16:creationId xmlns:a16="http://schemas.microsoft.com/office/drawing/2014/main" id="{7017C0A2-94E2-3E88-F7ED-89378E522C5F}"/>
              </a:ext>
            </a:extLst>
          </p:cNvPr>
          <p:cNvSpPr>
            <a:spLocks noGrp="1" noChangeArrowheads="1"/>
          </p:cNvSpPr>
          <p:nvPr>
            <p:ph type="title"/>
          </p:nvPr>
        </p:nvSpPr>
        <p:spPr bwMode="auto">
          <a:xfrm>
            <a:off x="727710" y="940645"/>
            <a:ext cx="10133330"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3600" b="1" dirty="0"/>
              <a:t>Filling Missing Data (Imputation)</a:t>
            </a:r>
            <a:br>
              <a:rPr lang="en-US" sz="3600" b="1" dirty="0"/>
            </a:br>
            <a:br>
              <a:rPr lang="en-US" sz="3600" b="1" dirty="0"/>
            </a:br>
            <a:r>
              <a:rPr lang="en-US" sz="3600" dirty="0"/>
              <a:t>When removing data is not feasible, missing values can be replaced with meaningful substitutes. Imputation techniques may involve replacing missing entries with averages, medians, or most frequent values, or by using surrounding data points. Proper imputation preserves the integrity of the dataset while ensuring that the analysis remains accurate and complete.</a:t>
            </a:r>
            <a:br>
              <a:rPr lang="en-US" sz="3600" dirty="0"/>
            </a:b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95628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1F8DE4-CD3C-7DCF-7F00-476D1ACBC1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1F2DD4-0123-9210-1942-6078E3BCEF6D}"/>
              </a:ext>
            </a:extLst>
          </p:cNvPr>
          <p:cNvSpPr>
            <a:spLocks noGrp="1" noChangeArrowheads="1"/>
          </p:cNvSpPr>
          <p:nvPr>
            <p:ph type="ctrTitle"/>
          </p:nvPr>
        </p:nvSpPr>
        <p:spPr bwMode="auto">
          <a:xfrm>
            <a:off x="469326" y="867495"/>
            <a:ext cx="10767634" cy="5090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3600" b="1" dirty="0"/>
              <a:t>Importance of Handling Missing Data</a:t>
            </a:r>
            <a:br>
              <a:rPr lang="en-US" sz="3600" b="1" dirty="0"/>
            </a:br>
            <a:br>
              <a:rPr lang="en-US" sz="3600" b="1" dirty="0"/>
            </a:br>
            <a:r>
              <a:rPr lang="en-US" sz="3600" dirty="0"/>
              <a:t>Handling missing data correctly is crucial for accurate and trustworthy analysis. It improves model performance, maintains data integrity, and ensures that insights derived from the dataset are reliable. Effective management of missing values lays the foundation for all subsequent steps in data analysis, including visualization, feature engineering, and predictive modeling.</a:t>
            </a:r>
            <a:br>
              <a:rPr lang="en-US" sz="3600" dirty="0"/>
            </a:br>
            <a:endParaRPr lang="en-US" sz="3600" dirty="0"/>
          </a:p>
        </p:txBody>
      </p:sp>
    </p:spTree>
    <p:extLst>
      <p:ext uri="{BB962C8B-B14F-4D97-AF65-F5344CB8AC3E}">
        <p14:creationId xmlns:p14="http://schemas.microsoft.com/office/powerpoint/2010/main" val="2275279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54B8A5-4497-E55E-4686-3C8F4A2FCB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02D770-FF3C-2C43-D5B2-D3093A7B5EA9}"/>
              </a:ext>
            </a:extLst>
          </p:cNvPr>
          <p:cNvSpPr>
            <a:spLocks noGrp="1" noChangeArrowheads="1"/>
          </p:cNvSpPr>
          <p:nvPr>
            <p:ph type="ctrTitle"/>
          </p:nvPr>
        </p:nvSpPr>
        <p:spPr bwMode="auto">
          <a:xfrm>
            <a:off x="438846" y="583015"/>
            <a:ext cx="10767634" cy="5090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3600" b="1" dirty="0"/>
              <a:t>Conclusion</a:t>
            </a:r>
            <a:br>
              <a:rPr lang="en-US" sz="3600" b="1" dirty="0"/>
            </a:br>
            <a:br>
              <a:rPr lang="en-US" sz="3600" b="1" dirty="0"/>
            </a:br>
            <a:r>
              <a:rPr lang="en-US" sz="3600" dirty="0"/>
              <a:t>Managing missing data is an essential skill for any data analyst or data scientist. By identifying, removing, or imputing missing values, analysts can transform incomplete datasets into clean, consistent, and analyzable data. Pandas provides a flexible and efficient framework for performing these tasks, ensuring that the dataset is ready for robust analysis and decision-making.</a:t>
            </a:r>
            <a:br>
              <a:rPr lang="en-US" sz="3600" dirty="0"/>
            </a:br>
            <a:endParaRPr lang="en-US" sz="3600" dirty="0"/>
          </a:p>
        </p:txBody>
      </p:sp>
    </p:spTree>
    <p:extLst>
      <p:ext uri="{BB962C8B-B14F-4D97-AF65-F5344CB8AC3E}">
        <p14:creationId xmlns:p14="http://schemas.microsoft.com/office/powerpoint/2010/main" val="806325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F1F15-46F5-4A2B-AF38-34F3B8027144}"/>
              </a:ext>
            </a:extLst>
          </p:cNvPr>
          <p:cNvSpPr>
            <a:spLocks noGrp="1"/>
          </p:cNvSpPr>
          <p:nvPr>
            <p:ph type="title"/>
          </p:nvPr>
        </p:nvSpPr>
        <p:spPr/>
        <p:txBody>
          <a:bodyPr>
            <a:normAutofit/>
          </a:bodyPr>
          <a:lstStyle/>
          <a:p>
            <a:r>
              <a:rPr lang="en-US" sz="6000" dirty="0"/>
              <a:t>Thank You</a:t>
            </a:r>
          </a:p>
        </p:txBody>
      </p:sp>
      <p:sp>
        <p:nvSpPr>
          <p:cNvPr id="3" name="Content Placeholder 2">
            <a:extLst>
              <a:ext uri="{FF2B5EF4-FFF2-40B4-BE49-F238E27FC236}">
                <a16:creationId xmlns:a16="http://schemas.microsoft.com/office/drawing/2014/main" id="{360A4C54-B3B2-4B02-A340-C72E57FEE5FE}"/>
              </a:ext>
            </a:extLst>
          </p:cNvPr>
          <p:cNvSpPr>
            <a:spLocks noGrp="1"/>
          </p:cNvSpPr>
          <p:nvPr>
            <p:ph idx="1"/>
          </p:nvPr>
        </p:nvSpPr>
        <p:spPr/>
        <p:txBody>
          <a:bodyPr vert="horz" lIns="91440" tIns="45720" rIns="91440" bIns="45720" rtlCol="0" anchor="t">
            <a:noAutofit/>
          </a:bodyPr>
          <a:lstStyle/>
          <a:p>
            <a:r>
              <a:rPr lang="en-US" sz="2800" dirty="0"/>
              <a:t>If you have any doubts?</a:t>
            </a:r>
          </a:p>
          <a:p>
            <a:r>
              <a:rPr lang="en-US" sz="2800" dirty="0"/>
              <a:t>thahliyamist@gmail.com</a:t>
            </a:r>
          </a:p>
        </p:txBody>
      </p:sp>
    </p:spTree>
    <p:extLst>
      <p:ext uri="{BB962C8B-B14F-4D97-AF65-F5344CB8AC3E}">
        <p14:creationId xmlns:p14="http://schemas.microsoft.com/office/powerpoint/2010/main" val="1315345950"/>
      </p:ext>
    </p:extLst>
  </p:cSld>
  <p:clrMapOvr>
    <a:masterClrMapping/>
  </p:clrMapOvr>
</p:sld>
</file>

<file path=ppt/theme/theme1.xml><?xml version="1.0" encoding="utf-8"?>
<a:theme xmlns:a="http://schemas.openxmlformats.org/drawingml/2006/main" name="OffsetVTI">
  <a:themeElements>
    <a:clrScheme name="Custom 20">
      <a:dk1>
        <a:srgbClr val="000000"/>
      </a:dk1>
      <a:lt1>
        <a:sysClr val="window" lastClr="FFFFFF"/>
      </a:lt1>
      <a:dk2>
        <a:srgbClr val="2C3948"/>
      </a:dk2>
      <a:lt2>
        <a:srgbClr val="F4F4F4"/>
      </a:lt2>
      <a:accent1>
        <a:srgbClr val="F49D90"/>
      </a:accent1>
      <a:accent2>
        <a:srgbClr val="D6947C"/>
      </a:accent2>
      <a:accent3>
        <a:srgbClr val="BF8484"/>
      </a:accent3>
      <a:accent4>
        <a:srgbClr val="96A9AA"/>
      </a:accent4>
      <a:accent5>
        <a:srgbClr val="DD796C"/>
      </a:accent5>
      <a:accent6>
        <a:srgbClr val="D09145"/>
      </a:accent6>
      <a:hlink>
        <a:srgbClr val="DF686A"/>
      </a:hlink>
      <a:folHlink>
        <a:srgbClr val="F93F1C"/>
      </a:folHlink>
    </a:clrScheme>
    <a:fontScheme name="Dante">
      <a:majorFont>
        <a:latin typeface="Dante"/>
        <a:ea typeface=""/>
        <a:cs typeface=""/>
      </a:majorFont>
      <a:minorFont>
        <a:latin typeface="Dan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setVTI" id="{17A3166B-76FF-4669-8F6D-D4251AE158D8}" vid="{4532814A-B5F8-4CFD-BC69-A007D492DA4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B665E41-66EB-401D-940D-8E7024721BE5}">
  <ds:schemaRefs>
    <ds:schemaRef ds:uri="http://schemas.microsoft.com/sharepoint/v3/contenttype/forms"/>
  </ds:schemaRefs>
</ds:datastoreItem>
</file>

<file path=customXml/itemProps2.xml><?xml version="1.0" encoding="utf-8"?>
<ds:datastoreItem xmlns:ds="http://schemas.openxmlformats.org/officeDocument/2006/customXml" ds:itemID="{E3B37DAF-AFAF-4561-A80B-C76198EBD319}">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A29436BC-77AE-4AEE-A282-4E162A1CAA7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Time Series Analysis with PandasDay51</Template>
  <TotalTime>3</TotalTime>
  <Words>438</Words>
  <Application>Microsoft Office PowerPoint</Application>
  <PresentationFormat>Widescreen</PresentationFormat>
  <Paragraphs>22</Paragraphs>
  <Slides>8</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Dante</vt:lpstr>
      <vt:lpstr>Dante (Headings)2</vt:lpstr>
      <vt:lpstr>Helvetica Neue Medium</vt:lpstr>
      <vt:lpstr>Wingdings 2</vt:lpstr>
      <vt:lpstr>OffsetVTI</vt:lpstr>
      <vt:lpstr>Handling Missing Data in Pandas</vt:lpstr>
      <vt:lpstr>Missing data is one of the most common challenges in data analysis and can significantly impact the quality of insights and the accuracy of models. Handling missing values effectively is essential for ensuring that datasets are clean, reliable, and ready for analysis. Python’s Pandas library provides a comprehensive set of tools to identify and manage missing data efficiently, making the process faster and more systematic. </vt:lpstr>
      <vt:lpstr>Identifying Missing Data  The first step in managing missing data is to detect where it exists in the dataset. By examining each column, analysts can determine which variables contain missing values and the extent of the missing data. This step is critical because it informs the choice of strategy for handling the gaps, ensuring that no important information is lost during the cleaning process. </vt:lpstr>
      <vt:lpstr>Removing Missing Data  In some cases, missing values can be safely removed without affecting the overall dataset. This approach is useful when only a small fraction of the data is missing, and eliminating those rows or columns does not compromise analysis. Removing missing data simplifies the dataset and prevents potential errors in further analysis or modeling. </vt:lpstr>
      <vt:lpstr>Filling Missing Data (Imputation)  When removing data is not feasible, missing values can be replaced with meaningful substitutes. Imputation techniques may involve replacing missing entries with averages, medians, or most frequent values, or by using surrounding data points. Proper imputation preserves the integrity of the dataset while ensuring that the analysis remains accurate and complete. </vt:lpstr>
      <vt:lpstr>Importance of Handling Missing Data  Handling missing data correctly is crucial for accurate and trustworthy analysis. It improves model performance, maintains data integrity, and ensures that insights derived from the dataset are reliable. Effective management of missing values lays the foundation for all subsequent steps in data analysis, including visualization, feature engineering, and predictive modeling. </vt:lpstr>
      <vt:lpstr>Conclusion  Managing missing data is an essential skill for any data analyst or data scientist. By identifying, removing, or imputing missing values, analysts can transform incomplete datasets into clean, consistent, and analyzable data. Pandas provides a flexible and efficient framework for performing these tasks, ensuring that the dataset is ready for robust analysis and decision-making.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Thahliya M</dc:creator>
  <cp:lastModifiedBy>Thahliya M</cp:lastModifiedBy>
  <cp:revision>1</cp:revision>
  <dcterms:created xsi:type="dcterms:W3CDTF">2025-08-31T13:51:58Z</dcterms:created>
  <dcterms:modified xsi:type="dcterms:W3CDTF">2025-08-31T13:55:22Z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