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9" r:id="rId7"/>
    <p:sldId id="278" r:id="rId8"/>
    <p:sldId id="258" r:id="rId9"/>
    <p:sldId id="281" r:id="rId10"/>
    <p:sldId id="28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92EB1-F9A7-58D0-BB9B-B4E98B43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D174C-FC1E-A18C-247E-18A6AA6DA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0984C-0B3D-1FD0-678E-3263401D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17196-D161-A12C-5674-86FF3A80E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8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645" y="1704190"/>
            <a:ext cx="8245378" cy="3200400"/>
          </a:xfrm>
        </p:spPr>
        <p:txBody>
          <a:bodyPr anchor="ctr"/>
          <a:lstStyle/>
          <a:p>
            <a:r>
              <a:rPr lang="en-US" sz="8000" dirty="0"/>
              <a:t>Linear Regression and Its Applications 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0B5CD7-3F18-20FB-DD5F-A119B0B9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64" y="1060366"/>
            <a:ext cx="11199160" cy="326958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Linear Regression</a:t>
            </a:r>
            <a:r>
              <a:rPr lang="en-US" sz="2400" dirty="0">
                <a:solidFill>
                  <a:schemeClr val="tx1"/>
                </a:solidFill>
              </a:rPr>
              <a:t> is one of the most fundamental techniques in machine learning. It is a </a:t>
            </a:r>
            <a:r>
              <a:rPr lang="en-US" sz="2400" b="1" dirty="0">
                <a:solidFill>
                  <a:schemeClr val="tx1"/>
                </a:solidFill>
              </a:rPr>
              <a:t>supervised learning algorithm</a:t>
            </a:r>
            <a:r>
              <a:rPr lang="en-US" sz="2400" dirty="0">
                <a:solidFill>
                  <a:schemeClr val="tx1"/>
                </a:solidFill>
              </a:rPr>
              <a:t> used to predict a continuous target variable based on one or more input features. Linear regression assumes a </a:t>
            </a:r>
            <a:r>
              <a:rPr lang="en-US" sz="2400" b="1" dirty="0">
                <a:solidFill>
                  <a:schemeClr val="tx1"/>
                </a:solidFill>
              </a:rPr>
              <a:t>linear relationship</a:t>
            </a:r>
            <a:r>
              <a:rPr lang="en-US" sz="2400" dirty="0">
                <a:solidFill>
                  <a:schemeClr val="tx1"/>
                </a:solidFill>
              </a:rPr>
              <a:t> between the independent variables (features) and the dependent variable (target), making it simple, interpretable, and widely used in data analysis.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731980" y="771010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120D84E2-5C7D-0A7A-C5DB-6AF00E96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05" y="1021615"/>
            <a:ext cx="953127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Linear Regression Works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model finds the </a:t>
            </a:r>
            <a:r>
              <a:rPr lang="en-US" sz="3200" b="1" dirty="0">
                <a:solidFill>
                  <a:schemeClr val="bg1"/>
                </a:solidFill>
              </a:rPr>
              <a:t>best-fit line</a:t>
            </a:r>
            <a:r>
              <a:rPr lang="en-US" sz="3200" dirty="0">
                <a:solidFill>
                  <a:schemeClr val="bg1"/>
                </a:solidFill>
              </a:rPr>
              <a:t> that minimizes the difference between the predicted values and actual values, usually by using the </a:t>
            </a:r>
            <a:r>
              <a:rPr lang="en-US" sz="3200" b="1" dirty="0">
                <a:solidFill>
                  <a:schemeClr val="bg1"/>
                </a:solidFill>
              </a:rPr>
              <a:t>least squares method</a:t>
            </a:r>
            <a:r>
              <a:rPr lang="en-US" sz="3200" dirty="0">
                <a:solidFill>
                  <a:schemeClr val="bg1"/>
                </a:solidFill>
              </a:rPr>
              <a:t>. This line is represented as: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Y = b0 + b1X1 + b2X2 + ... + </a:t>
            </a:r>
            <a:r>
              <a:rPr lang="en-US" sz="3200" b="1" dirty="0" err="1">
                <a:solidFill>
                  <a:schemeClr val="bg1"/>
                </a:solidFill>
              </a:rPr>
              <a:t>bnXn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where Y is the target variable, X are input features, and b are coefficients learned from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278B-D098-8E2B-A19F-4046D7966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13316" y="1049220"/>
            <a:ext cx="10571357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Applications of Linear Regression</a:t>
            </a:r>
            <a:br>
              <a:rPr lang="en-US" sz="2800" b="1" dirty="0"/>
            </a:br>
            <a:r>
              <a:rPr lang="en-US" sz="2800" dirty="0"/>
              <a:t>Linear regression is used in various fields:</a:t>
            </a:r>
            <a:br>
              <a:rPr lang="en-US" sz="2800" dirty="0"/>
            </a:br>
            <a:r>
              <a:rPr lang="en-US" sz="2800" b="1" dirty="0"/>
              <a:t>Business:</a:t>
            </a:r>
            <a:r>
              <a:rPr lang="en-US" sz="2800" dirty="0"/>
              <a:t> Forecasting sales, revenue, or demand</a:t>
            </a:r>
            <a:br>
              <a:rPr lang="en-US" sz="2800" dirty="0"/>
            </a:br>
            <a:r>
              <a:rPr lang="en-US" sz="2800" b="1" dirty="0"/>
              <a:t>Finance:</a:t>
            </a:r>
            <a:r>
              <a:rPr lang="en-US" sz="2800" dirty="0"/>
              <a:t> Predicting stock prices or credit risk</a:t>
            </a:r>
            <a:br>
              <a:rPr lang="en-US" sz="2800" dirty="0"/>
            </a:br>
            <a:r>
              <a:rPr lang="en-US" sz="2800" b="1" dirty="0"/>
              <a:t>Healthcare:</a:t>
            </a:r>
            <a:r>
              <a:rPr lang="en-US" sz="2800" dirty="0"/>
              <a:t> Estimating patient outcomes or disease progression</a:t>
            </a:r>
            <a:br>
              <a:rPr lang="en-US" sz="2800" dirty="0"/>
            </a:br>
            <a:r>
              <a:rPr lang="en-US" sz="2800" b="1" dirty="0"/>
              <a:t>Economics:</a:t>
            </a:r>
            <a:r>
              <a:rPr lang="en-US" sz="2800" dirty="0"/>
              <a:t> Modeling relationships between economic indicators</a:t>
            </a:r>
            <a:br>
              <a:rPr lang="en-US" sz="2800" dirty="0"/>
            </a:br>
            <a:r>
              <a:rPr lang="en-US" sz="2800" b="1" dirty="0"/>
              <a:t>Marketing:</a:t>
            </a:r>
            <a:r>
              <a:rPr lang="en-US" sz="2800" dirty="0"/>
              <a:t> Understanding the impact of campaigns on sales or engagement</a:t>
            </a:r>
            <a:br>
              <a:rPr lang="en-US" sz="2800" dirty="0"/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7439AD0-DAB1-461E-534F-2F64C6481D5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2232" y="724591"/>
            <a:ext cx="9683866" cy="51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Advantages of Linear Regression</a:t>
            </a:r>
          </a:p>
          <a:p>
            <a:r>
              <a:rPr lang="en-US" sz="3200" dirty="0"/>
              <a:t>Simplicity: Easy to understand and implement</a:t>
            </a:r>
          </a:p>
          <a:p>
            <a:r>
              <a:rPr lang="en-US" sz="3200" dirty="0"/>
              <a:t>Interpretability: Coefficients show the influence of each feature</a:t>
            </a:r>
          </a:p>
          <a:p>
            <a:r>
              <a:rPr lang="en-US" sz="3200" dirty="0"/>
              <a:t>Efficiency: Works well for small to medium-sized datasets</a:t>
            </a:r>
          </a:p>
          <a:p>
            <a:r>
              <a:rPr lang="en-US" sz="3200" dirty="0"/>
              <a:t>Baseline Modeling: Serves as a benchmark before applying more complex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2226-49B0-2237-1475-1CB2CB71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22F8CBA-6266-B572-1DFD-280BE91BA2F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2232" y="232148"/>
            <a:ext cx="9683866" cy="614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Limitations</a:t>
            </a:r>
          </a:p>
          <a:p>
            <a:r>
              <a:rPr lang="en-US" sz="4000" dirty="0"/>
              <a:t>Assumes a linear relationship; may not capture complex patterns</a:t>
            </a:r>
          </a:p>
          <a:p>
            <a:r>
              <a:rPr lang="en-US" sz="4000" dirty="0"/>
              <a:t>Sensitive to outliers</a:t>
            </a:r>
          </a:p>
          <a:p>
            <a:r>
              <a:rPr lang="en-US" sz="4000" dirty="0"/>
              <a:t>Can underperform if there is multicollinearity among features</a:t>
            </a:r>
          </a:p>
          <a:p>
            <a:r>
              <a:rPr lang="en-US" sz="4000" dirty="0"/>
              <a:t>Requires careful feature selection and scaling for accurate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2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994" y="-2011258"/>
            <a:ext cx="3561581" cy="3457971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8DB170-8BCD-3D45-3094-DF07AB96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05" y="1633875"/>
            <a:ext cx="112524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</a:rPr>
              <a:t>Linear regression is a foundational tool in machine learning and statistics. Its simplicity, interpretability, and wide range of applications make it a first-choice model for predictive analysis. Understanding linear regression is critical for progressing to more advanced machine learning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5812465" cy="1524735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971953" cy="2850181"/>
          </a:xfrm>
        </p:spPr>
        <p:txBody>
          <a:bodyPr>
            <a:noAutofit/>
          </a:bodyPr>
          <a:lstStyle/>
          <a:p>
            <a:r>
              <a:rPr lang="en-US" sz="3200" dirty="0"/>
              <a:t>If you have any questions?</a:t>
            </a:r>
          </a:p>
          <a:p>
            <a:r>
              <a:rPr lang="en-US" sz="3200" dirty="0"/>
              <a:t>thahliyamis@gmail.com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Working with API’s in Python,day50</Template>
  <TotalTime>2</TotalTime>
  <Words>347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Linear Regression and Its Applications </vt:lpstr>
      <vt:lpstr>PowerPoint Presentation</vt:lpstr>
      <vt:lpstr>PowerPoint Presentation</vt:lpstr>
      <vt:lpstr>Applications of Linear Regression Linear regression is used in various fields: Business: Forecasting sales, revenue, or demand Finance: Predicting stock prices or credit risk Healthcare: Estimating patient outcomes or disease progression Economics: Modeling relationships between economic indicators Marketing: Understanding the impact of campaigns on sales or engagement </vt:lpstr>
      <vt:lpstr>PowerPoint Presentation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1</cp:revision>
  <dcterms:created xsi:type="dcterms:W3CDTF">2025-08-31T14:58:11Z</dcterms:created>
  <dcterms:modified xsi:type="dcterms:W3CDTF">2025-08-31T15:00:38Z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