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86" r:id="rId7"/>
    <p:sldId id="288" r:id="rId8"/>
    <p:sldId id="289" r:id="rId9"/>
    <p:sldId id="300" r:id="rId10"/>
    <p:sldId id="299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1FCA1-6D1E-3780-42ED-EB4F71218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81FDD0-DEF9-237D-3F2C-2B71DA546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292089-7095-1E27-AE06-2ACED4758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C95EF-D801-DF23-6BA8-AF6CF93ED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46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1AE53-5947-3555-0D87-B08F05DC3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71C6F3-A032-6FD4-7FD2-53F6C9D42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107F4F-6B80-34D5-CBEB-421E2B786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D20B9-D560-221B-4459-44CD96407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41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7ABED-9B03-7E17-9ED3-E6BE38DC1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 for Classification Problems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60" y="471696"/>
            <a:ext cx="9779182" cy="33668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b="1" dirty="0"/>
              <a:t>Introduction</a:t>
            </a:r>
          </a:p>
          <a:p>
            <a:r>
              <a:rPr lang="en-US" sz="3600" b="1" dirty="0"/>
              <a:t>Logistic Regression</a:t>
            </a:r>
            <a:r>
              <a:rPr lang="en-US" sz="3600" dirty="0"/>
              <a:t> is a supervised machine learning algorithm used for </a:t>
            </a:r>
            <a:r>
              <a:rPr lang="en-US" sz="3600" b="1" dirty="0"/>
              <a:t>classification tasks</a:t>
            </a:r>
            <a:r>
              <a:rPr lang="en-US" sz="3600" dirty="0"/>
              <a:t>, where the goal is to predict a </a:t>
            </a:r>
            <a:r>
              <a:rPr lang="en-US" sz="3600" b="1" dirty="0"/>
              <a:t>categorical outcome</a:t>
            </a:r>
            <a:r>
              <a:rPr lang="en-US" sz="3600" dirty="0"/>
              <a:t> (e.g., yes/no, 0/1). Unlike linear regression, which predicts continuous values, logistic regression models the </a:t>
            </a:r>
            <a:r>
              <a:rPr lang="en-US" sz="3600" b="1" dirty="0"/>
              <a:t>probability of a class</a:t>
            </a:r>
            <a:r>
              <a:rPr lang="en-US" sz="3600" dirty="0"/>
              <a:t> using the logistic (sigmoid) function, outputting values between 0 and 1.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E146-A47C-215D-87B1-5157D37A8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3954" y="1011797"/>
            <a:ext cx="9386290" cy="4527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How Logistic Regression Works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Logistic regression calculates the log-odds of an event occurring and transforms it into a probability using the sigmoid function. A threshold (commonly 0.5) is applied to classify the outcome into categories. This allows analysts to assign instances to binary or multi-class labels based on predicted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8F2801A-74C9-C8D2-30FB-ABE9A84945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59144" y="1470659"/>
            <a:ext cx="11325420" cy="3429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Applications of Logistic Regression</a:t>
            </a:r>
          </a:p>
          <a:p>
            <a:r>
              <a:rPr lang="en-US" sz="2400" dirty="0"/>
              <a:t>Logistic regression is widely used across industries for </a:t>
            </a:r>
            <a:r>
              <a:rPr lang="en-US" sz="2400" b="1" dirty="0"/>
              <a:t>classification problems</a:t>
            </a:r>
            <a:r>
              <a:rPr lang="en-US" sz="2400" dirty="0"/>
              <a:t>, such as:</a:t>
            </a:r>
          </a:p>
          <a:p>
            <a:r>
              <a:rPr lang="en-US" sz="2400" b="1" dirty="0"/>
              <a:t>Healthcare:</a:t>
            </a:r>
            <a:r>
              <a:rPr lang="en-US" sz="2400" dirty="0"/>
              <a:t> Predicting disease presence or patient outcomes</a:t>
            </a:r>
          </a:p>
          <a:p>
            <a:r>
              <a:rPr lang="en-US" sz="2400" b="1" dirty="0"/>
              <a:t>Finance:</a:t>
            </a:r>
            <a:r>
              <a:rPr lang="en-US" sz="2400" dirty="0"/>
              <a:t> Identifying loan defaults or credit risk</a:t>
            </a:r>
          </a:p>
          <a:p>
            <a:r>
              <a:rPr lang="en-US" sz="2400" b="1" dirty="0"/>
              <a:t>Marketing:</a:t>
            </a:r>
            <a:r>
              <a:rPr lang="en-US" sz="2400" dirty="0"/>
              <a:t> Predicting customer churn or response to campaigns</a:t>
            </a:r>
          </a:p>
          <a:p>
            <a:r>
              <a:rPr lang="en-US" sz="2400" b="1" dirty="0"/>
              <a:t>E-commerce:</a:t>
            </a:r>
            <a:r>
              <a:rPr lang="en-US" sz="2400" dirty="0"/>
              <a:t> Classifying purchase likelihood or user behavior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9FC7F20-BFE0-B10C-0C44-EB863A59C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38249" y="474156"/>
            <a:ext cx="7805751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Advantages of Logistic Regression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Simplicity: Easy to implement and interpret</a:t>
            </a:r>
            <a:br>
              <a:rPr lang="en-US" sz="3600" dirty="0"/>
            </a:br>
            <a:r>
              <a:rPr lang="en-US" sz="3600" dirty="0"/>
              <a:t>Probability Estimates: Provides probability of class membership</a:t>
            </a:r>
            <a:br>
              <a:rPr lang="en-US" sz="3600" dirty="0"/>
            </a:br>
            <a:r>
              <a:rPr lang="en-US" sz="3600" dirty="0"/>
              <a:t>Efficiency: Works well with smaller datasets and linearly separable data</a:t>
            </a:r>
            <a:br>
              <a:rPr lang="en-US" sz="3600" dirty="0"/>
            </a:br>
            <a:r>
              <a:rPr lang="en-US" sz="3600" dirty="0"/>
              <a:t>Baseline Model: Serves as a benchmark for more complex classification algorithms</a:t>
            </a:r>
            <a:br>
              <a:rPr lang="en-US" sz="3600" dirty="0"/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686C7-6A33-3FE8-9A12-0028694A0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5D315BE-C176-0E89-2857-9F7DA9D80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38249" y="917354"/>
            <a:ext cx="780575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Limitations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Assumes linear relationship between independent variables and log-odds</a:t>
            </a:r>
            <a:br>
              <a:rPr lang="en-US" sz="3600" dirty="0"/>
            </a:br>
            <a:r>
              <a:rPr lang="en-US" sz="3600" dirty="0"/>
              <a:t>Sensitive to outliers</a:t>
            </a:r>
            <a:br>
              <a:rPr lang="en-US" sz="3600" dirty="0"/>
            </a:br>
            <a:r>
              <a:rPr lang="en-US" sz="3600" dirty="0"/>
              <a:t>May underperform on non-linear or complex datasets</a:t>
            </a:r>
            <a:br>
              <a:rPr lang="en-US" sz="3600" dirty="0"/>
            </a:br>
            <a:r>
              <a:rPr lang="en-US" sz="3600" dirty="0"/>
              <a:t>Requires careful feature engineering for optimal results</a:t>
            </a:r>
            <a:br>
              <a:rPr lang="en-US" sz="3600" dirty="0"/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0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533A8-D864-1044-61F2-93AE0C5C0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2691584-AFF7-6B45-F6B0-41D3DECDF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625" y="2598954"/>
            <a:ext cx="10031622" cy="91285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Conclusion</a:t>
            </a:r>
          </a:p>
          <a:p>
            <a:r>
              <a:rPr lang="en-US" dirty="0">
                <a:solidFill>
                  <a:schemeClr val="tx1"/>
                </a:solidFill>
              </a:rPr>
              <a:t>Logistic regression is a foundational classification algorithm in machine learning. Its interpretability, probability outputs, and simplicity make it ideal for predicting categorical outcomes and solving real-world classification problems. Understanding logistic regression is essential before exploring more advanced classifiers.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2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If you have any questions?</a:t>
            </a:r>
          </a:p>
          <a:p>
            <a:r>
              <a:rPr lang="en-US" dirty="0"/>
              <a:t>thahliyamist@gmail.com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Transaction Management and ACID Properties,Day39</Template>
  <TotalTime>42</TotalTime>
  <Words>324</Words>
  <Application>Microsoft Office PowerPoint</Application>
  <PresentationFormat>Widescreen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Logistic Regression for Classification Problems</vt:lpstr>
      <vt:lpstr>PowerPoint Presentation</vt:lpstr>
      <vt:lpstr>How Logistic Regression Works  Logistic regression calculates the log-odds of an event occurring and transforms it into a probability using the sigmoid function. A threshold (commonly 0.5) is applied to classify the outcome into categories. This allows analysts to assign instances to binary or multi-class labels based on predicted probabilities.</vt:lpstr>
      <vt:lpstr>PowerPoint Presentation</vt:lpstr>
      <vt:lpstr>Advantages of Logistic Regression  Simplicity: Easy to implement and interpret Probability Estimates: Provides probability of class membership Efficiency: Works well with smaller datasets and linearly separable data Baseline Model: Serves as a benchmark for more complex classification algorithms </vt:lpstr>
      <vt:lpstr>Limitations  Assumes linear relationship between independent variables and log-odds Sensitive to outliers May underperform on non-linear or complex datasets Requires careful feature engineering for optimal results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Thahliya M</dc:creator>
  <cp:lastModifiedBy>Thahliya M</cp:lastModifiedBy>
  <cp:revision>2</cp:revision>
  <dcterms:created xsi:type="dcterms:W3CDTF">2024-12-06T08:41:30Z</dcterms:created>
  <dcterms:modified xsi:type="dcterms:W3CDTF">2025-08-31T15:05:31Z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