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5" r:id="rId1"/>
  </p:sldMasterIdLst>
  <p:notesMasterIdLst>
    <p:notesMasterId r:id="rId12"/>
  </p:notesMasterIdLst>
  <p:handoutMasterIdLst>
    <p:handoutMasterId r:id="rId13"/>
  </p:handoutMasterIdLst>
  <p:sldIdLst>
    <p:sldId id="2549" r:id="rId2"/>
    <p:sldId id="2552" r:id="rId3"/>
    <p:sldId id="2563" r:id="rId4"/>
    <p:sldId id="2564" r:id="rId5"/>
    <p:sldId id="2562" r:id="rId6"/>
    <p:sldId id="2561" r:id="rId7"/>
    <p:sldId id="2565" r:id="rId8"/>
    <p:sldId id="2566" r:id="rId9"/>
    <p:sldId id="2567" r:id="rId10"/>
    <p:sldId id="25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AE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34" autoAdjust="0"/>
  </p:normalViewPr>
  <p:slideViewPr>
    <p:cSldViewPr snapToGrid="0">
      <p:cViewPr varScale="1">
        <p:scale>
          <a:sx n="78" d="100"/>
          <a:sy n="78" d="100"/>
        </p:scale>
        <p:origin x="154" y="62"/>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E8FA38E-9F41-1A45-879F-0B93BA5093C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4" name="Footer Placeholder 3">
            <a:extLst>
              <a:ext uri="{FF2B5EF4-FFF2-40B4-BE49-F238E27FC236}">
                <a16:creationId xmlns:a16="http://schemas.microsoft.com/office/drawing/2014/main" id="{6F016A96-BC72-0640-9AEE-870574F3880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B0B091C-A27C-3C4B-82F1-DDBD9A02829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01FC8B-EC93-C64D-BBD2-37E30DAF45BC}" type="slidenum">
              <a:rPr lang="en-US" smtClean="0"/>
              <a:t>‹#›</a:t>
            </a:fld>
            <a:endParaRPr lang="en-US" dirty="0"/>
          </a:p>
        </p:txBody>
      </p:sp>
      <p:sp>
        <p:nvSpPr>
          <p:cNvPr id="3" name="Date Placeholder 2">
            <a:extLst>
              <a:ext uri="{FF2B5EF4-FFF2-40B4-BE49-F238E27FC236}">
                <a16:creationId xmlns:a16="http://schemas.microsoft.com/office/drawing/2014/main" id="{587D4734-4CAE-4B5B-A5BF-2204F730257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15A48E-F7AD-43EC-AC50-8729FE3865BE}" type="datetimeFigureOut">
              <a:rPr lang="en-US" smtClean="0"/>
              <a:t>10/25/2024</a:t>
            </a:fld>
            <a:endParaRPr lang="en-US"/>
          </a:p>
        </p:txBody>
      </p:sp>
    </p:spTree>
    <p:extLst>
      <p:ext uri="{BB962C8B-B14F-4D97-AF65-F5344CB8AC3E}">
        <p14:creationId xmlns:p14="http://schemas.microsoft.com/office/powerpoint/2010/main" val="3960811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55F854-E2CE-6F4E-A0CF-CB175674CF4C}" type="datetimeFigureOut">
              <a:rPr lang="en-US" smtClean="0"/>
              <a:t>10/25/2024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111EE-B1CE-3F40-8B0E-AB6A92B85452}" type="slidenum">
              <a:rPr lang="en-US" smtClean="0"/>
              <a:t>‹#›</a:t>
            </a:fld>
            <a:endParaRPr lang="en-US" dirty="0"/>
          </a:p>
        </p:txBody>
      </p:sp>
    </p:spTree>
    <p:extLst>
      <p:ext uri="{BB962C8B-B14F-4D97-AF65-F5344CB8AC3E}">
        <p14:creationId xmlns:p14="http://schemas.microsoft.com/office/powerpoint/2010/main" val="165684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D111EE-B1CE-3F40-8B0E-AB6A92B85452}" type="slidenum">
              <a:rPr lang="en-US" smtClean="0"/>
              <a:t>3</a:t>
            </a:fld>
            <a:endParaRPr lang="en-US" dirty="0"/>
          </a:p>
        </p:txBody>
      </p:sp>
    </p:spTree>
    <p:extLst>
      <p:ext uri="{BB962C8B-B14F-4D97-AF65-F5344CB8AC3E}">
        <p14:creationId xmlns:p14="http://schemas.microsoft.com/office/powerpoint/2010/main" val="1147227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7D111EE-B1CE-3F40-8B0E-AB6A92B85452}" type="slidenum">
              <a:rPr lang="en-US" smtClean="0"/>
              <a:t>5</a:t>
            </a:fld>
            <a:endParaRPr lang="en-US" dirty="0"/>
          </a:p>
        </p:txBody>
      </p:sp>
    </p:spTree>
    <p:extLst>
      <p:ext uri="{BB962C8B-B14F-4D97-AF65-F5344CB8AC3E}">
        <p14:creationId xmlns:p14="http://schemas.microsoft.com/office/powerpoint/2010/main" val="13682606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CAC06A-4905-4B1A-83C1-3B011A8CF04B}" type="slidenum">
              <a:rPr lang="en-US" smtClean="0"/>
              <a:t>10</a:t>
            </a:fld>
            <a:endParaRPr lang="en-US" dirty="0"/>
          </a:p>
        </p:txBody>
      </p:sp>
    </p:spTree>
    <p:extLst>
      <p:ext uri="{BB962C8B-B14F-4D97-AF65-F5344CB8AC3E}">
        <p14:creationId xmlns:p14="http://schemas.microsoft.com/office/powerpoint/2010/main" val="1880310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10/25/2024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2" name="Title 1"/>
          <p:cNvSpPr>
            <a:spLocks noGrp="1"/>
          </p:cNvSpPr>
          <p:nvPr>
            <p:ph type="ctrTitle"/>
          </p:nvPr>
        </p:nvSpPr>
        <p:spPr>
          <a:xfrm>
            <a:off x="1058669" y="854538"/>
            <a:ext cx="4567608" cy="3566160"/>
          </a:xfrm>
        </p:spPr>
        <p:txBody>
          <a:bodyPr anchor="b">
            <a:normAutofit/>
          </a:bodyPr>
          <a:lstStyle>
            <a:lvl1pPr algn="l">
              <a:lnSpc>
                <a:spcPct val="90000"/>
              </a:lnSpc>
              <a:defRPr sz="5400" spc="-50" baseline="0">
                <a:solidFill>
                  <a:schemeClr val="bg1"/>
                </a:solidFill>
              </a:defRPr>
            </a:lvl1pPr>
          </a:lstStyle>
          <a:p>
            <a:r>
              <a:rPr lang="en-US"/>
              <a:t>Click to edit Master title style</a:t>
            </a:r>
            <a:endParaRPr lang="en-US" dirty="0"/>
          </a:p>
        </p:txBody>
      </p:sp>
      <p:sp>
        <p:nvSpPr>
          <p:cNvPr id="3" name="Subtitle 2"/>
          <p:cNvSpPr>
            <a:spLocks noGrp="1"/>
          </p:cNvSpPr>
          <p:nvPr>
            <p:ph type="subTitle" idx="1" hasCustomPrompt="1"/>
          </p:nvPr>
        </p:nvSpPr>
        <p:spPr>
          <a:xfrm>
            <a:off x="1061440" y="4429842"/>
            <a:ext cx="4567608" cy="1143000"/>
          </a:xfrm>
        </p:spPr>
        <p:txBody>
          <a:bodyPr lIns="91440" rIns="91440">
            <a:normAutofit/>
          </a:bodyPr>
          <a:lstStyle>
            <a:lvl1pPr marL="0" indent="0" algn="l">
              <a:buNone/>
              <a:defRPr sz="1600" cap="all" spc="200" baseline="0">
                <a:solidFill>
                  <a:schemeClr val="bg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subtitle</a:t>
            </a:r>
          </a:p>
        </p:txBody>
      </p:sp>
      <p:sp>
        <p:nvSpPr>
          <p:cNvPr id="12" name="Freeform 11">
            <a:extLst>
              <a:ext uri="{FF2B5EF4-FFF2-40B4-BE49-F238E27FC236}">
                <a16:creationId xmlns:a16="http://schemas.microsoft.com/office/drawing/2014/main" id="{C28A7DB8-FEA5-5A4A-85DF-FA1ADFB3EFC5}"/>
              </a:ext>
            </a:extLst>
          </p:cNvPr>
          <p:cNvSpPr>
            <a:spLocks noGrp="1"/>
          </p:cNvSpPr>
          <p:nvPr>
            <p:ph type="pic" sz="quarter" idx="13"/>
          </p:nvPr>
        </p:nvSpPr>
        <p:spPr>
          <a:xfrm>
            <a:off x="4933721" y="-19458"/>
            <a:ext cx="7261837" cy="6877457"/>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 name="connsiteX0" fmla="*/ 3993491 w 8464509"/>
              <a:gd name="connsiteY0" fmla="*/ 19455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993491 w 8464509"/>
              <a:gd name="connsiteY6" fmla="*/ 19455 h 6858000"/>
              <a:gd name="connsiteX0" fmla="*/ 3993491 w 8464509"/>
              <a:gd name="connsiteY0" fmla="*/ 19455 h 6858000"/>
              <a:gd name="connsiteX1" fmla="*/ 3440072 w 8464509"/>
              <a:gd name="connsiteY1" fmla="*/ 37000 h 6858000"/>
              <a:gd name="connsiteX2" fmla="*/ 8464509 w 8464509"/>
              <a:gd name="connsiteY2" fmla="*/ 0 h 6858000"/>
              <a:gd name="connsiteX3" fmla="*/ 8464509 w 8464509"/>
              <a:gd name="connsiteY3" fmla="*/ 6858000 h 6858000"/>
              <a:gd name="connsiteX4" fmla="*/ 0 w 8464509"/>
              <a:gd name="connsiteY4" fmla="*/ 6858000 h 6858000"/>
              <a:gd name="connsiteX5" fmla="*/ 3993491 w 8464509"/>
              <a:gd name="connsiteY5" fmla="*/ 19455 h 6858000"/>
              <a:gd name="connsiteX0" fmla="*/ 3993491 w 8464509"/>
              <a:gd name="connsiteY0" fmla="*/ 19455 h 6858000"/>
              <a:gd name="connsiteX1" fmla="*/ 8464509 w 8464509"/>
              <a:gd name="connsiteY1" fmla="*/ 0 h 6858000"/>
              <a:gd name="connsiteX2" fmla="*/ 8464509 w 8464509"/>
              <a:gd name="connsiteY2" fmla="*/ 6858000 h 6858000"/>
              <a:gd name="connsiteX3" fmla="*/ 0 w 8464509"/>
              <a:gd name="connsiteY3" fmla="*/ 6858000 h 6858000"/>
              <a:gd name="connsiteX4" fmla="*/ 3993491 w 8464509"/>
              <a:gd name="connsiteY4" fmla="*/ 19455 h 6858000"/>
              <a:gd name="connsiteX0" fmla="*/ 4061557 w 8464509"/>
              <a:gd name="connsiteY0" fmla="*/ 0 h 6858001"/>
              <a:gd name="connsiteX1" fmla="*/ 8464509 w 8464509"/>
              <a:gd name="connsiteY1" fmla="*/ 1 h 6858001"/>
              <a:gd name="connsiteX2" fmla="*/ 8464509 w 8464509"/>
              <a:gd name="connsiteY2" fmla="*/ 6858001 h 6858001"/>
              <a:gd name="connsiteX3" fmla="*/ 0 w 8464509"/>
              <a:gd name="connsiteY3" fmla="*/ 6858001 h 6858001"/>
              <a:gd name="connsiteX4" fmla="*/ 4061557 w 8464509"/>
              <a:gd name="connsiteY4" fmla="*/ 0 h 6858001"/>
              <a:gd name="connsiteX0" fmla="*/ 5059852 w 8464509"/>
              <a:gd name="connsiteY0" fmla="*/ 19454 h 6858000"/>
              <a:gd name="connsiteX1" fmla="*/ 8464509 w 8464509"/>
              <a:gd name="connsiteY1" fmla="*/ 0 h 6858000"/>
              <a:gd name="connsiteX2" fmla="*/ 8464509 w 8464509"/>
              <a:gd name="connsiteY2" fmla="*/ 6858000 h 6858000"/>
              <a:gd name="connsiteX3" fmla="*/ 0 w 8464509"/>
              <a:gd name="connsiteY3" fmla="*/ 6858000 h 6858000"/>
              <a:gd name="connsiteX4" fmla="*/ 5059852 w 8464509"/>
              <a:gd name="connsiteY4" fmla="*/ 19454 h 6858000"/>
              <a:gd name="connsiteX0" fmla="*/ 4061557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61557 w 8464509"/>
              <a:gd name="connsiteY4" fmla="*/ 0 h 6877457"/>
              <a:gd name="connsiteX0" fmla="*/ 4040810 w 8464509"/>
              <a:gd name="connsiteY0" fmla="*/ 0 h 6877457"/>
              <a:gd name="connsiteX1" fmla="*/ 8464509 w 8464509"/>
              <a:gd name="connsiteY1" fmla="*/ 19457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4509"/>
              <a:gd name="connsiteY0" fmla="*/ 0 h 6877457"/>
              <a:gd name="connsiteX1" fmla="*/ 8464509 w 8464509"/>
              <a:gd name="connsiteY1" fmla="*/ 143986 h 6877457"/>
              <a:gd name="connsiteX2" fmla="*/ 8464509 w 8464509"/>
              <a:gd name="connsiteY2" fmla="*/ 6877457 h 6877457"/>
              <a:gd name="connsiteX3" fmla="*/ 0 w 8464509"/>
              <a:gd name="connsiteY3" fmla="*/ 6877457 h 6877457"/>
              <a:gd name="connsiteX4" fmla="*/ 4040810 w 8464509"/>
              <a:gd name="connsiteY4" fmla="*/ 0 h 6877457"/>
              <a:gd name="connsiteX0" fmla="*/ 4040810 w 8468658"/>
              <a:gd name="connsiteY0" fmla="*/ 0 h 6877457"/>
              <a:gd name="connsiteX1" fmla="*/ 8468658 w 8468658"/>
              <a:gd name="connsiteY1" fmla="*/ 12341 h 6877457"/>
              <a:gd name="connsiteX2" fmla="*/ 8464509 w 8468658"/>
              <a:gd name="connsiteY2" fmla="*/ 6877457 h 6877457"/>
              <a:gd name="connsiteX3" fmla="*/ 0 w 8468658"/>
              <a:gd name="connsiteY3" fmla="*/ 6877457 h 6877457"/>
              <a:gd name="connsiteX4" fmla="*/ 4040810 w 8468658"/>
              <a:gd name="connsiteY4" fmla="*/ 0 h 68774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68658" h="6877457">
                <a:moveTo>
                  <a:pt x="4040810" y="0"/>
                </a:moveTo>
                <a:lnTo>
                  <a:pt x="8468658" y="12341"/>
                </a:lnTo>
                <a:lnTo>
                  <a:pt x="8464509" y="6877457"/>
                </a:lnTo>
                <a:lnTo>
                  <a:pt x="0" y="6877457"/>
                </a:lnTo>
                <a:lnTo>
                  <a:pt x="4040810" y="0"/>
                </a:lnTo>
                <a:close/>
              </a:path>
            </a:pathLst>
          </a:custGeom>
          <a:solidFill>
            <a:schemeClr val="accent4"/>
          </a:solidFill>
        </p:spPr>
        <p:txBody>
          <a:bodyPr wrap="square">
            <a:noAutofit/>
          </a:bodyPr>
          <a:lstStyle/>
          <a:p>
            <a:r>
              <a:rPr lang="en-US"/>
              <a:t>Click icon to add picture</a:t>
            </a:r>
            <a:endParaRPr lang="en-US" dirty="0"/>
          </a:p>
        </p:txBody>
      </p:sp>
      <p:sp>
        <p:nvSpPr>
          <p:cNvPr id="14" name="Triangle 13">
            <a:extLst>
              <a:ext uri="{FF2B5EF4-FFF2-40B4-BE49-F238E27FC236}">
                <a16:creationId xmlns:a16="http://schemas.microsoft.com/office/drawing/2014/main" id="{6A021AF7-4044-A644-8DB8-495F263390D0}"/>
              </a:ext>
            </a:extLst>
          </p:cNvPr>
          <p:cNvSpPr/>
          <p:nvPr userDrawn="1"/>
        </p:nvSpPr>
        <p:spPr>
          <a:xfrm rot="10800000">
            <a:off x="4933721" y="267867"/>
            <a:ext cx="3031755" cy="3031755"/>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riangle 14">
            <a:extLst>
              <a:ext uri="{FF2B5EF4-FFF2-40B4-BE49-F238E27FC236}">
                <a16:creationId xmlns:a16="http://schemas.microsoft.com/office/drawing/2014/main" id="{D2DFDB14-A8D5-F944-A91C-960A5C2F22AF}"/>
              </a:ext>
            </a:extLst>
          </p:cNvPr>
          <p:cNvSpPr/>
          <p:nvPr userDrawn="1"/>
        </p:nvSpPr>
        <p:spPr>
          <a:xfrm>
            <a:off x="-22175" y="5596959"/>
            <a:ext cx="1261040" cy="1261040"/>
          </a:xfrm>
          <a:prstGeom prst="triangle">
            <a:avLst/>
          </a:prstGeom>
          <a:pattFill prst="lgGrid">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B7735FBC-8FBF-9947-B380-14D44D2206B1}"/>
              </a:ext>
            </a:extLst>
          </p:cNvPr>
          <p:cNvSpPr/>
          <p:nvPr userDrawn="1"/>
        </p:nvSpPr>
        <p:spPr>
          <a:xfrm rot="10800000">
            <a:off x="184302" y="236698"/>
            <a:ext cx="519337" cy="519337"/>
          </a:xfrm>
          <a:prstGeom prst="triangle">
            <a:avLst/>
          </a:prstGeom>
          <a:pattFill prst="dk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riangle 16">
            <a:extLst>
              <a:ext uri="{FF2B5EF4-FFF2-40B4-BE49-F238E27FC236}">
                <a16:creationId xmlns:a16="http://schemas.microsoft.com/office/drawing/2014/main" id="{17B7C303-8734-B141-AF0D-2945DA349FBD}"/>
              </a:ext>
            </a:extLst>
          </p:cNvPr>
          <p:cNvSpPr/>
          <p:nvPr userDrawn="1"/>
        </p:nvSpPr>
        <p:spPr>
          <a:xfrm>
            <a:off x="4414384" y="5795386"/>
            <a:ext cx="519337" cy="519337"/>
          </a:xfrm>
          <a:prstGeom prst="triangle">
            <a:avLst/>
          </a:prstGeom>
          <a:pattFill prst="wdUpDiag">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Triangle 17">
            <a:extLst>
              <a:ext uri="{FF2B5EF4-FFF2-40B4-BE49-F238E27FC236}">
                <a16:creationId xmlns:a16="http://schemas.microsoft.com/office/drawing/2014/main" id="{67914AE0-93F2-8346-B885-5734D2B694B2}"/>
              </a:ext>
            </a:extLst>
          </p:cNvPr>
          <p:cNvSpPr/>
          <p:nvPr userDrawn="1"/>
        </p:nvSpPr>
        <p:spPr>
          <a:xfrm rot="5400000">
            <a:off x="-48606" y="3035784"/>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1667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E872A5F6-5449-2840-B48F-2AA85FE272A3}"/>
              </a:ext>
            </a:extLst>
          </p:cNvPr>
          <p:cNvSpPr/>
          <p:nvPr userDrawn="1"/>
        </p:nvSpPr>
        <p:spPr>
          <a:xfrm>
            <a:off x="0" y="0"/>
            <a:ext cx="3502598"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B3A8339-6DA4-E549-AEA2-9512C53F064F}"/>
              </a:ext>
            </a:extLst>
          </p:cNvPr>
          <p:cNvSpPr/>
          <p:nvPr userDrawn="1"/>
        </p:nvSpPr>
        <p:spPr>
          <a:xfrm>
            <a:off x="3591475" y="5273069"/>
            <a:ext cx="1486666" cy="1486666"/>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2EA775-82B0-BA48-8CA2-7A09D72EC958}"/>
              </a:ext>
            </a:extLst>
          </p:cNvPr>
          <p:cNvSpPr/>
          <p:nvPr userDrawn="1"/>
        </p:nvSpPr>
        <p:spPr>
          <a:xfrm>
            <a:off x="76559" y="597553"/>
            <a:ext cx="562863" cy="562863"/>
          </a:xfrm>
          <a:prstGeom prst="triangle">
            <a:avLst/>
          </a:prstGeom>
          <a:pattFill prst="ltVert">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2C6B50B5-10C1-4A40-9531-4F8DC16892F8}"/>
              </a:ext>
            </a:extLst>
          </p:cNvPr>
          <p:cNvSpPr/>
          <p:nvPr userDrawn="1"/>
        </p:nvSpPr>
        <p:spPr>
          <a:xfrm>
            <a:off x="357990"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CAF18EC0-3F9F-6449-A2B2-A792B70BEA6E}"/>
              </a:ext>
            </a:extLst>
          </p:cNvPr>
          <p:cNvSpPr>
            <a:spLocks noGrp="1"/>
          </p:cNvSpPr>
          <p:nvPr>
            <p:ph type="pic" sz="quarter" idx="13"/>
          </p:nvPr>
        </p:nvSpPr>
        <p:spPr>
          <a:xfrm flipH="1">
            <a:off x="444819" y="597553"/>
            <a:ext cx="6063915" cy="6063915"/>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28" name="Title 1">
            <a:extLst>
              <a:ext uri="{FF2B5EF4-FFF2-40B4-BE49-F238E27FC236}">
                <a16:creationId xmlns:a16="http://schemas.microsoft.com/office/drawing/2014/main" id="{68357860-E91C-1745-A5D1-921689BF47AE}"/>
              </a:ext>
            </a:extLst>
          </p:cNvPr>
          <p:cNvSpPr>
            <a:spLocks noGrp="1"/>
          </p:cNvSpPr>
          <p:nvPr>
            <p:ph type="title" hasCustomPrompt="1"/>
          </p:nvPr>
        </p:nvSpPr>
        <p:spPr>
          <a:xfrm>
            <a:off x="6876994" y="1535397"/>
            <a:ext cx="4845068" cy="1858617"/>
          </a:xfrm>
        </p:spPr>
        <p:txBody>
          <a:bodyPr anchor="b">
            <a:normAutofit/>
          </a:bodyPr>
          <a:lstStyle>
            <a:lvl1pPr algn="l">
              <a:defRPr sz="4800" i="0">
                <a:solidFill>
                  <a:schemeClr val="tx1">
                    <a:lumMod val="85000"/>
                    <a:lumOff val="15000"/>
                  </a:schemeClr>
                </a:solidFill>
                <a:latin typeface="+mj-lt"/>
              </a:defRPr>
            </a:lvl1pPr>
          </a:lstStyle>
          <a:p>
            <a:r>
              <a:rPr lang="en-US" dirty="0"/>
              <a:t>Title Goes Here</a:t>
            </a:r>
          </a:p>
        </p:txBody>
      </p:sp>
      <p:sp>
        <p:nvSpPr>
          <p:cNvPr id="29" name="Content Placeholder 2">
            <a:extLst>
              <a:ext uri="{FF2B5EF4-FFF2-40B4-BE49-F238E27FC236}">
                <a16:creationId xmlns:a16="http://schemas.microsoft.com/office/drawing/2014/main" id="{094A3FA1-7F3F-2D41-ABE1-512FA9FC4843}"/>
              </a:ext>
            </a:extLst>
          </p:cNvPr>
          <p:cNvSpPr>
            <a:spLocks noGrp="1"/>
          </p:cNvSpPr>
          <p:nvPr>
            <p:ph idx="1"/>
          </p:nvPr>
        </p:nvSpPr>
        <p:spPr>
          <a:xfrm>
            <a:off x="6876996" y="3401899"/>
            <a:ext cx="4845066" cy="2107095"/>
          </a:xfrm>
        </p:spPr>
        <p:txBody>
          <a:bodyPr/>
          <a:lstStyle>
            <a:lvl1pPr marL="182880" indent="-182880" algn="l">
              <a:buClr>
                <a:srgbClr val="C5AE76"/>
              </a:buClr>
              <a:buFont typeface="Arial" panose="020B0604020202020204" pitchFamily="34" charset="0"/>
              <a:buChar char="•"/>
              <a:defRPr>
                <a:latin typeface="+mj-lt"/>
              </a:defRPr>
            </a:lvl1pPr>
            <a:lvl2pPr marL="384048" indent="-182880" algn="l">
              <a:buClr>
                <a:srgbClr val="C5AE76"/>
              </a:buClr>
              <a:buFont typeface="Arial" panose="020B0604020202020204" pitchFamily="34" charset="0"/>
              <a:buChar char="•"/>
              <a:defRPr>
                <a:latin typeface="+mj-lt"/>
              </a:defRPr>
            </a:lvl2pPr>
            <a:lvl3pPr marL="566928" indent="-182880" algn="l">
              <a:buClr>
                <a:srgbClr val="C5AE76"/>
              </a:buClr>
              <a:buFont typeface="Arial" panose="020B0604020202020204" pitchFamily="34" charset="0"/>
              <a:buChar char="•"/>
              <a:defRPr>
                <a:latin typeface="+mj-lt"/>
              </a:defRPr>
            </a:lvl3pPr>
            <a:lvl4pPr marL="749808" indent="-182880" algn="l">
              <a:buClr>
                <a:srgbClr val="C5AE76"/>
              </a:buClr>
              <a:buFont typeface="Arial" panose="020B0604020202020204" pitchFamily="34" charset="0"/>
              <a:buChar char="•"/>
              <a:defRPr>
                <a:latin typeface="+mj-lt"/>
              </a:defRPr>
            </a:lvl4pPr>
            <a:lvl5pPr marL="932688" indent="-182880" algn="l">
              <a:buClr>
                <a:srgbClr val="C5AE76"/>
              </a:buClr>
              <a:buFont typeface="Arial" panose="020B0604020202020204" pitchFamily="34" charset="0"/>
              <a:buChar cha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798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Narrow Title and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3">
            <a:extLst>
              <a:ext uri="{FF2B5EF4-FFF2-40B4-BE49-F238E27FC236}">
                <a16:creationId xmlns:a16="http://schemas.microsoft.com/office/drawing/2014/main" id="{B4D4881A-F72E-2D4F-BC41-5D2839D87000}"/>
              </a:ext>
            </a:extLst>
          </p:cNvPr>
          <p:cNvSpPr/>
          <p:nvPr userDrawn="1"/>
        </p:nvSpPr>
        <p:spPr>
          <a:xfrm>
            <a:off x="4997302" y="0"/>
            <a:ext cx="7194698" cy="6879265"/>
          </a:xfrm>
          <a:custGeom>
            <a:avLst/>
            <a:gdLst>
              <a:gd name="connsiteX0" fmla="*/ 0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0 w 5004391"/>
              <a:gd name="connsiteY4" fmla="*/ 0 h 6858000"/>
              <a:gd name="connsiteX0" fmla="*/ 1424763 w 5004391"/>
              <a:gd name="connsiteY0" fmla="*/ 0 h 6858000"/>
              <a:gd name="connsiteX1" fmla="*/ 5004391 w 5004391"/>
              <a:gd name="connsiteY1" fmla="*/ 0 h 6858000"/>
              <a:gd name="connsiteX2" fmla="*/ 5004391 w 5004391"/>
              <a:gd name="connsiteY2" fmla="*/ 6858000 h 6858000"/>
              <a:gd name="connsiteX3" fmla="*/ 0 w 5004391"/>
              <a:gd name="connsiteY3" fmla="*/ 6858000 h 6858000"/>
              <a:gd name="connsiteX4" fmla="*/ 1424763 w 5004391"/>
              <a:gd name="connsiteY4" fmla="*/ 0 h 6858000"/>
              <a:gd name="connsiteX0" fmla="*/ 1275907 w 5004391"/>
              <a:gd name="connsiteY0" fmla="*/ 21265 h 6858000"/>
              <a:gd name="connsiteX1" fmla="*/ 5004391 w 5004391"/>
              <a:gd name="connsiteY1" fmla="*/ 0 h 6858000"/>
              <a:gd name="connsiteX2" fmla="*/ 5004391 w 5004391"/>
              <a:gd name="connsiteY2" fmla="*/ 6858000 h 6858000"/>
              <a:gd name="connsiteX3" fmla="*/ 0 w 5004391"/>
              <a:gd name="connsiteY3" fmla="*/ 6858000 h 6858000"/>
              <a:gd name="connsiteX4" fmla="*/ 1275907 w 5004391"/>
              <a:gd name="connsiteY4" fmla="*/ 21265 h 6858000"/>
              <a:gd name="connsiteX0" fmla="*/ 3466214 w 7194698"/>
              <a:gd name="connsiteY0" fmla="*/ 21265 h 6879265"/>
              <a:gd name="connsiteX1" fmla="*/ 7194698 w 7194698"/>
              <a:gd name="connsiteY1" fmla="*/ 0 h 6879265"/>
              <a:gd name="connsiteX2" fmla="*/ 7194698 w 7194698"/>
              <a:gd name="connsiteY2" fmla="*/ 6858000 h 6879265"/>
              <a:gd name="connsiteX3" fmla="*/ 0 w 7194698"/>
              <a:gd name="connsiteY3" fmla="*/ 6879265 h 6879265"/>
              <a:gd name="connsiteX4" fmla="*/ 3466214 w 7194698"/>
              <a:gd name="connsiteY4" fmla="*/ 21265 h 68792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94698" h="6879265">
                <a:moveTo>
                  <a:pt x="3466214" y="21265"/>
                </a:moveTo>
                <a:lnTo>
                  <a:pt x="7194698" y="0"/>
                </a:lnTo>
                <a:lnTo>
                  <a:pt x="7194698" y="6858000"/>
                </a:lnTo>
                <a:lnTo>
                  <a:pt x="0" y="6879265"/>
                </a:lnTo>
                <a:lnTo>
                  <a:pt x="3466214" y="2126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214CA4B6-21BC-234A-9FAD-E362D7F194C4}"/>
              </a:ext>
            </a:extLst>
          </p:cNvPr>
          <p:cNvSpPr/>
          <p:nvPr userDrawn="1"/>
        </p:nvSpPr>
        <p:spPr>
          <a:xfrm>
            <a:off x="2571311" y="3814571"/>
            <a:ext cx="2960808" cy="2960808"/>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815F04B4-E3C0-0845-8DEC-98C63E21B466}"/>
              </a:ext>
            </a:extLst>
          </p:cNvPr>
          <p:cNvSpPr/>
          <p:nvPr userDrawn="1"/>
        </p:nvSpPr>
        <p:spPr>
          <a:xfrm rot="10800000">
            <a:off x="2277396" y="3814571"/>
            <a:ext cx="1360968" cy="1360968"/>
          </a:xfrm>
          <a:prstGeom prst="triangle">
            <a:avLst/>
          </a:prstGeom>
          <a:pattFill prst="dkHorz">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7">
            <a:extLst>
              <a:ext uri="{FF2B5EF4-FFF2-40B4-BE49-F238E27FC236}">
                <a16:creationId xmlns:a16="http://schemas.microsoft.com/office/drawing/2014/main" id="{6850A90A-EBB3-314C-9D98-A4220E2739EA}"/>
              </a:ext>
            </a:extLst>
          </p:cNvPr>
          <p:cNvSpPr>
            <a:spLocks noGrp="1"/>
          </p:cNvSpPr>
          <p:nvPr>
            <p:ph type="pic" sz="quarter" idx="13"/>
          </p:nvPr>
        </p:nvSpPr>
        <p:spPr>
          <a:xfrm flipH="1">
            <a:off x="2569281" y="330912"/>
            <a:ext cx="6217440" cy="6217440"/>
          </a:xfrm>
          <a:custGeom>
            <a:avLst/>
            <a:gdLst>
              <a:gd name="connsiteX0" fmla="*/ 0 w 6063915"/>
              <a:gd name="connsiteY0" fmla="*/ 0 h 6063915"/>
              <a:gd name="connsiteX1" fmla="*/ 6063915 w 6063915"/>
              <a:gd name="connsiteY1" fmla="*/ 0 h 6063915"/>
              <a:gd name="connsiteX2" fmla="*/ 3031957 w 6063915"/>
              <a:gd name="connsiteY2" fmla="*/ 6063915 h 6063915"/>
            </a:gdLst>
            <a:ahLst/>
            <a:cxnLst>
              <a:cxn ang="0">
                <a:pos x="connsiteX0" y="connsiteY0"/>
              </a:cxn>
              <a:cxn ang="0">
                <a:pos x="connsiteX1" y="connsiteY1"/>
              </a:cxn>
              <a:cxn ang="0">
                <a:pos x="connsiteX2" y="connsiteY2"/>
              </a:cxn>
            </a:cxnLst>
            <a:rect l="l" t="t" r="r" b="b"/>
            <a:pathLst>
              <a:path w="6063915" h="6063915">
                <a:moveTo>
                  <a:pt x="0" y="0"/>
                </a:moveTo>
                <a:lnTo>
                  <a:pt x="6063915" y="0"/>
                </a:lnTo>
                <a:lnTo>
                  <a:pt x="3031957" y="6063915"/>
                </a:lnTo>
                <a:close/>
              </a:path>
            </a:pathLst>
          </a:custGeom>
          <a:solidFill>
            <a:schemeClr val="accent1"/>
          </a:solidFill>
        </p:spPr>
        <p:txBody>
          <a:bodyPr wrap="square">
            <a:noAutofit/>
          </a:bodyPr>
          <a:lstStyle/>
          <a:p>
            <a:r>
              <a:rPr lang="en-US"/>
              <a:t>Click icon to add picture</a:t>
            </a:r>
            <a:endParaRPr lang="en-US" dirty="0"/>
          </a:p>
        </p:txBody>
      </p:sp>
      <p:sp>
        <p:nvSpPr>
          <p:cNvPr id="9" name="Title 1">
            <a:extLst>
              <a:ext uri="{FF2B5EF4-FFF2-40B4-BE49-F238E27FC236}">
                <a16:creationId xmlns:a16="http://schemas.microsoft.com/office/drawing/2014/main" id="{D3001923-8460-C64B-A54B-3221B8A6B8C3}"/>
              </a:ext>
            </a:extLst>
          </p:cNvPr>
          <p:cNvSpPr>
            <a:spLocks noGrp="1"/>
          </p:cNvSpPr>
          <p:nvPr>
            <p:ph type="title" hasCustomPrompt="1"/>
          </p:nvPr>
        </p:nvSpPr>
        <p:spPr>
          <a:xfrm>
            <a:off x="7958108" y="1957888"/>
            <a:ext cx="3815484" cy="1858617"/>
          </a:xfrm>
        </p:spPr>
        <p:txBody>
          <a:bodyPr anchor="b">
            <a:normAutofit/>
          </a:bodyPr>
          <a:lstStyle>
            <a:lvl1pPr algn="ctr">
              <a:defRPr sz="4800" i="0">
                <a:solidFill>
                  <a:schemeClr val="bg1"/>
                </a:solidFill>
                <a:latin typeface="+mj-lt"/>
              </a:defRPr>
            </a:lvl1pPr>
          </a:lstStyle>
          <a:p>
            <a:r>
              <a:rPr lang="en-US" dirty="0"/>
              <a:t>Title Goes Here</a:t>
            </a:r>
          </a:p>
        </p:txBody>
      </p:sp>
      <p:sp>
        <p:nvSpPr>
          <p:cNvPr id="10" name="Content Placeholder 2">
            <a:extLst>
              <a:ext uri="{FF2B5EF4-FFF2-40B4-BE49-F238E27FC236}">
                <a16:creationId xmlns:a16="http://schemas.microsoft.com/office/drawing/2014/main" id="{9E64A275-2629-244A-A66F-FC140850C6DA}"/>
              </a:ext>
            </a:extLst>
          </p:cNvPr>
          <p:cNvSpPr>
            <a:spLocks noGrp="1"/>
          </p:cNvSpPr>
          <p:nvPr>
            <p:ph idx="1"/>
          </p:nvPr>
        </p:nvSpPr>
        <p:spPr>
          <a:xfrm>
            <a:off x="7958110" y="3824390"/>
            <a:ext cx="3815482" cy="2107095"/>
          </a:xfrm>
        </p:spPr>
        <p:txBody>
          <a:bodyPr/>
          <a:lstStyle>
            <a:lvl1pPr marL="182880" indent="-182880" algn="ctr">
              <a:buClr>
                <a:srgbClr val="C5AE76"/>
              </a:buClr>
              <a:buFont typeface="Arial" panose="020B0604020202020204" pitchFamily="34" charset="0"/>
              <a:buChar char="•"/>
              <a:defRPr>
                <a:solidFill>
                  <a:schemeClr val="bg1"/>
                </a:solidFill>
                <a:latin typeface="+mj-lt"/>
              </a:defRPr>
            </a:lvl1pPr>
            <a:lvl2pPr marL="384048" indent="-182880" algn="ctr">
              <a:buClr>
                <a:srgbClr val="C5AE76"/>
              </a:buClr>
              <a:buFont typeface="Arial" panose="020B0604020202020204" pitchFamily="34" charset="0"/>
              <a:buChar char="•"/>
              <a:defRPr>
                <a:solidFill>
                  <a:schemeClr val="bg1"/>
                </a:solidFill>
                <a:latin typeface="+mj-lt"/>
              </a:defRPr>
            </a:lvl2pPr>
            <a:lvl3pPr marL="566928" indent="-182880" algn="ctr">
              <a:buClr>
                <a:srgbClr val="C5AE76"/>
              </a:buClr>
              <a:buFont typeface="Arial" panose="020B0604020202020204" pitchFamily="34" charset="0"/>
              <a:buChar char="•"/>
              <a:defRPr>
                <a:solidFill>
                  <a:schemeClr val="bg1"/>
                </a:solidFill>
                <a:latin typeface="+mj-lt"/>
              </a:defRPr>
            </a:lvl3pPr>
            <a:lvl4pPr marL="749808" indent="-182880" algn="ctr">
              <a:buClr>
                <a:srgbClr val="C5AE76"/>
              </a:buClr>
              <a:buFont typeface="Arial" panose="020B0604020202020204" pitchFamily="34" charset="0"/>
              <a:buChar char="•"/>
              <a:defRPr>
                <a:solidFill>
                  <a:schemeClr val="bg1"/>
                </a:solidFill>
                <a:latin typeface="+mj-lt"/>
              </a:defRPr>
            </a:lvl4pPr>
            <a:lvl5pPr marL="932688" indent="-182880" algn="ctr">
              <a:buClr>
                <a:srgbClr val="C5AE76"/>
              </a:buClr>
              <a:buFont typeface="Arial" panose="020B0604020202020204" pitchFamily="34" charset="0"/>
              <a:buChar char="•"/>
              <a:defRPr>
                <a:solidFill>
                  <a:schemeClr val="bg1"/>
                </a:solidFill>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riangle 11">
            <a:extLst>
              <a:ext uri="{FF2B5EF4-FFF2-40B4-BE49-F238E27FC236}">
                <a16:creationId xmlns:a16="http://schemas.microsoft.com/office/drawing/2014/main" id="{520102B5-5695-C743-B30E-C92897B48D8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42201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with Narrow Content with Image">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BB0D84E6-6DEA-1D4E-92C3-A360785A027B}"/>
              </a:ext>
            </a:extLst>
          </p:cNvPr>
          <p:cNvSpPr/>
          <p:nvPr userDrawn="1"/>
        </p:nvSpPr>
        <p:spPr>
          <a:xfrm>
            <a:off x="0" y="1730829"/>
            <a:ext cx="8229600" cy="34779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riangle 5">
            <a:extLst>
              <a:ext uri="{FF2B5EF4-FFF2-40B4-BE49-F238E27FC236}">
                <a16:creationId xmlns:a16="http://schemas.microsoft.com/office/drawing/2014/main" id="{C28500E9-800B-C94A-B6F9-F73D37B2D301}"/>
              </a:ext>
            </a:extLst>
          </p:cNvPr>
          <p:cNvSpPr/>
          <p:nvPr userDrawn="1"/>
        </p:nvSpPr>
        <p:spPr>
          <a:xfrm rot="10800000">
            <a:off x="8749091" y="0"/>
            <a:ext cx="3442907"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EAD70A4-7AF0-7E4D-ABBC-34DD61D7B01E}"/>
              </a:ext>
            </a:extLst>
          </p:cNvPr>
          <p:cNvSpPr/>
          <p:nvPr userDrawn="1"/>
        </p:nvSpPr>
        <p:spPr>
          <a:xfrm rot="10800000">
            <a:off x="3727215" y="5551712"/>
            <a:ext cx="1424687" cy="1306288"/>
          </a:xfrm>
          <a:prstGeom prst="triangle">
            <a:avLst/>
          </a:prstGeom>
          <a:pattFill prst="lgGrid">
            <a:fgClr>
              <a:schemeClr val="accent1"/>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9">
            <a:extLst>
              <a:ext uri="{FF2B5EF4-FFF2-40B4-BE49-F238E27FC236}">
                <a16:creationId xmlns:a16="http://schemas.microsoft.com/office/drawing/2014/main" id="{14C43A8B-650C-3B4B-9F8C-592CE9F269FB}"/>
              </a:ext>
            </a:extLst>
          </p:cNvPr>
          <p:cNvSpPr>
            <a:spLocks noGrp="1"/>
          </p:cNvSpPr>
          <p:nvPr>
            <p:ph type="title"/>
          </p:nvPr>
        </p:nvSpPr>
        <p:spPr>
          <a:xfrm>
            <a:off x="868625" y="2464270"/>
            <a:ext cx="5227376" cy="727700"/>
          </a:xfrm>
        </p:spPr>
        <p:txBody>
          <a:bodyPr anchor="t"/>
          <a:lstStyle>
            <a:lvl1pPr>
              <a:defRPr>
                <a:solidFill>
                  <a:schemeClr val="bg1"/>
                </a:solidFill>
              </a:defRPr>
            </a:lvl1pPr>
          </a:lstStyle>
          <a:p>
            <a:r>
              <a:rPr lang="en-US"/>
              <a:t>Click to edit Master title style</a:t>
            </a:r>
            <a:endParaRPr lang="en-US" dirty="0"/>
          </a:p>
        </p:txBody>
      </p:sp>
      <p:sp>
        <p:nvSpPr>
          <p:cNvPr id="9" name="Text Placeholder 2">
            <a:extLst>
              <a:ext uri="{FF2B5EF4-FFF2-40B4-BE49-F238E27FC236}">
                <a16:creationId xmlns:a16="http://schemas.microsoft.com/office/drawing/2014/main" id="{0345C704-9538-984E-8D14-D6AEC9A4C42E}"/>
              </a:ext>
            </a:extLst>
          </p:cNvPr>
          <p:cNvSpPr>
            <a:spLocks noGrp="1"/>
          </p:cNvSpPr>
          <p:nvPr>
            <p:ph type="body" idx="1" hasCustomPrompt="1"/>
          </p:nvPr>
        </p:nvSpPr>
        <p:spPr>
          <a:xfrm>
            <a:off x="868623" y="3265903"/>
            <a:ext cx="5227377" cy="1642386"/>
          </a:xfrm>
        </p:spPr>
        <p:txBody>
          <a:bodyPr lIns="91440" rIns="91440" anchor="t">
            <a:normAutofit/>
          </a:bodyPr>
          <a:lstStyle>
            <a:lvl1pPr marL="0" indent="0">
              <a:buNone/>
              <a:defRPr sz="2000" b="0" cap="none"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Picture Placeholder 11">
            <a:extLst>
              <a:ext uri="{FF2B5EF4-FFF2-40B4-BE49-F238E27FC236}">
                <a16:creationId xmlns:a16="http://schemas.microsoft.com/office/drawing/2014/main" id="{647B5AD0-4AD4-9843-9C08-DEF894490A97}"/>
              </a:ext>
            </a:extLst>
          </p:cNvPr>
          <p:cNvSpPr>
            <a:spLocks noGrp="1"/>
          </p:cNvSpPr>
          <p:nvPr>
            <p:ph type="pic" sz="quarter" idx="13"/>
          </p:nvPr>
        </p:nvSpPr>
        <p:spPr>
          <a:xfrm flipH="1">
            <a:off x="4593262" y="0"/>
            <a:ext cx="7598736" cy="6858000"/>
          </a:xfrm>
          <a:prstGeom prst="triangle">
            <a:avLst/>
          </a:prstGeom>
          <a:solidFill>
            <a:schemeClr val="accent1"/>
          </a:solidFill>
        </p:spPr>
        <p:txBody>
          <a:bodyPr/>
          <a:lstStyle/>
          <a:p>
            <a:r>
              <a:rPr lang="en-US"/>
              <a:t>Click icon to add picture</a:t>
            </a:r>
            <a:endParaRPr lang="en-US" dirty="0"/>
          </a:p>
        </p:txBody>
      </p:sp>
      <p:sp>
        <p:nvSpPr>
          <p:cNvPr id="14" name="Triangle 13">
            <a:extLst>
              <a:ext uri="{FF2B5EF4-FFF2-40B4-BE49-F238E27FC236}">
                <a16:creationId xmlns:a16="http://schemas.microsoft.com/office/drawing/2014/main" id="{8795BE2D-99B1-FE49-84B1-C41E44A8AC0B}"/>
              </a:ext>
            </a:extLst>
          </p:cNvPr>
          <p:cNvSpPr/>
          <p:nvPr userDrawn="1"/>
        </p:nvSpPr>
        <p:spPr>
          <a:xfrm rot="5400000">
            <a:off x="-48606" y="252453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dirty="0"/>
          </a:p>
        </p:txBody>
      </p:sp>
    </p:spTree>
    <p:extLst>
      <p:ext uri="{BB962C8B-B14F-4D97-AF65-F5344CB8AC3E}">
        <p14:creationId xmlns:p14="http://schemas.microsoft.com/office/powerpoint/2010/main" val="3403155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Quote with Image and Author Name">
    <p:spTree>
      <p:nvGrpSpPr>
        <p:cNvPr id="1" name=""/>
        <p:cNvGrpSpPr/>
        <p:nvPr/>
      </p:nvGrpSpPr>
      <p:grpSpPr>
        <a:xfrm>
          <a:off x="0" y="0"/>
          <a:ext cx="0" cy="0"/>
          <a:chOff x="0" y="0"/>
          <a:chExt cx="0" cy="0"/>
        </a:xfrm>
      </p:grpSpPr>
      <p:sp>
        <p:nvSpPr>
          <p:cNvPr id="10" name="Freeform 9">
            <a:extLst>
              <a:ext uri="{FF2B5EF4-FFF2-40B4-BE49-F238E27FC236}">
                <a16:creationId xmlns:a16="http://schemas.microsoft.com/office/drawing/2014/main" id="{34F14FD9-9995-BE48-8C0E-B1454B9F231E}"/>
              </a:ext>
            </a:extLst>
          </p:cNvPr>
          <p:cNvSpPr>
            <a:spLocks noGrp="1"/>
          </p:cNvSpPr>
          <p:nvPr>
            <p:ph type="pic" sz="quarter" idx="13"/>
          </p:nvPr>
        </p:nvSpPr>
        <p:spPr>
          <a:xfrm>
            <a:off x="4576012" y="0"/>
            <a:ext cx="7598735" cy="6858000"/>
          </a:xfrm>
          <a:custGeom>
            <a:avLst/>
            <a:gdLst>
              <a:gd name="connsiteX0" fmla="*/ 0 w 7598735"/>
              <a:gd name="connsiteY0" fmla="*/ 0 h 6858000"/>
              <a:gd name="connsiteX1" fmla="*/ 7598735 w 7598735"/>
              <a:gd name="connsiteY1" fmla="*/ 0 h 6858000"/>
              <a:gd name="connsiteX2" fmla="*/ 7598735 w 7598735"/>
              <a:gd name="connsiteY2" fmla="*/ 6858000 h 6858000"/>
              <a:gd name="connsiteX3" fmla="*/ 0 w 7598735"/>
              <a:gd name="connsiteY3" fmla="*/ 6858000 h 6858000"/>
              <a:gd name="connsiteX4" fmla="*/ 0 w 7598735"/>
              <a:gd name="connsiteY4" fmla="*/ 6378840 h 6858000"/>
              <a:gd name="connsiteX5" fmla="*/ 140333 w 7598735"/>
              <a:gd name="connsiteY5" fmla="*/ 6379536 h 6858000"/>
              <a:gd name="connsiteX6" fmla="*/ 3074919 w 7598735"/>
              <a:gd name="connsiteY6" fmla="*/ 489098 h 6858000"/>
              <a:gd name="connsiteX7" fmla="*/ 0 w 7598735"/>
              <a:gd name="connsiteY7" fmla="*/ 480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8735" h="6858000">
                <a:moveTo>
                  <a:pt x="0" y="0"/>
                </a:moveTo>
                <a:lnTo>
                  <a:pt x="7598735" y="0"/>
                </a:lnTo>
                <a:lnTo>
                  <a:pt x="7598735" y="6858000"/>
                </a:lnTo>
                <a:lnTo>
                  <a:pt x="0" y="6858000"/>
                </a:lnTo>
                <a:lnTo>
                  <a:pt x="0" y="6378840"/>
                </a:lnTo>
                <a:lnTo>
                  <a:pt x="140333" y="6379536"/>
                </a:lnTo>
                <a:lnTo>
                  <a:pt x="3074919" y="489098"/>
                </a:lnTo>
                <a:lnTo>
                  <a:pt x="0" y="480044"/>
                </a:lnTo>
                <a:close/>
              </a:path>
            </a:pathLst>
          </a:custGeom>
          <a:solidFill>
            <a:schemeClr val="accent1"/>
          </a:solidFill>
        </p:spPr>
        <p:txBody>
          <a:bodyPr wrap="square">
            <a:noAutofit/>
          </a:bodyPr>
          <a:lstStyle/>
          <a:p>
            <a:r>
              <a:rPr lang="en-US"/>
              <a:t>Click icon to add picture</a:t>
            </a:r>
            <a:endParaRPr lang="en-US" dirty="0"/>
          </a:p>
        </p:txBody>
      </p:sp>
      <p:sp>
        <p:nvSpPr>
          <p:cNvPr id="15" name="Freeform 14">
            <a:extLst>
              <a:ext uri="{FF2B5EF4-FFF2-40B4-BE49-F238E27FC236}">
                <a16:creationId xmlns:a16="http://schemas.microsoft.com/office/drawing/2014/main" id="{BFAE6FFB-F37C-7040-87B6-654B2F44CE7A}"/>
              </a:ext>
            </a:extLst>
          </p:cNvPr>
          <p:cNvSpPr/>
          <p:nvPr userDrawn="1"/>
        </p:nvSpPr>
        <p:spPr>
          <a:xfrm>
            <a:off x="413825" y="463261"/>
            <a:ext cx="7347125" cy="5911703"/>
          </a:xfrm>
          <a:custGeom>
            <a:avLst/>
            <a:gdLst>
              <a:gd name="connsiteX0" fmla="*/ 125507 w 7347125"/>
              <a:gd name="connsiteY0" fmla="*/ 0 h 5911703"/>
              <a:gd name="connsiteX1" fmla="*/ 7347125 w 7347125"/>
              <a:gd name="connsiteY1" fmla="*/ 21265 h 5911703"/>
              <a:gd name="connsiteX2" fmla="*/ 4412539 w 7347125"/>
              <a:gd name="connsiteY2" fmla="*/ 5911703 h 5911703"/>
              <a:gd name="connsiteX3" fmla="*/ 1007798 w 7347125"/>
              <a:gd name="connsiteY3" fmla="*/ 5894815 h 5911703"/>
              <a:gd name="connsiteX4" fmla="*/ 1007798 w 7347125"/>
              <a:gd name="connsiteY4" fmla="*/ 5901070 h 5911703"/>
              <a:gd name="connsiteX5" fmla="*/ 0 w 7347125"/>
              <a:gd name="connsiteY5" fmla="*/ 5901070 h 5911703"/>
              <a:gd name="connsiteX6" fmla="*/ 0 w 7347125"/>
              <a:gd name="connsiteY6" fmla="*/ 10632 h 5911703"/>
              <a:gd name="connsiteX7" fmla="*/ 125507 w 7347125"/>
              <a:gd name="connsiteY7" fmla="*/ 10632 h 5911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347125" h="5911703">
                <a:moveTo>
                  <a:pt x="125507" y="0"/>
                </a:moveTo>
                <a:lnTo>
                  <a:pt x="7347125" y="21265"/>
                </a:lnTo>
                <a:lnTo>
                  <a:pt x="4412539" y="5911703"/>
                </a:lnTo>
                <a:lnTo>
                  <a:pt x="1007798" y="5894815"/>
                </a:lnTo>
                <a:lnTo>
                  <a:pt x="1007798" y="5901070"/>
                </a:lnTo>
                <a:lnTo>
                  <a:pt x="0" y="5901070"/>
                </a:lnTo>
                <a:lnTo>
                  <a:pt x="0" y="10632"/>
                </a:lnTo>
                <a:lnTo>
                  <a:pt x="125507" y="1063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2" name="Title 1">
            <a:extLst>
              <a:ext uri="{FF2B5EF4-FFF2-40B4-BE49-F238E27FC236}">
                <a16:creationId xmlns:a16="http://schemas.microsoft.com/office/drawing/2014/main" id="{48AB73D1-1AA1-4E44-A7DA-8C00D8E109E3}"/>
              </a:ext>
            </a:extLst>
          </p:cNvPr>
          <p:cNvSpPr>
            <a:spLocks noGrp="1"/>
          </p:cNvSpPr>
          <p:nvPr>
            <p:ph type="title" hasCustomPrompt="1"/>
          </p:nvPr>
        </p:nvSpPr>
        <p:spPr>
          <a:xfrm>
            <a:off x="941501" y="1609159"/>
            <a:ext cx="4253334" cy="3639682"/>
          </a:xfrm>
        </p:spPr>
        <p:txBody>
          <a:bodyPr anchor="t">
            <a:normAutofit/>
          </a:bodyPr>
          <a:lstStyle>
            <a:lvl1pPr algn="l">
              <a:defRPr sz="3800">
                <a:solidFill>
                  <a:schemeClr val="bg1"/>
                </a:solidFill>
              </a:defRPr>
            </a:lvl1pPr>
          </a:lstStyle>
          <a:p>
            <a:r>
              <a:rPr lang="en-US" dirty="0"/>
              <a:t>Quote Goes Here</a:t>
            </a:r>
          </a:p>
        </p:txBody>
      </p:sp>
      <p:sp>
        <p:nvSpPr>
          <p:cNvPr id="13" name="Triangle 12">
            <a:extLst>
              <a:ext uri="{FF2B5EF4-FFF2-40B4-BE49-F238E27FC236}">
                <a16:creationId xmlns:a16="http://schemas.microsoft.com/office/drawing/2014/main" id="{611FC0D0-E6E4-7645-B0C7-97FB2012039D}"/>
              </a:ext>
            </a:extLst>
          </p:cNvPr>
          <p:cNvSpPr/>
          <p:nvPr userDrawn="1"/>
        </p:nvSpPr>
        <p:spPr>
          <a:xfrm rot="5400000">
            <a:off x="-48606" y="1669422"/>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119249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Only Left">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3" name="Group 12">
            <a:extLst>
              <a:ext uri="{FF2B5EF4-FFF2-40B4-BE49-F238E27FC236}">
                <a16:creationId xmlns:a16="http://schemas.microsoft.com/office/drawing/2014/main" id="{C3F11B56-403C-AA43-BA54-5CD9A60BDDC5}"/>
              </a:ext>
            </a:extLst>
          </p:cNvPr>
          <p:cNvGrpSpPr/>
          <p:nvPr userDrawn="1"/>
        </p:nvGrpSpPr>
        <p:grpSpPr>
          <a:xfrm>
            <a:off x="0" y="-4353"/>
            <a:ext cx="6884691" cy="6862353"/>
            <a:chOff x="0" y="-4353"/>
            <a:chExt cx="6884691" cy="6862353"/>
          </a:xfrm>
        </p:grpSpPr>
        <p:sp>
          <p:nvSpPr>
            <p:cNvPr id="5" name="Freeform 4">
              <a:extLst>
                <a:ext uri="{FF2B5EF4-FFF2-40B4-BE49-F238E27FC236}">
                  <a16:creationId xmlns:a16="http://schemas.microsoft.com/office/drawing/2014/main" id="{D8BAD61D-F455-9240-A0C6-DE4F40E47C29}"/>
                </a:ext>
              </a:extLst>
            </p:cNvPr>
            <p:cNvSpPr/>
            <p:nvPr userDrawn="1"/>
          </p:nvSpPr>
          <p:spPr>
            <a:xfrm>
              <a:off x="0" y="-4353"/>
              <a:ext cx="6884691" cy="6862353"/>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 name="connsiteX0" fmla="*/ 9234 w 6880863"/>
                <a:gd name="connsiteY0" fmla="*/ 0 h 6866017"/>
                <a:gd name="connsiteX1" fmla="*/ 6880863 w 6880863"/>
                <a:gd name="connsiteY1" fmla="*/ 1567 h 6866017"/>
                <a:gd name="connsiteX2" fmla="*/ 3445205 w 6880863"/>
                <a:gd name="connsiteY2" fmla="*/ 6866017 h 6866017"/>
                <a:gd name="connsiteX3" fmla="*/ 705 w 6880863"/>
                <a:gd name="connsiteY3" fmla="*/ 6864138 h 6866017"/>
                <a:gd name="connsiteX4" fmla="*/ 9234 w 6880863"/>
                <a:gd name="connsiteY4" fmla="*/ 0 h 6866017"/>
                <a:gd name="connsiteX0" fmla="*/ 0 w 6884692"/>
                <a:gd name="connsiteY0" fmla="*/ 0 h 6883465"/>
                <a:gd name="connsiteX1" fmla="*/ 6884692 w 6884692"/>
                <a:gd name="connsiteY1" fmla="*/ 19015 h 6883465"/>
                <a:gd name="connsiteX2" fmla="*/ 3449034 w 6884692"/>
                <a:gd name="connsiteY2" fmla="*/ 6883465 h 6883465"/>
                <a:gd name="connsiteX3" fmla="*/ 4534 w 6884692"/>
                <a:gd name="connsiteY3" fmla="*/ 6881586 h 6883465"/>
                <a:gd name="connsiteX4" fmla="*/ 0 w 6884692"/>
                <a:gd name="connsiteY4" fmla="*/ 0 h 6883465"/>
                <a:gd name="connsiteX0" fmla="*/ 9234 w 6880863"/>
                <a:gd name="connsiteY0" fmla="*/ 0 h 6879102"/>
                <a:gd name="connsiteX1" fmla="*/ 6880863 w 6880863"/>
                <a:gd name="connsiteY1" fmla="*/ 14652 h 6879102"/>
                <a:gd name="connsiteX2" fmla="*/ 3445205 w 6880863"/>
                <a:gd name="connsiteY2" fmla="*/ 6879102 h 6879102"/>
                <a:gd name="connsiteX3" fmla="*/ 705 w 6880863"/>
                <a:gd name="connsiteY3" fmla="*/ 6877223 h 6879102"/>
                <a:gd name="connsiteX4" fmla="*/ 9234 w 6880863"/>
                <a:gd name="connsiteY4" fmla="*/ 0 h 6879102"/>
                <a:gd name="connsiteX0" fmla="*/ 0 w 6884691"/>
                <a:gd name="connsiteY0" fmla="*/ 0 h 6874740"/>
                <a:gd name="connsiteX1" fmla="*/ 6884691 w 6884691"/>
                <a:gd name="connsiteY1" fmla="*/ 10290 h 6874740"/>
                <a:gd name="connsiteX2" fmla="*/ 3449033 w 6884691"/>
                <a:gd name="connsiteY2" fmla="*/ 6874740 h 6874740"/>
                <a:gd name="connsiteX3" fmla="*/ 4533 w 6884691"/>
                <a:gd name="connsiteY3" fmla="*/ 6872861 h 6874740"/>
                <a:gd name="connsiteX4" fmla="*/ 0 w 6884691"/>
                <a:gd name="connsiteY4" fmla="*/ 0 h 6874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84691" h="6874740">
                  <a:moveTo>
                    <a:pt x="0" y="0"/>
                  </a:moveTo>
                  <a:lnTo>
                    <a:pt x="6884691" y="10290"/>
                  </a:lnTo>
                  <a:lnTo>
                    <a:pt x="3449033" y="6874740"/>
                  </a:lnTo>
                  <a:lnTo>
                    <a:pt x="4533" y="6872861"/>
                  </a:lnTo>
                  <a:cubicBezTo>
                    <a:pt x="207" y="458797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75004ACB-4E38-6449-B733-0C6A6BC40ADD}"/>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6A52034F-1EDC-3040-A1B3-B572FC286C20}"/>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550988" y="1954400"/>
            <a:ext cx="4393415" cy="3002359"/>
          </a:xfrm>
        </p:spPr>
        <p:txBody>
          <a:bodyPr anchor="ctr"/>
          <a:lstStyle>
            <a:lvl1pPr algn="ctr">
              <a:defRPr>
                <a:solidFill>
                  <a:schemeClr val="bg1"/>
                </a:solidFill>
              </a:defRPr>
            </a:lvl1pPr>
          </a:lstStyle>
          <a:p>
            <a:r>
              <a:rPr lang="en-US" dirty="0"/>
              <a:t>Title Goes Here</a:t>
            </a:r>
          </a:p>
        </p:txBody>
      </p:sp>
      <p:sp>
        <p:nvSpPr>
          <p:cNvPr id="12" name="Triangle 11">
            <a:extLst>
              <a:ext uri="{FF2B5EF4-FFF2-40B4-BE49-F238E27FC236}">
                <a16:creationId xmlns:a16="http://schemas.microsoft.com/office/drawing/2014/main" id="{FD910B80-BD19-CF49-AB0B-1C5DEECEDED5}"/>
              </a:ext>
            </a:extLst>
          </p:cNvPr>
          <p:cNvSpPr/>
          <p:nvPr userDrawn="1"/>
        </p:nvSpPr>
        <p:spPr>
          <a:xfrm rot="5400000">
            <a:off x="-48606" y="31651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50328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Only Righ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15DFD37-81D5-5742-B09A-5D4CBF48B7EA}"/>
              </a:ext>
            </a:extLst>
          </p:cNvPr>
          <p:cNvGrpSpPr/>
          <p:nvPr userDrawn="1"/>
        </p:nvGrpSpPr>
        <p:grpSpPr>
          <a:xfrm rot="10800000">
            <a:off x="5294245" y="0"/>
            <a:ext cx="6897755" cy="6858000"/>
            <a:chOff x="-17598" y="0"/>
            <a:chExt cx="6897755" cy="6858000"/>
          </a:xfrm>
        </p:grpSpPr>
        <p:sp>
          <p:nvSpPr>
            <p:cNvPr id="12" name="Freeform 11">
              <a:extLst>
                <a:ext uri="{FF2B5EF4-FFF2-40B4-BE49-F238E27FC236}">
                  <a16:creationId xmlns:a16="http://schemas.microsoft.com/office/drawing/2014/main" id="{00CF4E43-4A68-664C-B973-2FE49DC7733D}"/>
                </a:ext>
              </a:extLst>
            </p:cNvPr>
            <p:cNvSpPr/>
            <p:nvPr userDrawn="1"/>
          </p:nvSpPr>
          <p:spPr>
            <a:xfrm>
              <a:off x="-17598" y="0"/>
              <a:ext cx="6897755" cy="6858000"/>
            </a:xfrm>
            <a:custGeom>
              <a:avLst/>
              <a:gdLst>
                <a:gd name="connsiteX0" fmla="*/ 0 w 6838726"/>
                <a:gd name="connsiteY0" fmla="*/ 0 h 6853468"/>
                <a:gd name="connsiteX1" fmla="*/ 6838726 w 6838726"/>
                <a:gd name="connsiteY1" fmla="*/ 20138 h 6853468"/>
                <a:gd name="connsiteX2" fmla="*/ 3434396 w 6838726"/>
                <a:gd name="connsiteY2" fmla="*/ 6853468 h 6853468"/>
                <a:gd name="connsiteX3" fmla="*/ 0 w 6838726"/>
                <a:gd name="connsiteY3" fmla="*/ 6836433 h 6853468"/>
                <a:gd name="connsiteX4" fmla="*/ 0 w 6838726"/>
                <a:gd name="connsiteY4" fmla="*/ 0 h 6853468"/>
                <a:gd name="connsiteX0" fmla="*/ 15156 w 6853882"/>
                <a:gd name="connsiteY0" fmla="*/ 0 h 6861693"/>
                <a:gd name="connsiteX1" fmla="*/ 6853882 w 6853882"/>
                <a:gd name="connsiteY1" fmla="*/ 20138 h 6861693"/>
                <a:gd name="connsiteX2" fmla="*/ 3449552 w 6853882"/>
                <a:gd name="connsiteY2" fmla="*/ 6853468 h 6861693"/>
                <a:gd name="connsiteX3" fmla="*/ 0 w 6853882"/>
                <a:gd name="connsiteY3" fmla="*/ 6861693 h 6861693"/>
                <a:gd name="connsiteX4" fmla="*/ 15156 w 6853882"/>
                <a:gd name="connsiteY4" fmla="*/ 0 h 6861693"/>
                <a:gd name="connsiteX0" fmla="*/ 15156 w 6853882"/>
                <a:gd name="connsiteY0" fmla="*/ 0 h 6863572"/>
                <a:gd name="connsiteX1" fmla="*/ 6853882 w 6853882"/>
                <a:gd name="connsiteY1" fmla="*/ 20138 h 6863572"/>
                <a:gd name="connsiteX2" fmla="*/ 3444500 w 6853882"/>
                <a:gd name="connsiteY2" fmla="*/ 6863572 h 6863572"/>
                <a:gd name="connsiteX3" fmla="*/ 0 w 6853882"/>
                <a:gd name="connsiteY3" fmla="*/ 6861693 h 6863572"/>
                <a:gd name="connsiteX4" fmla="*/ 15156 w 6853882"/>
                <a:gd name="connsiteY4" fmla="*/ 0 h 6863572"/>
                <a:gd name="connsiteX0" fmla="*/ 0 w 6866861"/>
                <a:gd name="connsiteY0" fmla="*/ 0 h 6856528"/>
                <a:gd name="connsiteX1" fmla="*/ 6866861 w 6866861"/>
                <a:gd name="connsiteY1" fmla="*/ 13094 h 6856528"/>
                <a:gd name="connsiteX2" fmla="*/ 3457479 w 6866861"/>
                <a:gd name="connsiteY2" fmla="*/ 6856528 h 6856528"/>
                <a:gd name="connsiteX3" fmla="*/ 12979 w 6866861"/>
                <a:gd name="connsiteY3" fmla="*/ 6854649 h 6856528"/>
                <a:gd name="connsiteX4" fmla="*/ 0 w 6866861"/>
                <a:gd name="connsiteY4" fmla="*/ 0 h 6856528"/>
                <a:gd name="connsiteX0" fmla="*/ 0 w 6893137"/>
                <a:gd name="connsiteY0" fmla="*/ 7922 h 6864450"/>
                <a:gd name="connsiteX1" fmla="*/ 6893137 w 6893137"/>
                <a:gd name="connsiteY1" fmla="*/ 0 h 6864450"/>
                <a:gd name="connsiteX2" fmla="*/ 3457479 w 6893137"/>
                <a:gd name="connsiteY2" fmla="*/ 6864450 h 6864450"/>
                <a:gd name="connsiteX3" fmla="*/ 12979 w 6893137"/>
                <a:gd name="connsiteY3" fmla="*/ 6862571 h 6864450"/>
                <a:gd name="connsiteX4" fmla="*/ 0 w 6893137"/>
                <a:gd name="connsiteY4" fmla="*/ 7922 h 6864450"/>
                <a:gd name="connsiteX0" fmla="*/ 0 w 6897755"/>
                <a:gd name="connsiteY0" fmla="*/ 0 h 6870380"/>
                <a:gd name="connsiteX1" fmla="*/ 6897755 w 6897755"/>
                <a:gd name="connsiteY1" fmla="*/ 5930 h 6870380"/>
                <a:gd name="connsiteX2" fmla="*/ 3462097 w 6897755"/>
                <a:gd name="connsiteY2" fmla="*/ 6870380 h 6870380"/>
                <a:gd name="connsiteX3" fmla="*/ 17597 w 6897755"/>
                <a:gd name="connsiteY3" fmla="*/ 6868501 h 6870380"/>
                <a:gd name="connsiteX4" fmla="*/ 0 w 6897755"/>
                <a:gd name="connsiteY4" fmla="*/ 0 h 6870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97755" h="6870380">
                  <a:moveTo>
                    <a:pt x="0" y="0"/>
                  </a:moveTo>
                  <a:lnTo>
                    <a:pt x="6897755" y="5930"/>
                  </a:lnTo>
                  <a:lnTo>
                    <a:pt x="3462097" y="6870380"/>
                  </a:lnTo>
                  <a:lnTo>
                    <a:pt x="17597" y="6868501"/>
                  </a:lnTo>
                  <a:cubicBezTo>
                    <a:pt x="13271" y="4583618"/>
                    <a:pt x="4326" y="2284883"/>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AFAD3D76-9126-CC42-90B0-5BF85DC91E3E}"/>
                </a:ext>
              </a:extLst>
            </p:cNvPr>
            <p:cNvSpPr/>
            <p:nvPr userDrawn="1"/>
          </p:nvSpPr>
          <p:spPr>
            <a:xfrm>
              <a:off x="3641197" y="5941716"/>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riangle 13">
              <a:extLst>
                <a:ext uri="{FF2B5EF4-FFF2-40B4-BE49-F238E27FC236}">
                  <a16:creationId xmlns:a16="http://schemas.microsoft.com/office/drawing/2014/main" id="{9D011AB3-8218-AE4F-9DF7-810A1B45C453}"/>
                </a:ext>
              </a:extLst>
            </p:cNvPr>
            <p:cNvSpPr/>
            <p:nvPr userDrawn="1"/>
          </p:nvSpPr>
          <p:spPr>
            <a:xfrm rot="10800000">
              <a:off x="4944403" y="174432"/>
              <a:ext cx="1590022" cy="1590022"/>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0" name="Title 1">
            <a:extLst>
              <a:ext uri="{FF2B5EF4-FFF2-40B4-BE49-F238E27FC236}">
                <a16:creationId xmlns:a16="http://schemas.microsoft.com/office/drawing/2014/main" id="{1877EC85-9CA1-EB4F-A9AC-2C02CB520866}"/>
              </a:ext>
            </a:extLst>
          </p:cNvPr>
          <p:cNvSpPr>
            <a:spLocks noGrp="1"/>
          </p:cNvSpPr>
          <p:nvPr>
            <p:ph type="title" hasCustomPrompt="1"/>
          </p:nvPr>
        </p:nvSpPr>
        <p:spPr>
          <a:xfrm>
            <a:off x="7775272" y="1954400"/>
            <a:ext cx="3889053" cy="3002359"/>
          </a:xfrm>
        </p:spPr>
        <p:txBody>
          <a:bodyPr anchor="ctr"/>
          <a:lstStyle>
            <a:lvl1pPr algn="ctr">
              <a:defRPr>
                <a:solidFill>
                  <a:schemeClr val="bg1"/>
                </a:solidFill>
              </a:defRPr>
            </a:lvl1pPr>
          </a:lstStyle>
          <a:p>
            <a:r>
              <a:rPr lang="en-US" dirty="0"/>
              <a:t>Title Goes Here</a:t>
            </a:r>
          </a:p>
        </p:txBody>
      </p:sp>
      <p:sp>
        <p:nvSpPr>
          <p:cNvPr id="9" name="Triangle 8">
            <a:extLst>
              <a:ext uri="{FF2B5EF4-FFF2-40B4-BE49-F238E27FC236}">
                <a16:creationId xmlns:a16="http://schemas.microsoft.com/office/drawing/2014/main" id="{D84320FE-42A3-294B-AAE0-3D16A63E3599}"/>
              </a:ext>
            </a:extLst>
          </p:cNvPr>
          <p:cNvSpPr/>
          <p:nvPr userDrawn="1"/>
        </p:nvSpPr>
        <p:spPr>
          <a:xfrm rot="16200000">
            <a:off x="11604063" y="316289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17437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Horizontal ">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3FFCAC17-2511-3D4F-A318-B241447A2C02}"/>
              </a:ext>
            </a:extLst>
          </p:cNvPr>
          <p:cNvSpPr/>
          <p:nvPr userDrawn="1"/>
        </p:nvSpPr>
        <p:spPr>
          <a:xfrm>
            <a:off x="413825" y="2941613"/>
            <a:ext cx="11364350" cy="343260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ntent Placeholder 2">
            <a:extLst>
              <a:ext uri="{FF2B5EF4-FFF2-40B4-BE49-F238E27FC236}">
                <a16:creationId xmlns:a16="http://schemas.microsoft.com/office/drawing/2014/main" id="{C13F5538-7999-A74B-BCB7-A96C8DBCCD06}"/>
              </a:ext>
            </a:extLst>
          </p:cNvPr>
          <p:cNvSpPr>
            <a:spLocks noGrp="1"/>
          </p:cNvSpPr>
          <p:nvPr>
            <p:ph idx="1"/>
          </p:nvPr>
        </p:nvSpPr>
        <p:spPr>
          <a:xfrm>
            <a:off x="932329" y="4280546"/>
            <a:ext cx="10452848" cy="1791071"/>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Date Placeholder 6">
            <a:extLst>
              <a:ext uri="{FF2B5EF4-FFF2-40B4-BE49-F238E27FC236}">
                <a16:creationId xmlns:a16="http://schemas.microsoft.com/office/drawing/2014/main" id="{DE5056B4-56A3-6E40-92E1-FA33B5C8F807}"/>
              </a:ext>
            </a:extLst>
          </p:cNvPr>
          <p:cNvSpPr>
            <a:spLocks noGrp="1"/>
          </p:cNvSpPr>
          <p:nvPr>
            <p:ph type="dt" sz="half" idx="10"/>
          </p:nvPr>
        </p:nvSpPr>
        <p:spPr>
          <a:xfrm>
            <a:off x="8218426" y="6446838"/>
            <a:ext cx="2584850" cy="365125"/>
          </a:xfrm>
        </p:spPr>
        <p:txBody>
          <a:bodyPr/>
          <a:lstStyle/>
          <a:p>
            <a:fld id="{4BE1D723-8F53-4F53-90B0-1982A396982E}" type="datetime1">
              <a:rPr lang="en-US" smtClean="0"/>
              <a:t>10/25/2024</a:t>
            </a:fld>
            <a:endParaRPr lang="en-US" dirty="0"/>
          </a:p>
        </p:txBody>
      </p:sp>
      <p:sp>
        <p:nvSpPr>
          <p:cNvPr id="17" name="Footer Placeholder 7">
            <a:extLst>
              <a:ext uri="{FF2B5EF4-FFF2-40B4-BE49-F238E27FC236}">
                <a16:creationId xmlns:a16="http://schemas.microsoft.com/office/drawing/2014/main" id="{A47DE6D7-793F-C846-8A00-3061847B66B0}"/>
              </a:ext>
            </a:extLst>
          </p:cNvPr>
          <p:cNvSpPr>
            <a:spLocks noGrp="1"/>
          </p:cNvSpPr>
          <p:nvPr>
            <p:ph type="ftr" sz="quarter" idx="11"/>
          </p:nvPr>
        </p:nvSpPr>
        <p:spPr>
          <a:xfrm>
            <a:off x="1097279" y="6446838"/>
            <a:ext cx="6818262" cy="365125"/>
          </a:xfrm>
        </p:spPr>
        <p:txBody>
          <a:bodyPr/>
          <a:lstStyle/>
          <a:p>
            <a:endParaRPr lang="en-US" dirty="0"/>
          </a:p>
        </p:txBody>
      </p:sp>
      <p:sp>
        <p:nvSpPr>
          <p:cNvPr id="18" name="Slide Number Placeholder 8">
            <a:extLst>
              <a:ext uri="{FF2B5EF4-FFF2-40B4-BE49-F238E27FC236}">
                <a16:creationId xmlns:a16="http://schemas.microsoft.com/office/drawing/2014/main" id="{B4C61174-2D39-E640-8A16-DCE655544212}"/>
              </a:ext>
            </a:extLst>
          </p:cNvPr>
          <p:cNvSpPr>
            <a:spLocks noGrp="1"/>
          </p:cNvSpPr>
          <p:nvPr>
            <p:ph type="sldNum" sz="quarter" idx="12"/>
          </p:nvPr>
        </p:nvSpPr>
        <p:spPr>
          <a:xfrm>
            <a:off x="10993582" y="6446838"/>
            <a:ext cx="780010" cy="365125"/>
          </a:xfrm>
        </p:spPr>
        <p:txBody>
          <a:bodyPr/>
          <a:lstStyle/>
          <a:p>
            <a:fld id="{3A98EE3D-8CD1-4C3F-BD1C-C98C9596463C}" type="slidenum">
              <a:rPr lang="en-US" smtClean="0"/>
              <a:t>‹#›</a:t>
            </a:fld>
            <a:endParaRPr lang="en-US" dirty="0"/>
          </a:p>
        </p:txBody>
      </p:sp>
      <p:sp>
        <p:nvSpPr>
          <p:cNvPr id="19" name="Title 9">
            <a:extLst>
              <a:ext uri="{FF2B5EF4-FFF2-40B4-BE49-F238E27FC236}">
                <a16:creationId xmlns:a16="http://schemas.microsoft.com/office/drawing/2014/main" id="{13596EE0-A679-3B49-BA9A-D5C79B0C8381}"/>
              </a:ext>
            </a:extLst>
          </p:cNvPr>
          <p:cNvSpPr>
            <a:spLocks noGrp="1"/>
          </p:cNvSpPr>
          <p:nvPr>
            <p:ph type="title"/>
          </p:nvPr>
        </p:nvSpPr>
        <p:spPr>
          <a:xfrm>
            <a:off x="932329" y="3143154"/>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20" name="Triangle 19">
            <a:extLst>
              <a:ext uri="{FF2B5EF4-FFF2-40B4-BE49-F238E27FC236}">
                <a16:creationId xmlns:a16="http://schemas.microsoft.com/office/drawing/2014/main" id="{3E931B03-E301-6D48-8377-B08DA6C95F0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riangle 20">
            <a:extLst>
              <a:ext uri="{FF2B5EF4-FFF2-40B4-BE49-F238E27FC236}">
                <a16:creationId xmlns:a16="http://schemas.microsoft.com/office/drawing/2014/main" id="{249401AC-F116-8B4C-A1A0-CF88B63E549B}"/>
              </a:ext>
            </a:extLst>
          </p:cNvPr>
          <p:cNvSpPr/>
          <p:nvPr userDrawn="1"/>
        </p:nvSpPr>
        <p:spPr>
          <a:xfrm rot="5400000">
            <a:off x="-48606" y="3334563"/>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Picture Placeholder 3">
            <a:extLst>
              <a:ext uri="{FF2B5EF4-FFF2-40B4-BE49-F238E27FC236}">
                <a16:creationId xmlns:a16="http://schemas.microsoft.com/office/drawing/2014/main" id="{8A3226FF-244B-B540-ABAC-5C0E3DE3103C}"/>
              </a:ext>
            </a:extLst>
          </p:cNvPr>
          <p:cNvSpPr>
            <a:spLocks noGrp="1"/>
          </p:cNvSpPr>
          <p:nvPr>
            <p:ph type="pic" sz="quarter" idx="13"/>
          </p:nvPr>
        </p:nvSpPr>
        <p:spPr>
          <a:xfrm>
            <a:off x="413824" y="483782"/>
            <a:ext cx="11365992" cy="2457856"/>
          </a:xfrm>
          <a:solidFill>
            <a:schemeClr val="accent1"/>
          </a:solidFill>
        </p:spPr>
        <p:txBody>
          <a:bodyPr/>
          <a:lstStyle/>
          <a:p>
            <a:r>
              <a:rPr lang="en-US"/>
              <a:t>Click icon to add picture</a:t>
            </a:r>
            <a:endParaRPr lang="en-US" dirty="0"/>
          </a:p>
        </p:txBody>
      </p:sp>
    </p:spTree>
    <p:extLst>
      <p:ext uri="{BB962C8B-B14F-4D97-AF65-F5344CB8AC3E}">
        <p14:creationId xmlns:p14="http://schemas.microsoft.com/office/powerpoint/2010/main" val="4276448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4534616"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a:xfrm>
            <a:off x="1097279" y="6446838"/>
            <a:ext cx="6818262" cy="365125"/>
          </a:xfrm>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30" y="893729"/>
            <a:ext cx="4534616"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rgbClr val="C5AE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16">
            <a:extLst>
              <a:ext uri="{FF2B5EF4-FFF2-40B4-BE49-F238E27FC236}">
                <a16:creationId xmlns:a16="http://schemas.microsoft.com/office/drawing/2014/main" id="{F5D5DA7E-149B-BB4E-918D-C5FF23087FF1}"/>
              </a:ext>
            </a:extLst>
          </p:cNvPr>
          <p:cNvSpPr>
            <a:spLocks noGrp="1"/>
          </p:cNvSpPr>
          <p:nvPr>
            <p:ph type="pic" sz="quarter" idx="13"/>
          </p:nvPr>
        </p:nvSpPr>
        <p:spPr>
          <a:xfrm>
            <a:off x="3727491" y="0"/>
            <a:ext cx="8464509" cy="6858000"/>
          </a:xfrm>
          <a:custGeom>
            <a:avLst/>
            <a:gdLst>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3440072 w 8464509"/>
              <a:gd name="connsiteY6" fmla="*/ 6839148 h 6858000"/>
              <a:gd name="connsiteX7" fmla="*/ 0 w 8464509"/>
              <a:gd name="connsiteY7" fmla="*/ 685800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3440072 w 8464509"/>
              <a:gd name="connsiteY5" fmla="*/ 6858000 h 6858000"/>
              <a:gd name="connsiteX6" fmla="*/ 0 w 8464509"/>
              <a:gd name="connsiteY6" fmla="*/ 6858000 h 6858000"/>
              <a:gd name="connsiteX7" fmla="*/ 3426278 w 8464509"/>
              <a:gd name="connsiteY7" fmla="*/ 0 h 6858000"/>
              <a:gd name="connsiteX0" fmla="*/ 3426278 w 8464509"/>
              <a:gd name="connsiteY0" fmla="*/ 0 h 6858000"/>
              <a:gd name="connsiteX1" fmla="*/ 3440072 w 8464509"/>
              <a:gd name="connsiteY1" fmla="*/ 37000 h 6858000"/>
              <a:gd name="connsiteX2" fmla="*/ 3440072 w 8464509"/>
              <a:gd name="connsiteY2" fmla="*/ 0 h 6858000"/>
              <a:gd name="connsiteX3" fmla="*/ 8464509 w 8464509"/>
              <a:gd name="connsiteY3" fmla="*/ 0 h 6858000"/>
              <a:gd name="connsiteX4" fmla="*/ 8464509 w 8464509"/>
              <a:gd name="connsiteY4" fmla="*/ 6858000 h 6858000"/>
              <a:gd name="connsiteX5" fmla="*/ 0 w 8464509"/>
              <a:gd name="connsiteY5" fmla="*/ 6858000 h 6858000"/>
              <a:gd name="connsiteX6" fmla="*/ 3426278 w 8464509"/>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64509" h="6858000">
                <a:moveTo>
                  <a:pt x="3426278" y="0"/>
                </a:moveTo>
                <a:lnTo>
                  <a:pt x="3440072" y="37000"/>
                </a:lnTo>
                <a:lnTo>
                  <a:pt x="3440072" y="0"/>
                </a:lnTo>
                <a:lnTo>
                  <a:pt x="8464509" y="0"/>
                </a:lnTo>
                <a:lnTo>
                  <a:pt x="8464509" y="6858000"/>
                </a:lnTo>
                <a:lnTo>
                  <a:pt x="0" y="6858000"/>
                </a:lnTo>
                <a:lnTo>
                  <a:pt x="3426278" y="0"/>
                </a:lnTo>
                <a:close/>
              </a:path>
            </a:pathLst>
          </a:custGeom>
          <a:solidFill>
            <a:schemeClr val="accent4"/>
          </a:solidFill>
        </p:spPr>
        <p:txBody>
          <a:bodyPr wrap="square">
            <a:noAutofit/>
          </a:bodyPr>
          <a:lstStyle/>
          <a:p>
            <a:r>
              <a:rPr lang="en-US"/>
              <a:t>Click icon to add picture</a:t>
            </a:r>
            <a:endParaRPr lang="en-US" dirty="0"/>
          </a:p>
        </p:txBody>
      </p:sp>
      <p:sp>
        <p:nvSpPr>
          <p:cNvPr id="19" name="Triangle 18">
            <a:extLst>
              <a:ext uri="{FF2B5EF4-FFF2-40B4-BE49-F238E27FC236}">
                <a16:creationId xmlns:a16="http://schemas.microsoft.com/office/drawing/2014/main" id="{BEBB0DCE-DD71-FF40-B471-A617514321E6}"/>
              </a:ext>
            </a:extLst>
          </p:cNvPr>
          <p:cNvSpPr/>
          <p:nvPr userDrawn="1"/>
        </p:nvSpPr>
        <p:spPr>
          <a:xfrm rot="10800000">
            <a:off x="5869115" y="4530"/>
            <a:ext cx="911753" cy="91175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6337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_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bg1"/>
                </a:solidFill>
              </a:defRPr>
            </a:lvl1pPr>
            <a:lvl2pPr marL="486918" indent="-285750">
              <a:buClr>
                <a:schemeClr val="accent1"/>
              </a:buClr>
              <a:buFont typeface="Arial" panose="020B0604020202020204" pitchFamily="34" charset="0"/>
              <a:buChar char="•"/>
              <a:defRPr>
                <a:solidFill>
                  <a:schemeClr val="bg1"/>
                </a:solidFill>
              </a:defRPr>
            </a:lvl2pPr>
            <a:lvl3pPr marL="669798" indent="-285750">
              <a:buClr>
                <a:schemeClr val="accent1"/>
              </a:buClr>
              <a:buFont typeface="Arial" panose="020B0604020202020204" pitchFamily="34" charset="0"/>
              <a:buChar char="•"/>
              <a:defRPr>
                <a:solidFill>
                  <a:schemeClr val="bg1"/>
                </a:solidFill>
              </a:defRPr>
            </a:lvl3pPr>
            <a:lvl4pPr marL="852678" indent="-285750">
              <a:buClr>
                <a:schemeClr val="accent1"/>
              </a:buClr>
              <a:buFont typeface="Arial" panose="020B0604020202020204" pitchFamily="34" charset="0"/>
              <a:buChar char="•"/>
              <a:defRPr>
                <a:solidFill>
                  <a:schemeClr val="bg1"/>
                </a:solidFill>
              </a:defRPr>
            </a:lvl4pPr>
            <a:lvl5pPr marL="1035558" indent="-285750">
              <a:buClr>
                <a:schemeClr val="accent1"/>
              </a:buClr>
              <a:buFont typeface="Arial" panose="020B0604020202020204" pitchFamily="34" charset="0"/>
              <a:buChar cha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92933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Black">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0" name="Title 9">
            <a:extLst>
              <a:ext uri="{FF2B5EF4-FFF2-40B4-BE49-F238E27FC236}">
                <a16:creationId xmlns:a16="http://schemas.microsoft.com/office/drawing/2014/main" id="{E885CA99-382D-3E4B-9C4E-B250026EF32E}"/>
              </a:ext>
            </a:extLst>
          </p:cNvPr>
          <p:cNvSpPr>
            <a:spLocks noGrp="1"/>
          </p:cNvSpPr>
          <p:nvPr>
            <p:ph type="title"/>
          </p:nvPr>
        </p:nvSpPr>
        <p:spPr>
          <a:xfrm>
            <a:off x="932329" y="893729"/>
            <a:ext cx="10452849" cy="910492"/>
          </a:xfrm>
        </p:spPr>
        <p:txBody>
          <a:bodyPr anchor="ctr"/>
          <a:lstStyle>
            <a:lvl1pPr algn="l">
              <a:defRPr>
                <a:solidFill>
                  <a:schemeClr val="bg1"/>
                </a:solidFill>
              </a:defRPr>
            </a:lvl1pPr>
          </a:lstStyle>
          <a:p>
            <a:r>
              <a:rPr lang="en-US"/>
              <a:t>Click to edit Master title style</a:t>
            </a:r>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8"/>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7236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ontent Placeholder 2">
            <a:extLst>
              <a:ext uri="{FF2B5EF4-FFF2-40B4-BE49-F238E27FC236}">
                <a16:creationId xmlns:a16="http://schemas.microsoft.com/office/drawing/2014/main" id="{913F7CD6-7F0D-1C4F-AE97-8E76514EED57}"/>
              </a:ext>
            </a:extLst>
          </p:cNvPr>
          <p:cNvSpPr>
            <a:spLocks noGrp="1"/>
          </p:cNvSpPr>
          <p:nvPr>
            <p:ph idx="1"/>
          </p:nvPr>
        </p:nvSpPr>
        <p:spPr>
          <a:xfrm>
            <a:off x="932329" y="2031121"/>
            <a:ext cx="10452848" cy="3933150"/>
          </a:xfrm>
        </p:spPr>
        <p:txBody>
          <a:bodyPr/>
          <a:lstStyle>
            <a:lvl1pPr marL="342900" indent="-342900">
              <a:buClr>
                <a:schemeClr val="accent1"/>
              </a:buClr>
              <a:buFont typeface="Arial" panose="020B0604020202020204" pitchFamily="34" charset="0"/>
              <a:buChar char="•"/>
              <a:defRPr>
                <a:solidFill>
                  <a:schemeClr val="tx1"/>
                </a:solidFill>
              </a:defRPr>
            </a:lvl1pPr>
            <a:lvl2pPr marL="486918" indent="-285750">
              <a:buClr>
                <a:schemeClr val="accent1"/>
              </a:buClr>
              <a:buFont typeface="Arial" panose="020B0604020202020204" pitchFamily="34" charset="0"/>
              <a:buChar char="•"/>
              <a:defRPr>
                <a:solidFill>
                  <a:schemeClr val="tx1"/>
                </a:solidFill>
              </a:defRPr>
            </a:lvl2pPr>
            <a:lvl3pPr marL="669798" indent="-285750">
              <a:buClr>
                <a:schemeClr val="accent1"/>
              </a:buClr>
              <a:buFont typeface="Arial" panose="020B0604020202020204" pitchFamily="34" charset="0"/>
              <a:buChar char="•"/>
              <a:defRPr>
                <a:solidFill>
                  <a:schemeClr val="tx1"/>
                </a:solidFill>
              </a:defRPr>
            </a:lvl3pPr>
            <a:lvl4pPr marL="852678" indent="-285750">
              <a:buClr>
                <a:schemeClr val="accent1"/>
              </a:buClr>
              <a:buFont typeface="Arial" panose="020B0604020202020204" pitchFamily="34" charset="0"/>
              <a:buChar char="•"/>
              <a:defRPr>
                <a:solidFill>
                  <a:schemeClr val="tx1"/>
                </a:solidFill>
              </a:defRPr>
            </a:lvl4pPr>
            <a:lvl5pPr marL="1035558" indent="-285750">
              <a:buClr>
                <a:schemeClr val="accent1"/>
              </a:buClr>
              <a:buFont typeface="Arial" panose="020B0604020202020204" pitchFamily="34" charset="0"/>
              <a:buChar cha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343802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_White">
    <p:bg>
      <p:bgPr>
        <a:solidFill>
          <a:schemeClr val="tx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7418687-D621-0443-9593-F546524940B3}"/>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10/25/2024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riangle 10">
            <a:extLst>
              <a:ext uri="{FF2B5EF4-FFF2-40B4-BE49-F238E27FC236}">
                <a16:creationId xmlns:a16="http://schemas.microsoft.com/office/drawing/2014/main" id="{6FFCA020-4282-7D4F-AD59-3DEA5E91ADAB}"/>
              </a:ext>
            </a:extLst>
          </p:cNvPr>
          <p:cNvSpPr/>
          <p:nvPr userDrawn="1"/>
        </p:nvSpPr>
        <p:spPr>
          <a:xfrm>
            <a:off x="10459099" y="5309445"/>
            <a:ext cx="1465933" cy="1465933"/>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riangle 11">
            <a:extLst>
              <a:ext uri="{FF2B5EF4-FFF2-40B4-BE49-F238E27FC236}">
                <a16:creationId xmlns:a16="http://schemas.microsoft.com/office/drawing/2014/main" id="{653A8DFA-7BAB-7F45-AC35-E4D26BDBC78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itle 9">
            <a:extLst>
              <a:ext uri="{FF2B5EF4-FFF2-40B4-BE49-F238E27FC236}">
                <a16:creationId xmlns:a16="http://schemas.microsoft.com/office/drawing/2014/main" id="{FC3934F6-C727-0048-AD31-76E16E779680}"/>
              </a:ext>
            </a:extLst>
          </p:cNvPr>
          <p:cNvSpPr>
            <a:spLocks noGrp="1"/>
          </p:cNvSpPr>
          <p:nvPr>
            <p:ph type="title"/>
          </p:nvPr>
        </p:nvSpPr>
        <p:spPr>
          <a:xfrm>
            <a:off x="932329" y="893729"/>
            <a:ext cx="10452849"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594320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tx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98B14A3-A5A4-2F4A-95D8-651E4818BB24}"/>
              </a:ext>
            </a:extLst>
          </p:cNvPr>
          <p:cNvSpPr/>
          <p:nvPr userDrawn="1"/>
        </p:nvSpPr>
        <p:spPr>
          <a:xfrm>
            <a:off x="413825" y="483781"/>
            <a:ext cx="11364350" cy="589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riangle 25">
            <a:extLst>
              <a:ext uri="{FF2B5EF4-FFF2-40B4-BE49-F238E27FC236}">
                <a16:creationId xmlns:a16="http://schemas.microsoft.com/office/drawing/2014/main" id="{FA21A50F-6662-5046-B75A-1261DC14ABFA}"/>
              </a:ext>
            </a:extLst>
          </p:cNvPr>
          <p:cNvSpPr/>
          <p:nvPr userDrawn="1"/>
        </p:nvSpPr>
        <p:spPr>
          <a:xfrm rot="5400000">
            <a:off x="-48606" y="1085137"/>
            <a:ext cx="648200" cy="527675"/>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2FDC47F2-EE1F-4644-989A-72996AC94A96}"/>
              </a:ext>
            </a:extLst>
          </p:cNvPr>
          <p:cNvGrpSpPr/>
          <p:nvPr userDrawn="1"/>
        </p:nvGrpSpPr>
        <p:grpSpPr>
          <a:xfrm>
            <a:off x="401408" y="1983214"/>
            <a:ext cx="5127171" cy="979022"/>
            <a:chOff x="417597" y="1992086"/>
            <a:chExt cx="5127171" cy="979022"/>
          </a:xfrm>
        </p:grpSpPr>
        <p:sp>
          <p:nvSpPr>
            <p:cNvPr id="14" name="Rectangle 13">
              <a:extLst>
                <a:ext uri="{FF2B5EF4-FFF2-40B4-BE49-F238E27FC236}">
                  <a16:creationId xmlns:a16="http://schemas.microsoft.com/office/drawing/2014/main" id="{386ED203-5311-5B45-870D-8D058E718B91}"/>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5" name="Triangle 14">
              <a:extLst>
                <a:ext uri="{FF2B5EF4-FFF2-40B4-BE49-F238E27FC236}">
                  <a16:creationId xmlns:a16="http://schemas.microsoft.com/office/drawing/2014/main" id="{DE2C0F56-426C-5F4D-AAFD-DF53CA60DB1F}"/>
                </a:ext>
              </a:extLst>
            </p:cNvPr>
            <p:cNvSpPr>
              <a:spLocks noChangeAspect="1"/>
            </p:cNvSpPr>
            <p:nvPr/>
          </p:nvSpPr>
          <p:spPr>
            <a:xfrm rot="10800000">
              <a:off x="2821824"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3" name="Text Placeholder 2"/>
          <p:cNvSpPr>
            <a:spLocks noGrp="1"/>
          </p:cNvSpPr>
          <p:nvPr>
            <p:ph type="body" idx="1"/>
          </p:nvPr>
        </p:nvSpPr>
        <p:spPr>
          <a:xfrm>
            <a:off x="645125"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45125"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10/25/2024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a:xfrm>
            <a:off x="1097279" y="6446838"/>
            <a:ext cx="6818262" cy="365125"/>
          </a:xfrm>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grpSp>
        <p:nvGrpSpPr>
          <p:cNvPr id="19" name="Group 18">
            <a:extLst>
              <a:ext uri="{FF2B5EF4-FFF2-40B4-BE49-F238E27FC236}">
                <a16:creationId xmlns:a16="http://schemas.microsoft.com/office/drawing/2014/main" id="{0EC9B82D-42A0-2549-AF1A-BB955578D14E}"/>
              </a:ext>
            </a:extLst>
          </p:cNvPr>
          <p:cNvGrpSpPr/>
          <p:nvPr userDrawn="1"/>
        </p:nvGrpSpPr>
        <p:grpSpPr>
          <a:xfrm>
            <a:off x="6663674" y="1983214"/>
            <a:ext cx="5127171" cy="979022"/>
            <a:chOff x="417597" y="1992086"/>
            <a:chExt cx="5127171" cy="979022"/>
          </a:xfrm>
        </p:grpSpPr>
        <p:sp>
          <p:nvSpPr>
            <p:cNvPr id="20" name="Rectangle 19">
              <a:extLst>
                <a:ext uri="{FF2B5EF4-FFF2-40B4-BE49-F238E27FC236}">
                  <a16:creationId xmlns:a16="http://schemas.microsoft.com/office/drawing/2014/main" id="{6F986011-7709-A448-BC93-37507571BAF8}"/>
                </a:ext>
              </a:extLst>
            </p:cNvPr>
            <p:cNvSpPr/>
            <p:nvPr/>
          </p:nvSpPr>
          <p:spPr>
            <a:xfrm>
              <a:off x="417597" y="1992086"/>
              <a:ext cx="5127171" cy="70470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21" name="Triangle 20">
              <a:extLst>
                <a:ext uri="{FF2B5EF4-FFF2-40B4-BE49-F238E27FC236}">
                  <a16:creationId xmlns:a16="http://schemas.microsoft.com/office/drawing/2014/main" id="{97EFE62B-D2C4-6147-8593-BDB17D7FB781}"/>
                </a:ext>
              </a:extLst>
            </p:cNvPr>
            <p:cNvSpPr>
              <a:spLocks noChangeAspect="1"/>
            </p:cNvSpPr>
            <p:nvPr/>
          </p:nvSpPr>
          <p:spPr>
            <a:xfrm rot="10800000">
              <a:off x="2822076" y="2696788"/>
              <a:ext cx="318212" cy="274320"/>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grpSp>
      <p:sp>
        <p:nvSpPr>
          <p:cNvPr id="22" name="Text Placeholder 2">
            <a:extLst>
              <a:ext uri="{FF2B5EF4-FFF2-40B4-BE49-F238E27FC236}">
                <a16:creationId xmlns:a16="http://schemas.microsoft.com/office/drawing/2014/main" id="{A343E295-0EB5-2B45-8B07-FB33A0D549D9}"/>
              </a:ext>
            </a:extLst>
          </p:cNvPr>
          <p:cNvSpPr>
            <a:spLocks noGrp="1"/>
          </p:cNvSpPr>
          <p:nvPr>
            <p:ph type="body" idx="13"/>
          </p:nvPr>
        </p:nvSpPr>
        <p:spPr>
          <a:xfrm>
            <a:off x="6907391" y="1984781"/>
            <a:ext cx="4639736" cy="703135"/>
          </a:xfrm>
        </p:spPr>
        <p:txBody>
          <a:bodyPr lIns="91440" rIns="91440" anchor="ctr">
            <a:normAutofit/>
          </a:bodyPr>
          <a:lstStyle>
            <a:lvl1pPr marL="0" indent="0" algn="ctr">
              <a:buNone/>
              <a:defRPr sz="2000" b="0" cap="all" baseline="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Content Placeholder 3">
            <a:extLst>
              <a:ext uri="{FF2B5EF4-FFF2-40B4-BE49-F238E27FC236}">
                <a16:creationId xmlns:a16="http://schemas.microsoft.com/office/drawing/2014/main" id="{86411A82-4B2C-2345-940D-003FAE95661B}"/>
              </a:ext>
            </a:extLst>
          </p:cNvPr>
          <p:cNvSpPr>
            <a:spLocks noGrp="1"/>
          </p:cNvSpPr>
          <p:nvPr>
            <p:ph sz="half" idx="14"/>
          </p:nvPr>
        </p:nvSpPr>
        <p:spPr>
          <a:xfrm>
            <a:off x="6907391" y="3154858"/>
            <a:ext cx="4639736" cy="28700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a:extLst>
              <a:ext uri="{FF2B5EF4-FFF2-40B4-BE49-F238E27FC236}">
                <a16:creationId xmlns:a16="http://schemas.microsoft.com/office/drawing/2014/main" id="{E81638DF-1560-0147-9FCE-648610243627}"/>
              </a:ext>
            </a:extLst>
          </p:cNvPr>
          <p:cNvCxnSpPr/>
          <p:nvPr userDrawn="1"/>
        </p:nvCxnSpPr>
        <p:spPr>
          <a:xfrm>
            <a:off x="6096000" y="2055833"/>
            <a:ext cx="0" cy="381326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7" name="Title 9">
            <a:extLst>
              <a:ext uri="{FF2B5EF4-FFF2-40B4-BE49-F238E27FC236}">
                <a16:creationId xmlns:a16="http://schemas.microsoft.com/office/drawing/2014/main" id="{6500C466-2C7C-0F41-ADF8-F36158F8BCB7}"/>
              </a:ext>
            </a:extLst>
          </p:cNvPr>
          <p:cNvSpPr>
            <a:spLocks noGrp="1"/>
          </p:cNvSpPr>
          <p:nvPr>
            <p:ph type="title"/>
          </p:nvPr>
        </p:nvSpPr>
        <p:spPr>
          <a:xfrm>
            <a:off x="932330" y="893729"/>
            <a:ext cx="10205573" cy="910492"/>
          </a:xfrm>
        </p:spPr>
        <p:txBody>
          <a:bodyPr anchor="ctr"/>
          <a:lstStyle>
            <a:lvl1pPr algn="l">
              <a:defRPr>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290347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10/25/2024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5" name="Rectangle 4">
            <a:extLst>
              <a:ext uri="{FF2B5EF4-FFF2-40B4-BE49-F238E27FC236}">
                <a16:creationId xmlns:a16="http://schemas.microsoft.com/office/drawing/2014/main" id="{95E5791F-3F71-BF44-BA4E-0B7D386184DC}"/>
              </a:ext>
            </a:extLst>
          </p:cNvPr>
          <p:cNvSpPr/>
          <p:nvPr userDrawn="1"/>
        </p:nvSpPr>
        <p:spPr>
          <a:xfrm>
            <a:off x="0" y="467833"/>
            <a:ext cx="11729822" cy="589043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riangle 6">
            <a:extLst>
              <a:ext uri="{FF2B5EF4-FFF2-40B4-BE49-F238E27FC236}">
                <a16:creationId xmlns:a16="http://schemas.microsoft.com/office/drawing/2014/main" id="{19AE2E01-52D8-994A-80AC-622260011952}"/>
              </a:ext>
            </a:extLst>
          </p:cNvPr>
          <p:cNvSpPr/>
          <p:nvPr userDrawn="1"/>
        </p:nvSpPr>
        <p:spPr>
          <a:xfrm>
            <a:off x="1915754" y="3684257"/>
            <a:ext cx="3112470" cy="3112470"/>
          </a:xfrm>
          <a:prstGeom prst="triangl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riangle 7">
            <a:extLst>
              <a:ext uri="{FF2B5EF4-FFF2-40B4-BE49-F238E27FC236}">
                <a16:creationId xmlns:a16="http://schemas.microsoft.com/office/drawing/2014/main" id="{B8F16C36-FC88-9044-8303-4AAB2C148BA5}"/>
              </a:ext>
            </a:extLst>
          </p:cNvPr>
          <p:cNvSpPr/>
          <p:nvPr userDrawn="1"/>
        </p:nvSpPr>
        <p:spPr>
          <a:xfrm>
            <a:off x="4668946" y="522786"/>
            <a:ext cx="718556" cy="718556"/>
          </a:xfrm>
          <a:prstGeom prst="triangle">
            <a:avLst/>
          </a:prstGeom>
          <a:pattFill prst="dkHorz">
            <a:fgClr>
              <a:schemeClr val="accent1"/>
            </a:fgClr>
            <a:bgClr>
              <a:schemeClr val="tx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14">
            <a:extLst>
              <a:ext uri="{FF2B5EF4-FFF2-40B4-BE49-F238E27FC236}">
                <a16:creationId xmlns:a16="http://schemas.microsoft.com/office/drawing/2014/main" id="{7DA0D001-BFE9-164E-A088-53FE53ABF519}"/>
              </a:ext>
            </a:extLst>
          </p:cNvPr>
          <p:cNvSpPr>
            <a:spLocks noGrp="1"/>
          </p:cNvSpPr>
          <p:nvPr>
            <p:ph type="pic" sz="quarter" idx="13"/>
          </p:nvPr>
        </p:nvSpPr>
        <p:spPr>
          <a:xfrm>
            <a:off x="-1" y="0"/>
            <a:ext cx="5123378" cy="6864485"/>
          </a:xfrm>
          <a:custGeom>
            <a:avLst/>
            <a:gdLst>
              <a:gd name="connsiteX0" fmla="*/ 1602021 w 6096000"/>
              <a:gd name="connsiteY0" fmla="*/ 0 h 6858000"/>
              <a:gd name="connsiteX1" fmla="*/ 6096000 w 6096000"/>
              <a:gd name="connsiteY1" fmla="*/ 0 h 6858000"/>
              <a:gd name="connsiteX2" fmla="*/ 1612869 w 6096000"/>
              <a:gd name="connsiteY2" fmla="*/ 6841445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58000"/>
              <a:gd name="connsiteX1" fmla="*/ 6096000 w 6096000"/>
              <a:gd name="connsiteY1" fmla="*/ 0 h 6858000"/>
              <a:gd name="connsiteX2" fmla="*/ 2014112 w 6096000"/>
              <a:gd name="connsiteY2" fmla="*/ 6857657 h 6858000"/>
              <a:gd name="connsiteX3" fmla="*/ 1612869 w 6096000"/>
              <a:gd name="connsiteY3" fmla="*/ 6858000 h 6858000"/>
              <a:gd name="connsiteX4" fmla="*/ 0 w 6096000"/>
              <a:gd name="connsiteY4" fmla="*/ 6858000 h 6858000"/>
              <a:gd name="connsiteX5" fmla="*/ 0 w 6096000"/>
              <a:gd name="connsiteY5" fmla="*/ 0 h 6858000"/>
              <a:gd name="connsiteX6" fmla="*/ 1602021 w 6096000"/>
              <a:gd name="connsiteY6" fmla="*/ 0 h 6858000"/>
              <a:gd name="connsiteX0" fmla="*/ 1602021 w 6096000"/>
              <a:gd name="connsiteY0" fmla="*/ 0 h 6864485"/>
              <a:gd name="connsiteX1" fmla="*/ 6096000 w 6096000"/>
              <a:gd name="connsiteY1" fmla="*/ 0 h 6864485"/>
              <a:gd name="connsiteX2" fmla="*/ 2014112 w 6096000"/>
              <a:gd name="connsiteY2" fmla="*/ 6857657 h 6864485"/>
              <a:gd name="connsiteX3" fmla="*/ 2033403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 name="connsiteX0" fmla="*/ 1602021 w 6096000"/>
              <a:gd name="connsiteY0" fmla="*/ 0 h 6864485"/>
              <a:gd name="connsiteX1" fmla="*/ 6096000 w 6096000"/>
              <a:gd name="connsiteY1" fmla="*/ 0 h 6864485"/>
              <a:gd name="connsiteX2" fmla="*/ 2014112 w 6096000"/>
              <a:gd name="connsiteY2" fmla="*/ 6857657 h 6864485"/>
              <a:gd name="connsiteX3" fmla="*/ 2002538 w 6096000"/>
              <a:gd name="connsiteY3" fmla="*/ 6864485 h 6864485"/>
              <a:gd name="connsiteX4" fmla="*/ 0 w 6096000"/>
              <a:gd name="connsiteY4" fmla="*/ 6858000 h 6864485"/>
              <a:gd name="connsiteX5" fmla="*/ 0 w 6096000"/>
              <a:gd name="connsiteY5" fmla="*/ 0 h 6864485"/>
              <a:gd name="connsiteX6" fmla="*/ 1602021 w 6096000"/>
              <a:gd name="connsiteY6" fmla="*/ 0 h 6864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0" h="6864485">
                <a:moveTo>
                  <a:pt x="1602021" y="0"/>
                </a:moveTo>
                <a:lnTo>
                  <a:pt x="6096000" y="0"/>
                </a:lnTo>
                <a:lnTo>
                  <a:pt x="2014112" y="6857657"/>
                </a:lnTo>
                <a:lnTo>
                  <a:pt x="2002538" y="6864485"/>
                </a:lnTo>
                <a:lnTo>
                  <a:pt x="0" y="6858000"/>
                </a:lnTo>
                <a:lnTo>
                  <a:pt x="0" y="0"/>
                </a:lnTo>
                <a:lnTo>
                  <a:pt x="1602021" y="0"/>
                </a:lnTo>
                <a:close/>
              </a:path>
            </a:pathLst>
          </a:custGeom>
          <a:solidFill>
            <a:schemeClr val="accent1"/>
          </a:solidFill>
        </p:spPr>
        <p:txBody>
          <a:bodyPr wrap="square">
            <a:noAutofit/>
          </a:bodyPr>
          <a:lstStyle/>
          <a:p>
            <a:r>
              <a:rPr lang="en-US"/>
              <a:t>Click icon to add picture</a:t>
            </a:r>
            <a:endParaRPr lang="en-US" dirty="0"/>
          </a:p>
        </p:txBody>
      </p:sp>
      <p:sp>
        <p:nvSpPr>
          <p:cNvPr id="16" name="Title 1">
            <a:extLst>
              <a:ext uri="{FF2B5EF4-FFF2-40B4-BE49-F238E27FC236}">
                <a16:creationId xmlns:a16="http://schemas.microsoft.com/office/drawing/2014/main" id="{810C3D4C-012F-184D-B7D5-E89B7B9A726E}"/>
              </a:ext>
            </a:extLst>
          </p:cNvPr>
          <p:cNvSpPr>
            <a:spLocks noGrp="1"/>
          </p:cNvSpPr>
          <p:nvPr>
            <p:ph type="title" hasCustomPrompt="1"/>
          </p:nvPr>
        </p:nvSpPr>
        <p:spPr>
          <a:xfrm>
            <a:off x="4506410" y="2679259"/>
            <a:ext cx="2988860" cy="1395208"/>
          </a:xfrm>
        </p:spPr>
        <p:txBody>
          <a:bodyPr lIns="0" anchor="ctr">
            <a:normAutofit/>
          </a:bodyPr>
          <a:lstStyle>
            <a:lvl1pPr algn="ctr">
              <a:defRPr sz="3600">
                <a:solidFill>
                  <a:schemeClr val="bg1"/>
                </a:solidFill>
              </a:defRPr>
            </a:lvl1pPr>
          </a:lstStyle>
          <a:p>
            <a:r>
              <a:rPr lang="en-US" dirty="0"/>
              <a:t>TITLE GOES HERE</a:t>
            </a:r>
          </a:p>
        </p:txBody>
      </p:sp>
      <p:sp>
        <p:nvSpPr>
          <p:cNvPr id="17" name="Text Placeholder 11">
            <a:extLst>
              <a:ext uri="{FF2B5EF4-FFF2-40B4-BE49-F238E27FC236}">
                <a16:creationId xmlns:a16="http://schemas.microsoft.com/office/drawing/2014/main" id="{D16862ED-2F5E-FE49-AB49-49CEC0EA332A}"/>
              </a:ext>
            </a:extLst>
          </p:cNvPr>
          <p:cNvSpPr>
            <a:spLocks noGrp="1"/>
          </p:cNvSpPr>
          <p:nvPr>
            <p:ph type="body" sz="quarter" idx="14" hasCustomPrompt="1"/>
          </p:nvPr>
        </p:nvSpPr>
        <p:spPr>
          <a:xfrm>
            <a:off x="8218426" y="793580"/>
            <a:ext cx="3304279" cy="5270839"/>
          </a:xfrm>
        </p:spPr>
        <p:txBody>
          <a:bodyPr lIns="0" anchor="ctr">
            <a:normAutofit/>
          </a:bodyPr>
          <a:lstStyle>
            <a:lvl1pPr marL="285750" indent="-285750">
              <a:lnSpc>
                <a:spcPct val="100000"/>
              </a:lnSpc>
              <a:spcBef>
                <a:spcPts val="0"/>
              </a:spcBef>
              <a:spcAft>
                <a:spcPts val="1500"/>
              </a:spcAft>
              <a:buClr>
                <a:schemeClr val="accent1"/>
              </a:buClr>
              <a:buFont typeface="Arial" panose="020B0604020202020204" pitchFamily="34" charset="0"/>
              <a:buChar char="•"/>
              <a:defRPr sz="1600" spc="0">
                <a:solidFill>
                  <a:schemeClr val="bg1"/>
                </a:solidFill>
              </a:defRPr>
            </a:lvl1pPr>
            <a:lvl2pPr>
              <a:lnSpc>
                <a:spcPct val="150000"/>
              </a:lnSpc>
              <a:defRPr sz="1200" spc="0">
                <a:solidFill>
                  <a:schemeClr val="tx2"/>
                </a:solidFill>
              </a:defRPr>
            </a:lvl2pPr>
            <a:lvl3pPr>
              <a:lnSpc>
                <a:spcPct val="150000"/>
              </a:lnSpc>
              <a:defRPr sz="1200" spc="0">
                <a:solidFill>
                  <a:schemeClr val="tx2"/>
                </a:solidFill>
              </a:defRPr>
            </a:lvl3pPr>
            <a:lvl4pPr>
              <a:lnSpc>
                <a:spcPct val="150000"/>
              </a:lnSpc>
              <a:defRPr sz="1200" spc="0">
                <a:solidFill>
                  <a:schemeClr val="tx2"/>
                </a:solidFill>
              </a:defRPr>
            </a:lvl4pPr>
            <a:lvl5pPr>
              <a:lnSpc>
                <a:spcPct val="150000"/>
              </a:lnSpc>
              <a:defRPr sz="1200" spc="0">
                <a:solidFill>
                  <a:schemeClr val="tx2"/>
                </a:solidFill>
              </a:defRPr>
            </a:lvl5pPr>
          </a:lstStyle>
          <a:p>
            <a:pPr lvl="0"/>
            <a:r>
              <a:rPr lang="en-US" dirty="0"/>
              <a:t>Text goes here</a:t>
            </a:r>
          </a:p>
        </p:txBody>
      </p:sp>
    </p:spTree>
    <p:extLst>
      <p:ext uri="{BB962C8B-B14F-4D97-AF65-F5344CB8AC3E}">
        <p14:creationId xmlns:p14="http://schemas.microsoft.com/office/powerpoint/2010/main" val="4159825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10/25/2024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63315096"/>
      </p:ext>
    </p:extLst>
  </p:cSld>
  <p:clrMap bg1="lt1" tx1="dk1" bg2="lt2" tx2="dk2" accent1="accent1" accent2="accent2" accent3="accent3" accent4="accent4" accent5="accent5" accent6="accent6" hlink="hlink" folHlink="folHlink"/>
  <p:sldLayoutIdLst>
    <p:sldLayoutId id="2147483764" r:id="rId1"/>
    <p:sldLayoutId id="2147483785" r:id="rId2"/>
    <p:sldLayoutId id="2147483783" r:id="rId3"/>
    <p:sldLayoutId id="2147483765" r:id="rId4"/>
    <p:sldLayoutId id="2147483787" r:id="rId5"/>
    <p:sldLayoutId id="2147483784" r:id="rId6"/>
    <p:sldLayoutId id="2147483786" r:id="rId7"/>
    <p:sldLayoutId id="2147483774" r:id="rId8"/>
    <p:sldLayoutId id="2147483781" r:id="rId9"/>
    <p:sldLayoutId id="2147483779" r:id="rId10"/>
    <p:sldLayoutId id="2147483780" r:id="rId11"/>
    <p:sldLayoutId id="2147483778" r:id="rId12"/>
    <p:sldLayoutId id="2147483777" r:id="rId13"/>
    <p:sldLayoutId id="2147483776" r:id="rId14"/>
    <p:sldLayoutId id="2147483782" r:id="rId15"/>
  </p:sldLayoutIdLst>
  <p:hf sldNum="0" hdr="0" ftr="0" dt="0"/>
  <p:txStyles>
    <p:titleStyle>
      <a:lvl1pPr algn="l" defTabSz="914400" rtl="0" eaLnBrk="1" latinLnBrk="0" hangingPunct="1">
        <a:lnSpc>
          <a:spcPct val="90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7C09F3-1BE8-0445-A3C4-9C100D32B8D9}"/>
              </a:ext>
            </a:extLst>
          </p:cNvPr>
          <p:cNvSpPr>
            <a:spLocks noGrp="1"/>
          </p:cNvSpPr>
          <p:nvPr>
            <p:ph type="ctrTitle"/>
          </p:nvPr>
        </p:nvSpPr>
        <p:spPr/>
        <p:txBody>
          <a:bodyPr/>
          <a:lstStyle/>
          <a:p>
            <a:r>
              <a:rPr lang="en-US" b="1" dirty="0"/>
              <a:t>Designing Interactive Visualizations in Power BI</a:t>
            </a:r>
          </a:p>
        </p:txBody>
      </p:sp>
      <p:pic>
        <p:nvPicPr>
          <p:cNvPr id="16" name="Picture Placeholder 15">
            <a:extLst>
              <a:ext uri="{FF2B5EF4-FFF2-40B4-BE49-F238E27FC236}">
                <a16:creationId xmlns:a16="http://schemas.microsoft.com/office/drawing/2014/main" id="{DAC60D5D-D287-9B45-9F54-93A410AFF149}"/>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15641109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D9E47F-41E0-4FE3-891C-B53FBC82D7F3}"/>
              </a:ext>
            </a:extLst>
          </p:cNvPr>
          <p:cNvSpPr>
            <a:spLocks noGrp="1"/>
          </p:cNvSpPr>
          <p:nvPr>
            <p:ph type="title"/>
          </p:nvPr>
        </p:nvSpPr>
        <p:spPr>
          <a:xfrm>
            <a:off x="558705" y="1650813"/>
            <a:ext cx="6087902" cy="910492"/>
          </a:xfrm>
        </p:spPr>
        <p:txBody>
          <a:bodyPr>
            <a:normAutofit fontScale="90000"/>
          </a:bodyPr>
          <a:lstStyle/>
          <a:p>
            <a:r>
              <a:rPr lang="en-US" dirty="0"/>
              <a:t>Thank You</a:t>
            </a:r>
            <a:br>
              <a:rPr lang="en-US" dirty="0"/>
            </a:br>
            <a:br>
              <a:rPr lang="en-US" dirty="0"/>
            </a:br>
            <a:br>
              <a:rPr lang="en-US" dirty="0"/>
            </a:br>
            <a:r>
              <a:rPr lang="en-US" dirty="0"/>
              <a:t>If you have any questions?</a:t>
            </a:r>
            <a:br>
              <a:rPr lang="en-US" dirty="0"/>
            </a:br>
            <a:r>
              <a:rPr lang="en-US" dirty="0"/>
              <a:t>thahliyamist@gmail.com</a:t>
            </a:r>
          </a:p>
        </p:txBody>
      </p:sp>
      <p:pic>
        <p:nvPicPr>
          <p:cNvPr id="11" name="Picture Placeholder 10">
            <a:extLst>
              <a:ext uri="{FF2B5EF4-FFF2-40B4-BE49-F238E27FC236}">
                <a16:creationId xmlns:a16="http://schemas.microsoft.com/office/drawing/2014/main" id="{B0B86B06-F4A6-2643-966F-7B41DA43C0B2}"/>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a:stretch/>
        </p:blipFill>
        <p:spPr>
          <a:xfrm>
            <a:off x="4514072" y="0"/>
            <a:ext cx="8464509" cy="6858000"/>
          </a:xfrm>
        </p:spPr>
      </p:pic>
    </p:spTree>
    <p:extLst>
      <p:ext uri="{BB962C8B-B14F-4D97-AF65-F5344CB8AC3E}">
        <p14:creationId xmlns:p14="http://schemas.microsoft.com/office/powerpoint/2010/main" val="3642316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D7F6A80-08DF-8645-A4CD-7D0B49A3BF79}"/>
              </a:ext>
            </a:extLst>
          </p:cNvPr>
          <p:cNvSpPr>
            <a:spLocks noGrp="1"/>
          </p:cNvSpPr>
          <p:nvPr>
            <p:ph type="title"/>
          </p:nvPr>
        </p:nvSpPr>
        <p:spPr>
          <a:xfrm>
            <a:off x="5194999" y="-318692"/>
            <a:ext cx="9172955" cy="1858617"/>
          </a:xfrm>
        </p:spPr>
        <p:txBody>
          <a:bodyPr>
            <a:normAutofit/>
          </a:bodyPr>
          <a:lstStyle/>
          <a:p>
            <a:r>
              <a:rPr lang="en-IN" b="1" dirty="0"/>
              <a:t>Introduction to Interactive Visualizations</a:t>
            </a:r>
            <a:endParaRPr lang="en-US" b="1" dirty="0"/>
          </a:p>
        </p:txBody>
      </p:sp>
      <p:pic>
        <p:nvPicPr>
          <p:cNvPr id="28" name="Picture Placeholder 27">
            <a:extLst>
              <a:ext uri="{FF2B5EF4-FFF2-40B4-BE49-F238E27FC236}">
                <a16:creationId xmlns:a16="http://schemas.microsoft.com/office/drawing/2014/main" id="{9E319FF9-B321-9D4B-AA89-6EFE572936E7}"/>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26085" r="26085"/>
          <a:stretch/>
        </p:blipFill>
        <p:spPr>
          <a:xfrm flipH="1">
            <a:off x="135773" y="794085"/>
            <a:ext cx="5179232" cy="6063915"/>
          </a:xfrm>
        </p:spPr>
      </p:pic>
      <p:sp>
        <p:nvSpPr>
          <p:cNvPr id="2" name="Content Placeholder 1">
            <a:extLst>
              <a:ext uri="{FF2B5EF4-FFF2-40B4-BE49-F238E27FC236}">
                <a16:creationId xmlns:a16="http://schemas.microsoft.com/office/drawing/2014/main" id="{FBEB23C3-1A20-EE37-EC07-1951EA590AE7}"/>
              </a:ext>
            </a:extLst>
          </p:cNvPr>
          <p:cNvSpPr>
            <a:spLocks noGrp="1" noChangeArrowheads="1"/>
          </p:cNvSpPr>
          <p:nvPr>
            <p:ph idx="1"/>
          </p:nvPr>
        </p:nvSpPr>
        <p:spPr bwMode="auto">
          <a:xfrm>
            <a:off x="3868616" y="1714857"/>
            <a:ext cx="8097177"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Interactive visualizations enable users to engage with data by allowing them to manipulate and explore the data through various features like filtering, drilling down, and highlighting.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Importance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Enhances user experience by making data exploration intuitive and engaging.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Facilitates deeper insights, as users can interact with data to uncover trends and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Encourages exploration of data, allowing users to derive their own insights rather than relying solely on static reports.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72859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F9319-23D9-9E4F-6376-6A46E7589A33}"/>
              </a:ext>
            </a:extLst>
          </p:cNvPr>
          <p:cNvSpPr>
            <a:spLocks noGrp="1"/>
          </p:cNvSpPr>
          <p:nvPr>
            <p:ph type="title"/>
          </p:nvPr>
        </p:nvSpPr>
        <p:spPr>
          <a:xfrm>
            <a:off x="7775272" y="1954400"/>
            <a:ext cx="4111928" cy="3002359"/>
          </a:xfrm>
        </p:spPr>
        <p:txBody>
          <a:bodyPr/>
          <a:lstStyle/>
          <a:p>
            <a:r>
              <a:rPr lang="en-US" b="1" dirty="0"/>
              <a:t>Key Components of Interactive Visualizations</a:t>
            </a:r>
            <a:endParaRPr lang="en-IN" b="1" dirty="0"/>
          </a:p>
        </p:txBody>
      </p:sp>
      <p:sp>
        <p:nvSpPr>
          <p:cNvPr id="4" name="Rectangle 1">
            <a:extLst>
              <a:ext uri="{FF2B5EF4-FFF2-40B4-BE49-F238E27FC236}">
                <a16:creationId xmlns:a16="http://schemas.microsoft.com/office/drawing/2014/main" id="{4FCFFF89-562C-C0A4-FFF1-3CE21964AEBF}"/>
              </a:ext>
            </a:extLst>
          </p:cNvPr>
          <p:cNvSpPr>
            <a:spLocks noChangeArrowheads="1"/>
          </p:cNvSpPr>
          <p:nvPr/>
        </p:nvSpPr>
        <p:spPr bwMode="auto">
          <a:xfrm>
            <a:off x="304800" y="208178"/>
            <a:ext cx="6178330"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Charts and Graphs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Utilize various visual types such as bar charts, line graphs, pie charts, scatter plots, and heat maps to represent data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Choose visuals based on data relationships and the story you want to tell. For example, use line charts for trends over time and bar charts for comparisons among categories.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Slicers and Filters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Slicers provide a user-friendly interface for filtering data on the report page. Users can select specific categories, dates, or values to focus on particular segments of the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Filters can be applied at various levels (visual, page, report) to control which</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data points are displayed.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21292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0E88-490A-FD82-AA9D-D2C1EB4EB42C}"/>
              </a:ext>
            </a:extLst>
          </p:cNvPr>
          <p:cNvSpPr>
            <a:spLocks noGrp="1"/>
          </p:cNvSpPr>
          <p:nvPr>
            <p:ph type="title"/>
          </p:nvPr>
        </p:nvSpPr>
        <p:spPr/>
        <p:txBody>
          <a:bodyPr/>
          <a:lstStyle/>
          <a:p>
            <a:r>
              <a:rPr lang="en-US" b="1" dirty="0"/>
              <a:t>Key Components of Interactive Visualizations</a:t>
            </a:r>
            <a:endParaRPr lang="en-IN" dirty="0"/>
          </a:p>
        </p:txBody>
      </p:sp>
      <p:sp>
        <p:nvSpPr>
          <p:cNvPr id="5" name="TextBox 4">
            <a:extLst>
              <a:ext uri="{FF2B5EF4-FFF2-40B4-BE49-F238E27FC236}">
                <a16:creationId xmlns:a16="http://schemas.microsoft.com/office/drawing/2014/main" id="{ED5EB971-5BF5-1051-3F4C-C035AAA41E28}"/>
              </a:ext>
            </a:extLst>
          </p:cNvPr>
          <p:cNvSpPr txBox="1"/>
          <p:nvPr/>
        </p:nvSpPr>
        <p:spPr>
          <a:xfrm>
            <a:off x="1976284" y="2566219"/>
            <a:ext cx="3165987" cy="369332"/>
          </a:xfrm>
          <a:prstGeom prst="rect">
            <a:avLst/>
          </a:prstGeom>
          <a:noFill/>
        </p:spPr>
        <p:txBody>
          <a:bodyPr wrap="square" rtlCol="0">
            <a:spAutoFit/>
          </a:bodyPr>
          <a:lstStyle/>
          <a:p>
            <a:endParaRPr lang="en-IN" dirty="0"/>
          </a:p>
        </p:txBody>
      </p:sp>
      <p:sp>
        <p:nvSpPr>
          <p:cNvPr id="6" name="Rectangle 1">
            <a:extLst>
              <a:ext uri="{FF2B5EF4-FFF2-40B4-BE49-F238E27FC236}">
                <a16:creationId xmlns:a16="http://schemas.microsoft.com/office/drawing/2014/main" id="{8F7B342C-143D-557A-097A-BC6F218D5DD6}"/>
              </a:ext>
            </a:extLst>
          </p:cNvPr>
          <p:cNvSpPr>
            <a:spLocks noChangeArrowheads="1"/>
          </p:cNvSpPr>
          <p:nvPr/>
        </p:nvSpPr>
        <p:spPr bwMode="auto">
          <a:xfrm>
            <a:off x="193379" y="43076"/>
            <a:ext cx="6649873" cy="710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Drill through and Drill Down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Drill Down</a:t>
            </a:r>
            <a:r>
              <a:rPr kumimoji="0" lang="en-US" altLang="en-US" sz="2400" b="0" i="0" u="none" strike="noStrike" cap="none" normalizeH="0" baseline="0" dirty="0">
                <a:ln>
                  <a:noFill/>
                </a:ln>
                <a:solidFill>
                  <a:schemeClr val="tx1"/>
                </a:solidFill>
                <a:effectLst/>
                <a:latin typeface="Arial" panose="020B0604020202020204" pitchFamily="34" charset="0"/>
              </a:rPr>
              <a:t>: Allows users to navigate from summarized data to detailed data. For instance, clicking on a total sales figure could show sales by region or product.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Drill through</a:t>
            </a:r>
            <a:r>
              <a:rPr kumimoji="0" lang="en-US" altLang="en-US" sz="2400" b="0" i="0" u="none" strike="noStrike" cap="none" normalizeH="0" baseline="0" dirty="0">
                <a:ln>
                  <a:noFill/>
                </a:ln>
                <a:solidFill>
                  <a:schemeClr val="tx1"/>
                </a:solidFill>
                <a:effectLst/>
                <a:latin typeface="Arial" panose="020B0604020202020204" pitchFamily="34" charset="0"/>
              </a:rPr>
              <a:t>: Provides a way to navigate to another report page that focuses on a specific category or data point, allowing for more detailed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Tooltips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Custom tooltips can be created to show additional data when users hover over a data point, providing context and deeper insights without cluttering the visual.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They can display metrics, comparisons,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or even images to enhance the </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understanding of the data point.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27837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B8F90-29DB-0E10-5D92-BCBC741F4447}"/>
              </a:ext>
            </a:extLst>
          </p:cNvPr>
          <p:cNvSpPr>
            <a:spLocks noGrp="1"/>
          </p:cNvSpPr>
          <p:nvPr>
            <p:ph type="title"/>
          </p:nvPr>
        </p:nvSpPr>
        <p:spPr/>
        <p:txBody>
          <a:bodyPr/>
          <a:lstStyle/>
          <a:p>
            <a:r>
              <a:rPr lang="en-US" dirty="0"/>
              <a:t>Best Practices for Designing Interactive Visualizations</a:t>
            </a:r>
            <a:endParaRPr lang="en-IN" dirty="0"/>
          </a:p>
        </p:txBody>
      </p:sp>
      <p:sp>
        <p:nvSpPr>
          <p:cNvPr id="4" name="Rectangle 1">
            <a:extLst>
              <a:ext uri="{FF2B5EF4-FFF2-40B4-BE49-F238E27FC236}">
                <a16:creationId xmlns:a16="http://schemas.microsoft.com/office/drawing/2014/main" id="{C2BA1986-303F-02F1-1062-A7AA95F92E60}"/>
              </a:ext>
            </a:extLst>
          </p:cNvPr>
          <p:cNvSpPr>
            <a:spLocks noChangeArrowheads="1"/>
          </p:cNvSpPr>
          <p:nvPr/>
        </p:nvSpPr>
        <p:spPr bwMode="auto">
          <a:xfrm>
            <a:off x="127820" y="243512"/>
            <a:ext cx="6076336" cy="637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Clarity and Simplicity</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Avoid overcrowding visuals with excessive data points or complicated charts. Strive for a clean, intuitive design that highlights key messages.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whitespace effectively to separate different elements and improve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Consistent Color Schemes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a consistent color palette to help users navigate the report easily. Colors should reflect the type of data being presented (e.g., use red for negative trends and green for positive).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Consider accessibility, ensuring that color choices are distinguishable for individuals with color blindness.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5420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1CDB5-5E03-87FC-89A8-98BA25403580}"/>
              </a:ext>
            </a:extLst>
          </p:cNvPr>
          <p:cNvSpPr>
            <a:spLocks noGrp="1"/>
          </p:cNvSpPr>
          <p:nvPr>
            <p:ph type="title"/>
          </p:nvPr>
        </p:nvSpPr>
        <p:spPr/>
        <p:txBody>
          <a:bodyPr/>
          <a:lstStyle/>
          <a:p>
            <a:r>
              <a:rPr lang="en-US" dirty="0"/>
              <a:t>Best Practices for Designing Interactive Visualizations</a:t>
            </a:r>
            <a:endParaRPr lang="en-IN" dirty="0"/>
          </a:p>
        </p:txBody>
      </p:sp>
      <p:sp>
        <p:nvSpPr>
          <p:cNvPr id="3" name="TextBox 2">
            <a:extLst>
              <a:ext uri="{FF2B5EF4-FFF2-40B4-BE49-F238E27FC236}">
                <a16:creationId xmlns:a16="http://schemas.microsoft.com/office/drawing/2014/main" id="{3B58B62C-2610-1B88-EDF7-F88BAA4D6EDD}"/>
              </a:ext>
            </a:extLst>
          </p:cNvPr>
          <p:cNvSpPr txBox="1"/>
          <p:nvPr/>
        </p:nvSpPr>
        <p:spPr>
          <a:xfrm>
            <a:off x="55727" y="404642"/>
            <a:ext cx="6040273" cy="6370975"/>
          </a:xfrm>
          <a:prstGeom prst="rect">
            <a:avLst/>
          </a:prstGeom>
          <a:noFill/>
        </p:spPr>
        <p:txBody>
          <a:bodyPr wrap="square" rtlCol="0">
            <a:spAutoFit/>
          </a:bodyPr>
          <a:lstStyle/>
          <a:p>
            <a:pPr>
              <a:buFont typeface="Arial" panose="020B0604020202020204" pitchFamily="34" charset="0"/>
              <a:buChar char="•"/>
            </a:pPr>
            <a:r>
              <a:rPr lang="en-US" sz="2400" b="1" dirty="0">
                <a:latin typeface="Aerial"/>
              </a:rPr>
              <a:t>Responsive Design</a:t>
            </a:r>
            <a:r>
              <a:rPr lang="en-US" sz="2400" dirty="0">
                <a:latin typeface="Aerial"/>
              </a:rPr>
              <a:t>:</a:t>
            </a:r>
          </a:p>
          <a:p>
            <a:pPr marL="742950" lvl="1" indent="-285750">
              <a:buFont typeface="Arial" panose="020B0604020202020204" pitchFamily="34" charset="0"/>
              <a:buChar char="•"/>
            </a:pPr>
            <a:r>
              <a:rPr lang="en-US" sz="2400" dirty="0">
                <a:latin typeface="Aerial"/>
              </a:rPr>
              <a:t>Design visuals that adapt to different screen sizes and devices. Test how your reports appear on desktops, tablets, and mobile devices to ensure usability.</a:t>
            </a:r>
          </a:p>
          <a:p>
            <a:pPr marL="742950" lvl="1" indent="-285750">
              <a:buFont typeface="Arial" panose="020B0604020202020204" pitchFamily="34" charset="0"/>
              <a:buChar char="•"/>
            </a:pPr>
            <a:r>
              <a:rPr lang="en-US" sz="2400" dirty="0">
                <a:latin typeface="Aerial"/>
              </a:rPr>
              <a:t>Use Power BI’s mobile layout feature to optimize reports for smaller screens.</a:t>
            </a:r>
          </a:p>
          <a:p>
            <a:pPr>
              <a:buFont typeface="Arial" panose="020B0604020202020204" pitchFamily="34" charset="0"/>
              <a:buChar char="•"/>
            </a:pPr>
            <a:r>
              <a:rPr lang="en-US" sz="2400" b="1" dirty="0">
                <a:latin typeface="Aerial"/>
              </a:rPr>
              <a:t>User-Centric Design</a:t>
            </a:r>
            <a:r>
              <a:rPr lang="en-US" sz="2400" dirty="0">
                <a:latin typeface="Aerial"/>
              </a:rPr>
              <a:t>:</a:t>
            </a:r>
          </a:p>
          <a:p>
            <a:pPr marL="742950" lvl="1" indent="-285750">
              <a:buFont typeface="Arial" panose="020B0604020202020204" pitchFamily="34" charset="0"/>
              <a:buChar char="•"/>
            </a:pPr>
            <a:r>
              <a:rPr lang="en-US" sz="2400" dirty="0">
                <a:latin typeface="Aerial"/>
              </a:rPr>
              <a:t>Involve potential users in the design process to gather feedback on their needs and expectations. This can help create a more relevant and effective visualization experience.</a:t>
            </a:r>
          </a:p>
          <a:p>
            <a:pPr marL="742950" lvl="1" indent="-285750">
              <a:buFont typeface="Arial" panose="020B0604020202020204" pitchFamily="34" charset="0"/>
              <a:buChar char="•"/>
            </a:pPr>
            <a:r>
              <a:rPr lang="en-US" sz="2400" dirty="0">
                <a:latin typeface="Aerial"/>
              </a:rPr>
              <a:t>Focus on actionable insights, ensuring that the most important information is easily accessible and understandable.</a:t>
            </a:r>
          </a:p>
          <a:p>
            <a:endParaRPr lang="en-IN" sz="2400" dirty="0">
              <a:latin typeface="Aerial"/>
            </a:endParaRPr>
          </a:p>
        </p:txBody>
      </p:sp>
    </p:spTree>
    <p:extLst>
      <p:ext uri="{BB962C8B-B14F-4D97-AF65-F5344CB8AC3E}">
        <p14:creationId xmlns:p14="http://schemas.microsoft.com/office/powerpoint/2010/main" val="39245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B187-BECE-2534-85EE-C7ADE5609325}"/>
              </a:ext>
            </a:extLst>
          </p:cNvPr>
          <p:cNvSpPr>
            <a:spLocks noGrp="1"/>
          </p:cNvSpPr>
          <p:nvPr>
            <p:ph type="title"/>
          </p:nvPr>
        </p:nvSpPr>
        <p:spPr/>
        <p:txBody>
          <a:bodyPr/>
          <a:lstStyle/>
          <a:p>
            <a:r>
              <a:rPr lang="en-US" dirty="0"/>
              <a:t>Steps to Create Interactive Visualizations in Power BI</a:t>
            </a:r>
            <a:endParaRPr lang="en-IN" dirty="0"/>
          </a:p>
        </p:txBody>
      </p:sp>
      <p:sp>
        <p:nvSpPr>
          <p:cNvPr id="4" name="Rectangle 1">
            <a:extLst>
              <a:ext uri="{FF2B5EF4-FFF2-40B4-BE49-F238E27FC236}">
                <a16:creationId xmlns:a16="http://schemas.microsoft.com/office/drawing/2014/main" id="{8C7EB710-EE5A-4E76-9E97-6E982774A5E4}"/>
              </a:ext>
            </a:extLst>
          </p:cNvPr>
          <p:cNvSpPr>
            <a:spLocks noChangeArrowheads="1"/>
          </p:cNvSpPr>
          <p:nvPr/>
        </p:nvSpPr>
        <p:spPr bwMode="auto">
          <a:xfrm>
            <a:off x="272036" y="117693"/>
            <a:ext cx="6050106"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Preparation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Clean and shape your data using Power Query Editor. Remove unnecessary columns, filter rows, and perform transformations to prepare your data for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Ensure that data types are correctly set (e.g., dates, numbers) to facilitate accurate visualizations.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Choosing Visualizations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Select appropriate visual types based on the data and the insights you want to communicate.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the visualization pane in Power BI to experiment with different chart types and see which one conveys your message best.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750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22E96-6A74-38DB-C150-58B898FF1041}"/>
              </a:ext>
            </a:extLst>
          </p:cNvPr>
          <p:cNvSpPr>
            <a:spLocks noGrp="1"/>
          </p:cNvSpPr>
          <p:nvPr>
            <p:ph type="title"/>
          </p:nvPr>
        </p:nvSpPr>
        <p:spPr/>
        <p:txBody>
          <a:bodyPr/>
          <a:lstStyle/>
          <a:p>
            <a:r>
              <a:rPr lang="en-US" dirty="0"/>
              <a:t>Steps to Create Interactive Visualizations in Power BI</a:t>
            </a:r>
            <a:endParaRPr lang="en-IN" dirty="0"/>
          </a:p>
        </p:txBody>
      </p:sp>
      <p:sp>
        <p:nvSpPr>
          <p:cNvPr id="4" name="Rectangle 1">
            <a:extLst>
              <a:ext uri="{FF2B5EF4-FFF2-40B4-BE49-F238E27FC236}">
                <a16:creationId xmlns:a16="http://schemas.microsoft.com/office/drawing/2014/main" id="{B8F5A818-CE14-88D2-5B0A-F4574DC3EE5F}"/>
              </a:ext>
            </a:extLst>
          </p:cNvPr>
          <p:cNvSpPr>
            <a:spLocks noChangeArrowheads="1"/>
          </p:cNvSpPr>
          <p:nvPr/>
        </p:nvSpPr>
        <p:spPr bwMode="auto">
          <a:xfrm>
            <a:off x="78659" y="58846"/>
            <a:ext cx="6541477"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Configuring Interactivity</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Implement slicers for easy filtering of data. Configure them to synchronize with multiple visuals on the same report page for cohesive data exploration.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 bookmarks to save specific views of the report and allow users to navigate between them easily.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Testing and Iteration</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Continuously test your visualizations with end users to gather feedback on usability and clarity. Make adjustments based on their input to improve the overall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Iterate on designs, focusing on both aesthetics and functionality to ensure that visuals are both attractive and</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informative.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20094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0970B-DBB6-4C1A-47DB-9A2FD2A93212}"/>
              </a:ext>
            </a:extLst>
          </p:cNvPr>
          <p:cNvSpPr>
            <a:spLocks noGrp="1"/>
          </p:cNvSpPr>
          <p:nvPr>
            <p:ph type="title"/>
          </p:nvPr>
        </p:nvSpPr>
        <p:spPr/>
        <p:txBody>
          <a:bodyPr/>
          <a:lstStyle/>
          <a:p>
            <a:r>
              <a:rPr lang="en-IN" dirty="0"/>
              <a:t>Conclusion</a:t>
            </a:r>
          </a:p>
        </p:txBody>
      </p:sp>
      <p:sp>
        <p:nvSpPr>
          <p:cNvPr id="3" name="TextBox 2">
            <a:extLst>
              <a:ext uri="{FF2B5EF4-FFF2-40B4-BE49-F238E27FC236}">
                <a16:creationId xmlns:a16="http://schemas.microsoft.com/office/drawing/2014/main" id="{9F2FFEBF-5699-69F2-32A5-075610BDFE36}"/>
              </a:ext>
            </a:extLst>
          </p:cNvPr>
          <p:cNvSpPr txBox="1"/>
          <p:nvPr/>
        </p:nvSpPr>
        <p:spPr>
          <a:xfrm>
            <a:off x="635830" y="225849"/>
            <a:ext cx="5460170" cy="6124754"/>
          </a:xfrm>
          <a:prstGeom prst="rect">
            <a:avLst/>
          </a:prstGeom>
          <a:noFill/>
        </p:spPr>
        <p:txBody>
          <a:bodyPr wrap="square" rtlCol="0">
            <a:spAutoFit/>
          </a:bodyPr>
          <a:lstStyle/>
          <a:p>
            <a:r>
              <a:rPr lang="en-US" sz="2800" dirty="0"/>
              <a:t>Designing interactive visualizations in Power BI empowers users to engage deeply with data, facilitating intuitive exploration and insightful analysis. By applying best practices and leveraging Power BI's robust features, you can create compelling visual narratives that enhance decision-making processes and promote user engagement. As the landscape of data analysis evolves, mastering these interactive techniques will ensure that you remain at the forefront of effective data storytelling.</a:t>
            </a:r>
            <a:endParaRPr lang="en-IN" sz="2800" dirty="0"/>
          </a:p>
        </p:txBody>
      </p:sp>
    </p:spTree>
    <p:extLst>
      <p:ext uri="{BB962C8B-B14F-4D97-AF65-F5344CB8AC3E}">
        <p14:creationId xmlns:p14="http://schemas.microsoft.com/office/powerpoint/2010/main" val="2928728827"/>
      </p:ext>
    </p:extLst>
  </p:cSld>
  <p:clrMapOvr>
    <a:masterClrMapping/>
  </p:clrMapOvr>
</p:sld>
</file>

<file path=ppt/theme/theme1.xml><?xml version="1.0" encoding="utf-8"?>
<a:theme xmlns:a="http://schemas.openxmlformats.org/drawingml/2006/main" name="RetrospectVTI">
  <a:themeElements>
    <a:clrScheme name="GOLD AND SILVER">
      <a:dk1>
        <a:srgbClr val="000000"/>
      </a:dk1>
      <a:lt1>
        <a:srgbClr val="FFFFFF"/>
      </a:lt1>
      <a:dk2>
        <a:srgbClr val="464646"/>
      </a:dk2>
      <a:lt2>
        <a:srgbClr val="FFFFFF"/>
      </a:lt2>
      <a:accent1>
        <a:srgbClr val="C4AE75"/>
      </a:accent1>
      <a:accent2>
        <a:srgbClr val="A9A9A9"/>
      </a:accent2>
      <a:accent3>
        <a:srgbClr val="5E5E5E"/>
      </a:accent3>
      <a:accent4>
        <a:srgbClr val="424242"/>
      </a:accent4>
      <a:accent5>
        <a:srgbClr val="212121"/>
      </a:accent5>
      <a:accent6>
        <a:srgbClr val="D5D5D5"/>
      </a:accent6>
      <a:hlink>
        <a:srgbClr val="C1AA73"/>
      </a:hlink>
      <a:folHlink>
        <a:srgbClr val="797979"/>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Conference" id="{B1388269-6A25-4F35-91BE-E59A597AB25F}" vid="{EA621A8F-389C-4766-B7E5-1B2B7E9ADD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Geometric conference presentation</Template>
  <TotalTime>32</TotalTime>
  <Words>831</Words>
  <Application>Microsoft Office PowerPoint</Application>
  <PresentationFormat>Widescreen</PresentationFormat>
  <Paragraphs>61</Paragraphs>
  <Slides>10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Aerial</vt:lpstr>
      <vt:lpstr>Arial</vt:lpstr>
      <vt:lpstr>Calibri</vt:lpstr>
      <vt:lpstr>Garamond</vt:lpstr>
      <vt:lpstr>RetrospectVTI</vt:lpstr>
      <vt:lpstr>Designing Interactive Visualizations in Power BI</vt:lpstr>
      <vt:lpstr>Introduction to Interactive Visualizations</vt:lpstr>
      <vt:lpstr>Key Components of Interactive Visualizations</vt:lpstr>
      <vt:lpstr>Key Components of Interactive Visualizations</vt:lpstr>
      <vt:lpstr>Best Practices for Designing Interactive Visualizations</vt:lpstr>
      <vt:lpstr>Best Practices for Designing Interactive Visualizations</vt:lpstr>
      <vt:lpstr>Steps to Create Interactive Visualizations in Power BI</vt:lpstr>
      <vt:lpstr>Steps to Create Interactive Visualizations in Power BI</vt:lpstr>
      <vt:lpstr>Conclusion</vt:lpstr>
      <vt:lpstr>Thank You   If you have any questions? thahliyamist@gmail.com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2024-10-25T17:21:16Z</dcterms:created>
  <dcterms:modified xsi:type="dcterms:W3CDTF">2024-10-25T17:53:23Z</dcterms:modified>
</cp:coreProperties>
</file>