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25" r:id="rId5"/>
    <p:sldId id="341" r:id="rId6"/>
    <p:sldId id="342" r:id="rId7"/>
    <p:sldId id="343" r:id="rId8"/>
    <p:sldId id="338" r:id="rId9"/>
    <p:sldId id="339" r:id="rId10"/>
    <p:sldId id="340" r:id="rId11"/>
    <p:sldId id="344" r:id="rId12"/>
    <p:sldId id="345" r:id="rId13"/>
    <p:sldId id="34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7292A2E-F333-43FB-9621-5CBBE7FDCDCB}">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38" autoAdjust="0"/>
  </p:normalViewPr>
  <p:slideViewPr>
    <p:cSldViewPr snapToGrid="0">
      <p:cViewPr varScale="1">
        <p:scale>
          <a:sx n="68" d="100"/>
          <a:sy n="68" d="100"/>
        </p:scale>
        <p:origin x="77" y="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11/10/2024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1A476F7-D5C8-1CEC-9F4A-86A24C0BF39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0"/>
            <a:ext cx="5423337" cy="5356522"/>
          </a:xfrm>
          <a:prstGeom prst="rect">
            <a:avLst/>
          </a:prstGeom>
        </p:spPr>
      </p:pic>
      <p:pic>
        <p:nvPicPr>
          <p:cNvPr id="3" name="Graphic 2">
            <a:extLst>
              <a:ext uri="{FF2B5EF4-FFF2-40B4-BE49-F238E27FC236}">
                <a16:creationId xmlns:a16="http://schemas.microsoft.com/office/drawing/2014/main" id="{D0CBB0B7-F53E-97B4-C0F5-2D1842F1D23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14735" y="726953"/>
            <a:ext cx="3069021" cy="2381688"/>
          </a:xfrm>
          <a:prstGeom prst="rect">
            <a:avLst/>
          </a:prstGeom>
        </p:spPr>
      </p:pic>
      <p:sp>
        <p:nvSpPr>
          <p:cNvPr id="4" name="Rectangle 3">
            <a:extLst>
              <a:ext uri="{FF2B5EF4-FFF2-40B4-BE49-F238E27FC236}">
                <a16:creationId xmlns:a16="http://schemas.microsoft.com/office/drawing/2014/main" id="{EABE1252-9BC4-8186-499A-2A7107C2945E}"/>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4873752"/>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5568696"/>
            <a:ext cx="5276088" cy="859536"/>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7797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3F9824-10E6-81A0-0A31-9658CC0091BE}"/>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3002FB0-0A62-2FA3-FB8D-3275F1072D07}"/>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4B5BF220-87F8-C1D3-102B-15C9BF2EE478}"/>
              </a:ext>
            </a:extLst>
          </p:cNvPr>
          <p:cNvSpPr>
            <a:spLocks noGrp="1"/>
          </p:cNvSpPr>
          <p:nvPr>
            <p:ph idx="13"/>
          </p:nvPr>
        </p:nvSpPr>
        <p:spPr>
          <a:xfrm>
            <a:off x="804672" y="2093976"/>
            <a:ext cx="10469880"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91047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4764D-8226-78DF-9303-299C95FA31F7}"/>
              </a:ext>
              <a:ext uri="{C183D7F6-B498-43B3-948B-1728B52AA6E4}">
                <adec:decorative xmlns:adec="http://schemas.microsoft.com/office/drawing/2017/decorative" val="1"/>
              </a:ext>
            </a:extLst>
          </p:cNvPr>
          <p:cNvSpPr/>
          <p:nvPr userDrawn="1"/>
        </p:nvSpPr>
        <p:spPr>
          <a:xfrm>
            <a:off x="3598984" y="0"/>
            <a:ext cx="133643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77C27D79-5B49-F06F-29C2-BF6429527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3477" y="5154421"/>
            <a:ext cx="3279227" cy="1229710"/>
          </a:xfrm>
          <a:prstGeom prst="rect">
            <a:avLst/>
          </a:prstGeom>
        </p:spPr>
      </p:pic>
      <p:pic>
        <p:nvPicPr>
          <p:cNvPr id="11" name="Graphic 10">
            <a:extLst>
              <a:ext uri="{FF2B5EF4-FFF2-40B4-BE49-F238E27FC236}">
                <a16:creationId xmlns:a16="http://schemas.microsoft.com/office/drawing/2014/main" id="{1545B34A-525D-FD4C-2384-D583B495C03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55" t="5126"/>
          <a:stretch/>
        </p:blipFill>
        <p:spPr>
          <a:xfrm flipH="1">
            <a:off x="6768663" y="1729776"/>
            <a:ext cx="5423337" cy="5356522"/>
          </a:xfrm>
          <a:prstGeom prst="rect">
            <a:avLst/>
          </a:prstGeom>
        </p:spPr>
      </p:pic>
      <p:sp>
        <p:nvSpPr>
          <p:cNvPr id="7" name="Title 6">
            <a:extLst>
              <a:ext uri="{FF2B5EF4-FFF2-40B4-BE49-F238E27FC236}">
                <a16:creationId xmlns:a16="http://schemas.microsoft.com/office/drawing/2014/main" id="{1B59FA15-E93F-D07D-D82B-86E08C540E92}"/>
              </a:ext>
            </a:extLst>
          </p:cNvPr>
          <p:cNvSpPr>
            <a:spLocks noGrp="1"/>
          </p:cNvSpPr>
          <p:nvPr>
            <p:ph type="title" hasCustomPrompt="1"/>
          </p:nvPr>
        </p:nvSpPr>
        <p:spPr>
          <a:xfrm>
            <a:off x="5632704" y="795528"/>
            <a:ext cx="6099048" cy="5120640"/>
          </a:xfrm>
          <a:prstGeom prst="rect">
            <a:avLst/>
          </a:prstGeom>
          <a:solidFill>
            <a:schemeClr val="tx1">
              <a:alpha val="5000"/>
            </a:schemeClr>
          </a:solidFill>
        </p:spPr>
        <p:txBody>
          <a:bodyPr anchor="ctr"/>
          <a:lstStyle>
            <a:lvl1pPr>
              <a:lnSpc>
                <a:spcPct val="90000"/>
              </a:lnSpc>
              <a:defRPr sz="4800" cap="all" spc="0" baseline="0"/>
            </a:lvl1pPr>
          </a:lstStyle>
          <a:p>
            <a:r>
              <a:rPr lang="en-US" dirty="0"/>
              <a:t>Click to add title</a:t>
            </a:r>
          </a:p>
        </p:txBody>
      </p:sp>
      <p:sp>
        <p:nvSpPr>
          <p:cNvPr id="8" name="Picture Placeholder 10">
            <a:extLst>
              <a:ext uri="{FF2B5EF4-FFF2-40B4-BE49-F238E27FC236}">
                <a16:creationId xmlns:a16="http://schemas.microsoft.com/office/drawing/2014/main" id="{4F1B2B40-3852-2BC5-AA67-3AC0C94B5350}"/>
              </a:ext>
            </a:extLst>
          </p:cNvPr>
          <p:cNvSpPr>
            <a:spLocks noGrp="1"/>
          </p:cNvSpPr>
          <p:nvPr>
            <p:ph type="pic" sz="quarter" idx="13" hasCustomPrompt="1"/>
          </p:nvPr>
        </p:nvSpPr>
        <p:spPr>
          <a:xfrm>
            <a:off x="576072" y="950976"/>
            <a:ext cx="4050792" cy="4965192"/>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418542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177962F-BF83-8BF0-521C-AC2FE18512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7" name="Rectangle 6">
            <a:extLst>
              <a:ext uri="{FF2B5EF4-FFF2-40B4-BE49-F238E27FC236}">
                <a16:creationId xmlns:a16="http://schemas.microsoft.com/office/drawing/2014/main" id="{5D003ACC-3116-807F-81D2-E8057D4C2C0F}"/>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43485B2-AA3A-87CC-3B1B-A193C6EB5985}"/>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16EF9689-52F4-4A6F-BEAC-E0B840C117B5}"/>
              </a:ext>
            </a:extLst>
          </p:cNvPr>
          <p:cNvSpPr>
            <a:spLocks noGrp="1"/>
          </p:cNvSpPr>
          <p:nvPr>
            <p:ph idx="1"/>
          </p:nvPr>
        </p:nvSpPr>
        <p:spPr>
          <a:xfrm>
            <a:off x="777240" y="2093976"/>
            <a:ext cx="5833872" cy="3776472"/>
          </a:xfrm>
          <a:solidFill>
            <a:schemeClr val="bg1">
              <a:lumMod val="95000"/>
            </a:schemeClr>
          </a:solidFill>
        </p:spPr>
        <p:txBody>
          <a:bodyPr rIns="91440" anchor="t" anchorCtr="0">
            <a:normAutofit/>
          </a:bodyPr>
          <a:lstStyle>
            <a:lvl1pPr marL="457200" indent="-457200">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828800" indent="-457200">
              <a:buFont typeface="+mj-lt"/>
              <a:buAutoNum type="alphaLcParenR"/>
              <a:defRPr sz="1400"/>
            </a:lvl4pPr>
            <a:lvl5pPr marL="2286000" indent="-45720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B532826-83B5-DC67-7DDB-45FD78E830A1}"/>
              </a:ext>
            </a:extLst>
          </p:cNvPr>
          <p:cNvSpPr>
            <a:spLocks noGrp="1"/>
          </p:cNvSpPr>
          <p:nvPr>
            <p:ph idx="13"/>
          </p:nvPr>
        </p:nvSpPr>
        <p:spPr>
          <a:xfrm>
            <a:off x="7306056" y="2093976"/>
            <a:ext cx="3172968"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21904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47051E-220B-9586-3E85-05AF9DC9B680}"/>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68FA6629-B230-F528-AAE3-D182D963F0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pic>
        <p:nvPicPr>
          <p:cNvPr id="8" name="Graphic 7">
            <a:extLst>
              <a:ext uri="{FF2B5EF4-FFF2-40B4-BE49-F238E27FC236}">
                <a16:creationId xmlns:a16="http://schemas.microsoft.com/office/drawing/2014/main" id="{7FA0390C-256A-CE3C-1348-C39DBAE01D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37644"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3666744"/>
          </a:xfrm>
          <a:prstGeom prst="rect">
            <a:avLst/>
          </a:prstGeom>
        </p:spPr>
        <p:txBody>
          <a:bodyPr anchor="b">
            <a:normAutofit/>
          </a:bodyPr>
          <a:lstStyle>
            <a:lvl1pPr>
              <a:lnSpc>
                <a:spcPct val="100000"/>
              </a:lnSpc>
              <a:defRPr sz="48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636008"/>
            <a:ext cx="5276088" cy="1554480"/>
          </a:xfrm>
          <a:prstGeom prst="rect">
            <a:avLst/>
          </a:prstGeom>
        </p:spPr>
        <p:txBody>
          <a:bodyPr anchor="t"/>
          <a:lstStyle>
            <a:lvl1pPr marL="0" indent="0">
              <a:spcAft>
                <a:spcPts val="600"/>
              </a:spcAft>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23360"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55356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ED2A3BD-B73E-1BD7-6B8B-22C9FB12483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sp>
        <p:nvSpPr>
          <p:cNvPr id="8" name="Rectangle 7">
            <a:extLst>
              <a:ext uri="{FF2B5EF4-FFF2-40B4-BE49-F238E27FC236}">
                <a16:creationId xmlns:a16="http://schemas.microsoft.com/office/drawing/2014/main" id="{0B3FCFB4-857F-ED0B-D469-F2A392F06BE2}"/>
              </a:ext>
              <a:ext uri="{C183D7F6-B498-43B3-948B-1728B52AA6E4}">
                <adec:decorative xmlns:adec="http://schemas.microsoft.com/office/drawing/2017/decorative" val="1"/>
              </a:ext>
            </a:extLst>
          </p:cNvPr>
          <p:cNvSpPr/>
          <p:nvPr userDrawn="1"/>
        </p:nvSpPr>
        <p:spPr>
          <a:xfrm>
            <a:off x="10142482" y="0"/>
            <a:ext cx="204951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0604BC-34A9-95A0-8560-88E7547176F4}"/>
              </a:ext>
              <a:ext uri="{C183D7F6-B498-43B3-948B-1728B52AA6E4}">
                <adec:decorative xmlns:adec="http://schemas.microsoft.com/office/drawing/2017/decorative" val="1"/>
              </a:ext>
            </a:extLst>
          </p:cNvPr>
          <p:cNvSpPr/>
          <p:nvPr userDrawn="1"/>
        </p:nvSpPr>
        <p:spPr>
          <a:xfrm flipH="1">
            <a:off x="9911255"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FF2F08ED-0715-2E8A-476E-A005A7D75B5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9013145" y="4934929"/>
            <a:ext cx="1841938" cy="968936"/>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68096" y="667512"/>
            <a:ext cx="3291840" cy="5513832"/>
          </a:xfrm>
          <a:solidFill>
            <a:schemeClr val="bg1">
              <a:lumMod val="95000"/>
            </a:schemeClr>
          </a:solidFill>
        </p:spPr>
        <p:txBody>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239512" y="667512"/>
            <a:ext cx="4105656" cy="5568696"/>
          </a:xfrm>
          <a:solidFill>
            <a:schemeClr val="bg1">
              <a:lumMod val="95000"/>
            </a:schemeClr>
          </a:solidFill>
        </p:spPr>
        <p:txBody>
          <a:bodyPr anchor="ctr" anchorCtr="0"/>
          <a:lstStyle>
            <a:lvl1pPr>
              <a:lnSpc>
                <a:spcPct val="15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6193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image 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48277F-DB00-5149-6533-E8AEF0BAD4D5}"/>
              </a:ext>
              <a:ext uri="{C183D7F6-B498-43B3-948B-1728B52AA6E4}">
                <adec:decorative xmlns:adec="http://schemas.microsoft.com/office/drawing/2017/decorative" val="1"/>
              </a:ext>
            </a:extLst>
          </p:cNvPr>
          <p:cNvSpPr/>
          <p:nvPr userDrawn="1"/>
        </p:nvSpPr>
        <p:spPr>
          <a:xfrm>
            <a:off x="3573518"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8067A69A-84EE-0E71-D053-F462EBCC8E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63520"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099048" y="658368"/>
            <a:ext cx="5486400" cy="3621024"/>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30936" y="576072"/>
            <a:ext cx="4023360" cy="5495544"/>
          </a:xfrm>
          <a:prstGeom prst="rect">
            <a:avLst/>
          </a:prstGeom>
        </p:spPr>
        <p:txBody>
          <a:bodyPr/>
          <a:lstStyle>
            <a:lvl1pPr marL="0" indent="0" algn="ctr">
              <a:buNone/>
              <a:defRPr spc="400" baseline="0"/>
            </a:lvl1pPr>
          </a:lstStyle>
          <a:p>
            <a:r>
              <a:rPr lang="en-US" dirty="0"/>
              <a:t>Click to add photo</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099048" y="4553712"/>
            <a:ext cx="5486400" cy="1005840"/>
          </a:xfrm>
          <a:prstGeom prst="rect">
            <a:avLst/>
          </a:prstGeom>
          <a:solidFill>
            <a:schemeClr val="bg1">
              <a:lumMod val="9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Tree>
    <p:extLst>
      <p:ext uri="{BB962C8B-B14F-4D97-AF65-F5344CB8AC3E}">
        <p14:creationId xmlns:p14="http://schemas.microsoft.com/office/powerpoint/2010/main" val="345133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17B23C3-2F98-4465-21EA-A49296DA1F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149840"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4370832" cy="3776472"/>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6099048" y="2112264"/>
            <a:ext cx="4370832"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06378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C8AFE-E640-9C6A-F20C-CDE1D4EF5745}"/>
              </a:ext>
              <a:ext uri="{C183D7F6-B498-43B3-948B-1728B52AA6E4}">
                <adec:decorative xmlns:adec="http://schemas.microsoft.com/office/drawing/2017/decorative" val="1"/>
              </a:ext>
            </a:extLst>
          </p:cNvPr>
          <p:cNvSpPr/>
          <p:nvPr userDrawn="1"/>
        </p:nvSpPr>
        <p:spPr>
          <a:xfrm>
            <a:off x="9627476"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31CF2607-B5C7-9992-C51D-DD5E7FC5FB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79827" y="3157140"/>
            <a:ext cx="2438400" cy="2070100"/>
          </a:xfrm>
          <a:prstGeom prst="rect">
            <a:avLst/>
          </a:prstGeom>
        </p:spPr>
      </p:pic>
      <p:pic>
        <p:nvPicPr>
          <p:cNvPr id="4" name="Graphic 3">
            <a:extLst>
              <a:ext uri="{FF2B5EF4-FFF2-40B4-BE49-F238E27FC236}">
                <a16:creationId xmlns:a16="http://schemas.microsoft.com/office/drawing/2014/main" id="{6D2F83CD-8345-462A-4412-5A54CB1FDDE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8916"/>
          <a:stretch/>
        </p:blipFill>
        <p:spPr>
          <a:xfrm>
            <a:off x="0" y="3950466"/>
            <a:ext cx="3005804" cy="2224362"/>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85800"/>
            <a:ext cx="5486400" cy="3383280"/>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343400"/>
            <a:ext cx="5486400" cy="1005840"/>
          </a:xfrm>
          <a:prstGeom prst="rect">
            <a:avLst/>
          </a:prstGeom>
          <a:solidFill>
            <a:schemeClr val="tx1">
              <a:alpha val="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684264" y="576072"/>
            <a:ext cx="4023360" cy="5495544"/>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130673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3419856" cy="3776472"/>
          </a:xfrm>
          <a:solidFill>
            <a:schemeClr val="tx1">
              <a:alpha val="5000"/>
            </a:schemeClr>
          </a:solidFill>
        </p:spPr>
        <p:txBody>
          <a:bodyPr rIns="45720" anchor="t" anchorCtr="0">
            <a:normAutofit/>
          </a:bodyPr>
          <a:lstStyle>
            <a:lvl1pPr>
              <a:spcAft>
                <a:spcPts val="1800"/>
              </a:spcAft>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4864608" y="2093976"/>
            <a:ext cx="6382512" cy="3749040"/>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0" name="Graphic 9">
            <a:extLst>
              <a:ext uri="{FF2B5EF4-FFF2-40B4-BE49-F238E27FC236}">
                <a16:creationId xmlns:a16="http://schemas.microsoft.com/office/drawing/2014/main" id="{CB897DD0-4462-B31B-50A9-D399FD0F589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529"/>
          <a:stretch/>
        </p:blipFill>
        <p:spPr>
          <a:xfrm>
            <a:off x="3815" y="4389845"/>
            <a:ext cx="5024198" cy="2463772"/>
          </a:xfrm>
          <a:prstGeom prst="rect">
            <a:avLst/>
          </a:prstGeom>
        </p:spPr>
      </p:pic>
    </p:spTree>
    <p:extLst>
      <p:ext uri="{BB962C8B-B14F-4D97-AF65-F5344CB8AC3E}">
        <p14:creationId xmlns:p14="http://schemas.microsoft.com/office/powerpoint/2010/main" val="364542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5EA319-BD06-493B-D1CD-EC2AF739443B}"/>
              </a:ext>
              <a:ext uri="{C183D7F6-B498-43B3-948B-1728B52AA6E4}">
                <adec:decorative xmlns:adec="http://schemas.microsoft.com/office/drawing/2017/decorative" val="1"/>
              </a:ext>
            </a:extLst>
          </p:cNvPr>
          <p:cNvSpPr/>
          <p:nvPr userDrawn="1"/>
        </p:nvSpPr>
        <p:spPr>
          <a:xfrm>
            <a:off x="7547991" y="0"/>
            <a:ext cx="1703832"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8560446E-E817-5E2A-D76A-43A4168EF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7246669" y="4842646"/>
            <a:ext cx="1611949" cy="1853259"/>
          </a:xfrm>
          <a:prstGeom prst="rect">
            <a:avLst/>
          </a:prstGeom>
        </p:spPr>
      </p:pic>
      <p:sp>
        <p:nvSpPr>
          <p:cNvPr id="10" name="Title 1">
            <a:extLst>
              <a:ext uri="{FF2B5EF4-FFF2-40B4-BE49-F238E27FC236}">
                <a16:creationId xmlns:a16="http://schemas.microsoft.com/office/drawing/2014/main" id="{17DC846D-C40C-085A-6A57-EBD733E9C244}"/>
              </a:ext>
            </a:extLst>
          </p:cNvPr>
          <p:cNvSpPr>
            <a:spLocks noGrp="1"/>
          </p:cNvSpPr>
          <p:nvPr>
            <p:ph type="title"/>
          </p:nvPr>
        </p:nvSpPr>
        <p:spPr>
          <a:xfrm>
            <a:off x="777240" y="365760"/>
            <a:ext cx="6291072" cy="2670048"/>
          </a:xfrm>
          <a:solidFill>
            <a:schemeClr val="bg1">
              <a:lumMod val="95000"/>
            </a:schemeClr>
          </a:solidFill>
        </p:spPr>
        <p:txBody>
          <a:bodyPr/>
          <a:lstStyle>
            <a:lvl1pPr>
              <a:defRPr baseline="0"/>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F5F674E-A7FF-FC97-AC6B-9E98247F633F}"/>
              </a:ext>
            </a:extLst>
          </p:cNvPr>
          <p:cNvSpPr>
            <a:spLocks noGrp="1"/>
          </p:cNvSpPr>
          <p:nvPr>
            <p:ph idx="1"/>
          </p:nvPr>
        </p:nvSpPr>
        <p:spPr>
          <a:xfrm>
            <a:off x="777240" y="3346704"/>
            <a:ext cx="6016752" cy="2670048"/>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0">
            <a:extLst>
              <a:ext uri="{FF2B5EF4-FFF2-40B4-BE49-F238E27FC236}">
                <a16:creationId xmlns:a16="http://schemas.microsoft.com/office/drawing/2014/main" id="{F3752326-0FB4-41C5-2D91-5CBFDC2DAD85}"/>
              </a:ext>
            </a:extLst>
          </p:cNvPr>
          <p:cNvSpPr>
            <a:spLocks noGrp="1"/>
          </p:cNvSpPr>
          <p:nvPr>
            <p:ph type="pic" sz="quarter" idx="13" hasCustomPrompt="1"/>
          </p:nvPr>
        </p:nvSpPr>
        <p:spPr>
          <a:xfrm>
            <a:off x="7818120" y="950976"/>
            <a:ext cx="4050792" cy="4965192"/>
          </a:xfrm>
          <a:prstGeom prst="rect">
            <a:avLst/>
          </a:prstGeom>
        </p:spPr>
        <p:txBody>
          <a:bodyPr/>
          <a:lstStyle>
            <a:lvl1pPr marL="0" indent="0" algn="ctr">
              <a:buNone/>
              <a:defRPr spc="400" baseline="0"/>
            </a:lvl1pPr>
          </a:lstStyle>
          <a:p>
            <a:r>
              <a:rPr lang="en-US" dirty="0"/>
              <a:t>Click to add photo</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715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4BC85D4-4139-2AAA-166E-6FBA095A8B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1729776"/>
            <a:ext cx="5423337" cy="5356522"/>
          </a:xfrm>
          <a:prstGeom prst="rect">
            <a:avLst/>
          </a:prstGeom>
        </p:spPr>
      </p:pic>
      <p:sp>
        <p:nvSpPr>
          <p:cNvPr id="13" name="Rectangle 12">
            <a:extLst>
              <a:ext uri="{FF2B5EF4-FFF2-40B4-BE49-F238E27FC236}">
                <a16:creationId xmlns:a16="http://schemas.microsoft.com/office/drawing/2014/main" id="{A931BC73-A262-809F-6027-25B33F16B5F3}"/>
              </a:ext>
              <a:ext uri="{C183D7F6-B498-43B3-948B-1728B52AA6E4}">
                <adec:decorative xmlns:adec="http://schemas.microsoft.com/office/drawing/2017/decorative" val="1"/>
              </a:ext>
            </a:extLst>
          </p:cNvPr>
          <p:cNvSpPr/>
          <p:nvPr userDrawn="1"/>
        </p:nvSpPr>
        <p:spPr>
          <a:xfrm>
            <a:off x="10941270" y="0"/>
            <a:ext cx="1250729"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EA2C9-0142-1847-0FE5-307C101C610D}"/>
              </a:ext>
              <a:ext uri="{C183D7F6-B498-43B3-948B-1728B52AA6E4}">
                <adec:decorative xmlns:adec="http://schemas.microsoft.com/office/drawing/2017/decorative" val="1"/>
              </a:ext>
            </a:extLst>
          </p:cNvPr>
          <p:cNvSpPr/>
          <p:nvPr userDrawn="1"/>
        </p:nvSpPr>
        <p:spPr>
          <a:xfrm flipH="1">
            <a:off x="10683241"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6007DF4F-A4F8-98C7-5975-55CBED0DB375}"/>
              </a:ext>
            </a:extLst>
          </p:cNvPr>
          <p:cNvSpPr>
            <a:spLocks noGrp="1"/>
          </p:cNvSpPr>
          <p:nvPr>
            <p:ph type="title"/>
          </p:nvPr>
        </p:nvSpPr>
        <p:spPr>
          <a:xfrm>
            <a:off x="777240" y="667512"/>
            <a:ext cx="3621024" cy="5513832"/>
          </a:xfrm>
          <a:solidFill>
            <a:schemeClr val="bg1">
              <a:lumMod val="95000"/>
            </a:schemeClr>
          </a:solidFill>
        </p:spPr>
        <p:txBody>
          <a:bodyPr/>
          <a:lstStyle/>
          <a:p>
            <a:r>
              <a:rPr lang="en-US"/>
              <a:t>Click to edit Master title style</a:t>
            </a:r>
          </a:p>
        </p:txBody>
      </p:sp>
      <p:sp>
        <p:nvSpPr>
          <p:cNvPr id="16" name="Content Placeholder 2">
            <a:extLst>
              <a:ext uri="{FF2B5EF4-FFF2-40B4-BE49-F238E27FC236}">
                <a16:creationId xmlns:a16="http://schemas.microsoft.com/office/drawing/2014/main" id="{659D4968-2C08-763C-19C6-59134968556A}"/>
              </a:ext>
            </a:extLst>
          </p:cNvPr>
          <p:cNvSpPr>
            <a:spLocks noGrp="1"/>
          </p:cNvSpPr>
          <p:nvPr>
            <p:ph idx="1"/>
          </p:nvPr>
        </p:nvSpPr>
        <p:spPr>
          <a:xfrm>
            <a:off x="4846320" y="1161288"/>
            <a:ext cx="5276088" cy="4535424"/>
          </a:xfrm>
          <a:solidFill>
            <a:schemeClr val="bg1">
              <a:lumMod val="95000"/>
            </a:schemeClr>
          </a:solidFill>
        </p:spPr>
        <p:txBody>
          <a:bodyPr anchor="t" anchorCtr="0">
            <a:normAutofit/>
          </a:bodyPr>
          <a:lstStyle>
            <a:lvl1pPr marL="457200" indent="-457200">
              <a:lnSpc>
                <a:spcPct val="80000"/>
              </a:lnSpc>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714500" indent="-342900">
              <a:buFont typeface="+mj-lt"/>
              <a:buAutoNum type="alphaLcParenR"/>
              <a:defRPr sz="1400"/>
            </a:lvl4pPr>
            <a:lvl5pPr marL="2228850" indent="-40005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415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F0B854-EF27-FB51-FED5-D9C462D789D0}"/>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7AAF96D3-D3E2-FEAC-EE69-279502A579CE}"/>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FFA9ADD0-45A7-DB71-D010-70B5B174CC7B}"/>
              </a:ext>
            </a:extLst>
          </p:cNvPr>
          <p:cNvSpPr>
            <a:spLocks noGrp="1"/>
          </p:cNvSpPr>
          <p:nvPr>
            <p:ph idx="1"/>
          </p:nvPr>
        </p:nvSpPr>
        <p:spPr>
          <a:xfrm>
            <a:off x="777240" y="2093976"/>
            <a:ext cx="2880360" cy="3776472"/>
          </a:xfrm>
          <a:solidFill>
            <a:schemeClr val="tx1">
              <a:alpha val="5000"/>
            </a:schemeClr>
          </a:solidFill>
        </p:spPr>
        <p:txBody>
          <a:bodyPr rIns="45720" anchor="t" anchorCtr="0">
            <a:normAutofit/>
          </a:bodyPr>
          <a:lstStyle>
            <a:lvl1pPr>
              <a:spcAft>
                <a:spcPts val="1800"/>
              </a:spcAft>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4ECD368-DD7D-CC8B-3678-D0BFE829181C}"/>
              </a:ext>
            </a:extLst>
          </p:cNvPr>
          <p:cNvSpPr>
            <a:spLocks noGrp="1"/>
          </p:cNvSpPr>
          <p:nvPr>
            <p:ph idx="13"/>
          </p:nvPr>
        </p:nvSpPr>
        <p:spPr>
          <a:xfrm>
            <a:off x="4261104" y="2093976"/>
            <a:ext cx="6967728"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3596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accent4">
                    <a:lumMod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accent4">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accent4">
                    <a:lumMod val="75000"/>
                  </a:schemeClr>
                </a:solidFill>
              </a:defRPr>
            </a:lvl1pPr>
          </a:lstStyle>
          <a:p>
            <a:fld id="{F91729D4-A164-47A3-830D-E792BCE699E4}" type="slidenum">
              <a:rPr lang="en-US" smtClean="0"/>
              <a:pPr/>
              <a:t>‹#›</a:t>
            </a:fld>
            <a:endParaRPr lang="en-US" dirty="0"/>
          </a:p>
        </p:txBody>
      </p:sp>
      <p:sp>
        <p:nvSpPr>
          <p:cNvPr id="2" name="Title Placeholder 1">
            <a:extLst>
              <a:ext uri="{FF2B5EF4-FFF2-40B4-BE49-F238E27FC236}">
                <a16:creationId xmlns:a16="http://schemas.microsoft.com/office/drawing/2014/main" id="{7575F976-A881-DB46-9D98-9D55727C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C7589-D4CD-50AB-9AA4-198FD4932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3" r:id="rId5"/>
    <p:sldLayoutId id="2147483684" r:id="rId6"/>
    <p:sldLayoutId id="2147483677" r:id="rId7"/>
    <p:sldLayoutId id="2147483678" r:id="rId8"/>
    <p:sldLayoutId id="2147483679" r:id="rId9"/>
    <p:sldLayoutId id="2147483680" r:id="rId10"/>
    <p:sldLayoutId id="2147483681" r:id="rId11"/>
    <p:sldLayoutId id="2147483682" r:id="rId12"/>
    <p:sldLayoutId id="2147483685" r:id="rId13"/>
  </p:sldLayoutIdLst>
  <p:hf hdr="0" ftr="0" dt="0"/>
  <p:txStyles>
    <p:titleStyle>
      <a:lvl1pPr algn="l" defTabSz="914400" rtl="0" eaLnBrk="1" latinLnBrk="0" hangingPunct="1">
        <a:lnSpc>
          <a:spcPct val="90000"/>
        </a:lnSpc>
        <a:spcBef>
          <a:spcPct val="0"/>
        </a:spcBef>
        <a:buNone/>
        <a:defRPr sz="4400"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680-7C22-BFF1-165D-52AB411C0F66}"/>
              </a:ext>
            </a:extLst>
          </p:cNvPr>
          <p:cNvSpPr>
            <a:spLocks noGrp="1"/>
          </p:cNvSpPr>
          <p:nvPr>
            <p:ph type="title"/>
          </p:nvPr>
        </p:nvSpPr>
        <p:spPr>
          <a:xfrm>
            <a:off x="768096" y="667512"/>
            <a:ext cx="5916168" cy="4873752"/>
          </a:xfrm>
        </p:spPr>
        <p:txBody>
          <a:bodyPr/>
          <a:lstStyle/>
          <a:p>
            <a:r>
              <a:rPr lang="en-US" b="1" dirty="0">
                <a:solidFill>
                  <a:schemeClr val="tx1"/>
                </a:solidFill>
                <a:latin typeface="Arial Black" panose="020B0A04020102020204" pitchFamily="34" charset="0"/>
              </a:rPr>
              <a:t>Creating and Using Bookmarks in Power BI</a:t>
            </a:r>
          </a:p>
        </p:txBody>
      </p:sp>
      <p:sp>
        <p:nvSpPr>
          <p:cNvPr id="3" name="Text Placeholder 2">
            <a:extLst>
              <a:ext uri="{FF2B5EF4-FFF2-40B4-BE49-F238E27FC236}">
                <a16:creationId xmlns:a16="http://schemas.microsoft.com/office/drawing/2014/main" id="{302F459B-002E-E89C-3A0E-589730DD7197}"/>
              </a:ext>
            </a:extLst>
          </p:cNvPr>
          <p:cNvSpPr>
            <a:spLocks noGrp="1"/>
          </p:cNvSpPr>
          <p:nvPr>
            <p:ph type="body" sz="quarter" idx="10"/>
          </p:nvPr>
        </p:nvSpPr>
        <p:spPr>
          <a:xfrm>
            <a:off x="768096" y="5568696"/>
            <a:ext cx="5276088" cy="859536"/>
          </a:xfrm>
        </p:spPr>
        <p:txBody>
          <a:bodyPr/>
          <a:lstStyle/>
          <a:p>
            <a:r>
              <a:rPr lang="en-US" dirty="0"/>
              <a:t>Mirjam Nilsson </a:t>
            </a:r>
          </a:p>
          <a:p>
            <a:endParaRPr lang="en-US" dirty="0"/>
          </a:p>
        </p:txBody>
      </p:sp>
      <p:pic>
        <p:nvPicPr>
          <p:cNvPr id="8" name="Picture 7">
            <a:extLst>
              <a:ext uri="{FF2B5EF4-FFF2-40B4-BE49-F238E27FC236}">
                <a16:creationId xmlns:a16="http://schemas.microsoft.com/office/drawing/2014/main" id="{937BD9A0-3514-41B3-8806-AA69865C83E1}"/>
              </a:ext>
            </a:extLst>
          </p:cNvPr>
          <p:cNvPicPr>
            <a:picLocks noChangeAspect="1"/>
          </p:cNvPicPr>
          <p:nvPr/>
        </p:nvPicPr>
        <p:blipFill>
          <a:blip r:embed="rId2"/>
          <a:stretch>
            <a:fillRect/>
          </a:stretch>
        </p:blipFill>
        <p:spPr>
          <a:xfrm>
            <a:off x="6684264" y="1802660"/>
            <a:ext cx="4802353" cy="33563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276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F16-5D43-624B-C92D-A1CDE6D4A529}"/>
              </a:ext>
            </a:extLst>
          </p:cNvPr>
          <p:cNvSpPr>
            <a:spLocks noGrp="1"/>
          </p:cNvSpPr>
          <p:nvPr>
            <p:ph type="title"/>
          </p:nvPr>
        </p:nvSpPr>
        <p:spPr/>
        <p:txBody>
          <a:bodyPr/>
          <a:lstStyle/>
          <a:p>
            <a:r>
              <a:rPr lang="en-IN" b="1" dirty="0">
                <a:latin typeface="Arial Black" panose="020B0A04020102020204" pitchFamily="34" charset="0"/>
              </a:rPr>
              <a:t>THANK YOU </a:t>
            </a:r>
          </a:p>
        </p:txBody>
      </p:sp>
      <p:sp>
        <p:nvSpPr>
          <p:cNvPr id="3" name="Content Placeholder 2">
            <a:extLst>
              <a:ext uri="{FF2B5EF4-FFF2-40B4-BE49-F238E27FC236}">
                <a16:creationId xmlns:a16="http://schemas.microsoft.com/office/drawing/2014/main" id="{AFF3FC58-BC9C-5A18-64C0-77A79FCB0756}"/>
              </a:ext>
            </a:extLst>
          </p:cNvPr>
          <p:cNvSpPr>
            <a:spLocks noGrp="1"/>
          </p:cNvSpPr>
          <p:nvPr>
            <p:ph idx="13"/>
          </p:nvPr>
        </p:nvSpPr>
        <p:spPr/>
        <p:txBody>
          <a:bodyPr>
            <a:normAutofit/>
          </a:bodyPr>
          <a:lstStyle/>
          <a:p>
            <a:r>
              <a:rPr lang="en-IN" sz="3600" b="1" dirty="0">
                <a:solidFill>
                  <a:schemeClr val="tx1"/>
                </a:solidFill>
                <a:latin typeface="Arial Black" panose="020B0A04020102020204" pitchFamily="34" charset="0"/>
              </a:rPr>
              <a:t>If you have any questions?</a:t>
            </a:r>
          </a:p>
          <a:p>
            <a:pPr marL="0" indent="0">
              <a:buNone/>
            </a:pPr>
            <a:r>
              <a:rPr lang="en-IN" sz="3600" b="1" dirty="0">
                <a:solidFill>
                  <a:schemeClr val="tx1"/>
                </a:solidFill>
                <a:latin typeface="Arial Black" panose="020B0A04020102020204" pitchFamily="34" charset="0"/>
              </a:rPr>
              <a:t>thahliyamist@gmail.com</a:t>
            </a:r>
          </a:p>
        </p:txBody>
      </p:sp>
      <p:sp>
        <p:nvSpPr>
          <p:cNvPr id="4" name="Slide Number Placeholder 3">
            <a:extLst>
              <a:ext uri="{FF2B5EF4-FFF2-40B4-BE49-F238E27FC236}">
                <a16:creationId xmlns:a16="http://schemas.microsoft.com/office/drawing/2014/main" id="{A78A1B13-B00C-1EAB-9450-6171E5045254}"/>
              </a:ext>
            </a:extLst>
          </p:cNvPr>
          <p:cNvSpPr>
            <a:spLocks noGrp="1"/>
          </p:cNvSpPr>
          <p:nvPr>
            <p:ph type="sldNum" sz="quarter" idx="12"/>
          </p:nvPr>
        </p:nvSpPr>
        <p:spPr/>
        <p:txBody>
          <a:bodyPr/>
          <a:lstStyle/>
          <a:p>
            <a:fld id="{CBD12358-51D2-46B3-9BDE-DF29528B9454}" type="slidenum">
              <a:rPr lang="en-US" smtClean="0"/>
              <a:t>10</a:t>
            </a:fld>
            <a:endParaRPr lang="en-US" dirty="0"/>
          </a:p>
        </p:txBody>
      </p:sp>
    </p:spTree>
    <p:extLst>
      <p:ext uri="{BB962C8B-B14F-4D97-AF65-F5344CB8AC3E}">
        <p14:creationId xmlns:p14="http://schemas.microsoft.com/office/powerpoint/2010/main" val="41387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10E44-3E44-2C7F-09FC-B44A23DFE5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D742E7-5773-24E6-B2B3-F5D1D8F9610B}"/>
              </a:ext>
            </a:extLst>
          </p:cNvPr>
          <p:cNvSpPr>
            <a:spLocks noGrp="1"/>
          </p:cNvSpPr>
          <p:nvPr>
            <p:ph type="sldNum" sz="quarter" idx="12"/>
          </p:nvPr>
        </p:nvSpPr>
        <p:spPr/>
        <p:txBody>
          <a:bodyPr/>
          <a:lstStyle/>
          <a:p>
            <a:fld id="{CBD12358-51D2-46B3-9BDE-DF29528B9454}" type="slidenum">
              <a:rPr lang="en-US" smtClean="0"/>
              <a:t>2</a:t>
            </a:fld>
            <a:endParaRPr lang="en-US" dirty="0"/>
          </a:p>
        </p:txBody>
      </p:sp>
      <p:sp>
        <p:nvSpPr>
          <p:cNvPr id="5" name="Title 1">
            <a:extLst>
              <a:ext uri="{FF2B5EF4-FFF2-40B4-BE49-F238E27FC236}">
                <a16:creationId xmlns:a16="http://schemas.microsoft.com/office/drawing/2014/main" id="{6E6EBBB7-DB5B-EC9C-4CBE-0E723FA6BBDD}"/>
              </a:ext>
            </a:extLst>
          </p:cNvPr>
          <p:cNvSpPr>
            <a:spLocks noGrp="1"/>
          </p:cNvSpPr>
          <p:nvPr>
            <p:ph idx="13"/>
          </p:nvPr>
        </p:nvSpPr>
        <p:spPr>
          <a:xfrm>
            <a:off x="804863" y="581202"/>
            <a:ext cx="9874426" cy="4014787"/>
          </a:xfrm>
        </p:spPr>
        <p:txBody>
          <a:bodyPr>
            <a:noAutofit/>
          </a:bodyPr>
          <a:lstStyle/>
          <a:p>
            <a:pPr>
              <a:buFont typeface="Arial" panose="020B0604020202020204" pitchFamily="34" charset="0"/>
              <a:buChar char="•"/>
            </a:pPr>
            <a:r>
              <a:rPr lang="en-US" sz="3200" b="1" dirty="0">
                <a:solidFill>
                  <a:schemeClr val="tx1"/>
                </a:solidFill>
                <a:latin typeface="Arial Black" panose="020B0A04020102020204" pitchFamily="34" charset="0"/>
              </a:rPr>
              <a:t>What are Bookmarks?</a:t>
            </a:r>
          </a:p>
          <a:p>
            <a:pPr marL="742950" lvl="1" indent="-285750">
              <a:buFont typeface="Arial" panose="020B0604020202020204" pitchFamily="34" charset="0"/>
              <a:buChar char="•"/>
            </a:pPr>
            <a:r>
              <a:rPr lang="en-US" sz="3200" b="1" dirty="0">
                <a:solidFill>
                  <a:schemeClr val="tx1"/>
                </a:solidFill>
              </a:rPr>
              <a:t>Bookmarks are Power BI features that capture the current state of a report page, including filters, slicers, and visuals.</a:t>
            </a:r>
          </a:p>
          <a:p>
            <a:pPr marL="742950" lvl="1" indent="-285750">
              <a:buFont typeface="Arial" panose="020B0604020202020204" pitchFamily="34" charset="0"/>
              <a:buChar char="•"/>
            </a:pPr>
            <a:r>
              <a:rPr lang="en-US" sz="3200" b="1" dirty="0">
                <a:solidFill>
                  <a:schemeClr val="tx1"/>
                </a:solidFill>
              </a:rPr>
              <a:t>Enable easy report navigation, create dynamic storytelling experiences, and tailor reporting views.</a:t>
            </a:r>
          </a:p>
          <a:p>
            <a:pPr>
              <a:buFont typeface="Arial" panose="020B0604020202020204" pitchFamily="34" charset="0"/>
              <a:buChar char="•"/>
            </a:pPr>
            <a:r>
              <a:rPr lang="en-US" sz="3200" b="1" dirty="0">
                <a:solidFill>
                  <a:schemeClr val="tx1"/>
                </a:solidFill>
                <a:latin typeface="Arial Black" panose="020B0A04020102020204" pitchFamily="34" charset="0"/>
              </a:rPr>
              <a:t>Why Use Bookmarks?</a:t>
            </a:r>
          </a:p>
          <a:p>
            <a:pPr marL="742950" lvl="1" indent="-285750">
              <a:buFont typeface="Arial" panose="020B0604020202020204" pitchFamily="34" charset="0"/>
              <a:buChar char="•"/>
            </a:pPr>
            <a:r>
              <a:rPr lang="en-US" sz="3200" b="1" dirty="0">
                <a:solidFill>
                  <a:schemeClr val="tx1"/>
                </a:solidFill>
              </a:rPr>
              <a:t>Streamlines navigation and enhances user experience.</a:t>
            </a:r>
          </a:p>
          <a:p>
            <a:pPr marL="742950" lvl="1" indent="-285750">
              <a:buFont typeface="Arial" panose="020B0604020202020204" pitchFamily="34" charset="0"/>
              <a:buChar char="•"/>
            </a:pPr>
            <a:r>
              <a:rPr lang="en-US" sz="3200" b="1" dirty="0">
                <a:solidFill>
                  <a:schemeClr val="tx1"/>
                </a:solidFill>
              </a:rPr>
              <a:t>Allows personalized views and highlights specific insights.</a:t>
            </a:r>
          </a:p>
          <a:p>
            <a:endParaRPr lang="en-IN" sz="3200" b="1" dirty="0">
              <a:solidFill>
                <a:schemeClr val="tx1"/>
              </a:solidFill>
            </a:endParaRPr>
          </a:p>
        </p:txBody>
      </p:sp>
    </p:spTree>
    <p:extLst>
      <p:ext uri="{BB962C8B-B14F-4D97-AF65-F5344CB8AC3E}">
        <p14:creationId xmlns:p14="http://schemas.microsoft.com/office/powerpoint/2010/main" val="291564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02136-2F2E-9B7D-F8EE-F9DF64A0B2AC}"/>
              </a:ext>
            </a:extLst>
          </p:cNvPr>
          <p:cNvSpPr>
            <a:spLocks noGrp="1"/>
          </p:cNvSpPr>
          <p:nvPr>
            <p:ph idx="13"/>
          </p:nvPr>
        </p:nvSpPr>
        <p:spPr>
          <a:xfrm>
            <a:off x="759516" y="976376"/>
            <a:ext cx="11003505" cy="4014216"/>
          </a:xfrm>
        </p:spPr>
        <p:txBody>
          <a:bodyPr>
            <a:noAutofit/>
          </a:bodyPr>
          <a:lstStyle/>
          <a:p>
            <a:pPr marL="0" indent="0">
              <a:buNone/>
            </a:pPr>
            <a:r>
              <a:rPr lang="en-US" sz="2800" b="1" dirty="0">
                <a:solidFill>
                  <a:schemeClr val="tx1"/>
                </a:solidFill>
                <a:latin typeface="Arial Black" panose="020B0A04020102020204" pitchFamily="34" charset="0"/>
              </a:rPr>
              <a:t>Benefits of Using Bookmarks</a:t>
            </a:r>
          </a:p>
          <a:p>
            <a:pPr>
              <a:buFont typeface="Arial" panose="020B0604020202020204" pitchFamily="34" charset="0"/>
              <a:buChar char="•"/>
            </a:pPr>
            <a:r>
              <a:rPr lang="en-US" sz="2800" b="1" dirty="0">
                <a:solidFill>
                  <a:schemeClr val="tx1"/>
                </a:solidFill>
              </a:rPr>
              <a:t>Interactive Experience</a:t>
            </a:r>
            <a:r>
              <a:rPr lang="en-US" sz="2800" dirty="0">
                <a:solidFill>
                  <a:schemeClr val="tx1"/>
                </a:solidFill>
              </a:rPr>
              <a:t>: Create tailored views that adjust based on user interaction.</a:t>
            </a:r>
          </a:p>
          <a:p>
            <a:pPr>
              <a:buFont typeface="Arial" panose="020B0604020202020204" pitchFamily="34" charset="0"/>
              <a:buChar char="•"/>
            </a:pPr>
            <a:r>
              <a:rPr lang="en-US" sz="2800" b="1" dirty="0">
                <a:solidFill>
                  <a:schemeClr val="tx1"/>
                </a:solidFill>
              </a:rPr>
              <a:t>Data Storytelling</a:t>
            </a:r>
            <a:r>
              <a:rPr lang="en-US" sz="2800" dirty="0">
                <a:solidFill>
                  <a:schemeClr val="tx1"/>
                </a:solidFill>
              </a:rPr>
              <a:t>: Seamlessly transition between visuals to tell a story.</a:t>
            </a:r>
          </a:p>
          <a:p>
            <a:pPr>
              <a:buFont typeface="Arial" panose="020B0604020202020204" pitchFamily="34" charset="0"/>
              <a:buChar char="•"/>
            </a:pPr>
            <a:r>
              <a:rPr lang="en-US" sz="2800" b="1" dirty="0">
                <a:solidFill>
                  <a:schemeClr val="tx1"/>
                </a:solidFill>
              </a:rPr>
              <a:t>Improved Navigation</a:t>
            </a:r>
            <a:r>
              <a:rPr lang="en-US" sz="2800" dirty="0">
                <a:solidFill>
                  <a:schemeClr val="tx1"/>
                </a:solidFill>
              </a:rPr>
              <a:t>: Simplifies navigation within reports for non-technical users.</a:t>
            </a:r>
          </a:p>
          <a:p>
            <a:pPr>
              <a:buFont typeface="Arial" panose="020B0604020202020204" pitchFamily="34" charset="0"/>
              <a:buChar char="•"/>
            </a:pPr>
            <a:r>
              <a:rPr lang="en-US" sz="2800" b="1" dirty="0">
                <a:solidFill>
                  <a:schemeClr val="tx1"/>
                </a:solidFill>
              </a:rPr>
              <a:t>Time Efficiency</a:t>
            </a:r>
            <a:r>
              <a:rPr lang="en-US" sz="2800" dirty="0">
                <a:solidFill>
                  <a:schemeClr val="tx1"/>
                </a:solidFill>
              </a:rPr>
              <a:t>: Save time by setting up standard views for common report requirements.</a:t>
            </a:r>
          </a:p>
          <a:p>
            <a:endParaRPr lang="en-IN" sz="2800" dirty="0">
              <a:solidFill>
                <a:schemeClr val="tx1"/>
              </a:solidFill>
            </a:endParaRPr>
          </a:p>
        </p:txBody>
      </p:sp>
      <p:sp>
        <p:nvSpPr>
          <p:cNvPr id="4" name="Slide Number Placeholder 3">
            <a:extLst>
              <a:ext uri="{FF2B5EF4-FFF2-40B4-BE49-F238E27FC236}">
                <a16:creationId xmlns:a16="http://schemas.microsoft.com/office/drawing/2014/main" id="{870B0245-F551-DC16-1BEB-03175C794DBC}"/>
              </a:ext>
            </a:extLst>
          </p:cNvPr>
          <p:cNvSpPr>
            <a:spLocks noGrp="1"/>
          </p:cNvSpPr>
          <p:nvPr>
            <p:ph type="sldNum" sz="quarter" idx="12"/>
          </p:nvPr>
        </p:nvSpPr>
        <p:spPr/>
        <p:txBody>
          <a:bodyPr/>
          <a:lstStyle/>
          <a:p>
            <a:fld id="{CBD12358-51D2-46B3-9BDE-DF29528B9454}" type="slidenum">
              <a:rPr lang="en-US" smtClean="0"/>
              <a:t>3</a:t>
            </a:fld>
            <a:endParaRPr lang="en-US" dirty="0"/>
          </a:p>
        </p:txBody>
      </p:sp>
    </p:spTree>
    <p:extLst>
      <p:ext uri="{BB962C8B-B14F-4D97-AF65-F5344CB8AC3E}">
        <p14:creationId xmlns:p14="http://schemas.microsoft.com/office/powerpoint/2010/main" val="37978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702DB-5220-2C44-2448-90F1A34F971C}"/>
              </a:ext>
            </a:extLst>
          </p:cNvPr>
          <p:cNvSpPr>
            <a:spLocks noGrp="1"/>
          </p:cNvSpPr>
          <p:nvPr>
            <p:ph idx="13"/>
          </p:nvPr>
        </p:nvSpPr>
        <p:spPr>
          <a:xfrm>
            <a:off x="635339" y="468376"/>
            <a:ext cx="10469880" cy="4014216"/>
          </a:xfrm>
        </p:spPr>
        <p:txBody>
          <a:bodyPr>
            <a:noAutofit/>
          </a:bodyPr>
          <a:lstStyle/>
          <a:p>
            <a:pPr marL="0" indent="0">
              <a:buNone/>
            </a:pPr>
            <a:r>
              <a:rPr lang="en-US" sz="3600" b="1" dirty="0">
                <a:solidFill>
                  <a:schemeClr val="tx1"/>
                </a:solidFill>
                <a:latin typeface="Arial Black" panose="020B0A04020102020204" pitchFamily="34" charset="0"/>
              </a:rPr>
              <a:t>Types of Bookmarks</a:t>
            </a:r>
          </a:p>
          <a:p>
            <a:pPr>
              <a:buFont typeface="Arial" panose="020B0604020202020204" pitchFamily="34" charset="0"/>
              <a:buChar char="•"/>
            </a:pPr>
            <a:r>
              <a:rPr lang="en-US" sz="2400" b="1" dirty="0">
                <a:solidFill>
                  <a:schemeClr val="tx1"/>
                </a:solidFill>
              </a:rPr>
              <a:t>Report View Bookmarks</a:t>
            </a:r>
            <a:r>
              <a:rPr lang="en-US" sz="2400" dirty="0">
                <a:solidFill>
                  <a:schemeClr val="tx1"/>
                </a:solidFill>
              </a:rPr>
              <a:t>:</a:t>
            </a:r>
          </a:p>
          <a:p>
            <a:pPr marL="742950" lvl="1" indent="-285750">
              <a:buFont typeface="Arial" panose="020B0604020202020204" pitchFamily="34" charset="0"/>
              <a:buChar char="•"/>
            </a:pPr>
            <a:r>
              <a:rPr lang="en-US" sz="2400" dirty="0">
                <a:solidFill>
                  <a:schemeClr val="tx1"/>
                </a:solidFill>
              </a:rPr>
              <a:t>Capture the entire report’s appearance, including visuals and filter settings.</a:t>
            </a:r>
          </a:p>
          <a:p>
            <a:pPr>
              <a:buFont typeface="Arial" panose="020B0604020202020204" pitchFamily="34" charset="0"/>
              <a:buChar char="•"/>
            </a:pPr>
            <a:r>
              <a:rPr lang="en-US" sz="2400" b="1" dirty="0">
                <a:solidFill>
                  <a:schemeClr val="tx1"/>
                </a:solidFill>
              </a:rPr>
              <a:t>Data View Bookmarks</a:t>
            </a:r>
            <a:r>
              <a:rPr lang="en-US" sz="2400" dirty="0">
                <a:solidFill>
                  <a:schemeClr val="tx1"/>
                </a:solidFill>
              </a:rPr>
              <a:t>:</a:t>
            </a:r>
          </a:p>
          <a:p>
            <a:pPr marL="742950" lvl="1" indent="-285750">
              <a:buFont typeface="Arial" panose="020B0604020202020204" pitchFamily="34" charset="0"/>
              <a:buChar char="•"/>
            </a:pPr>
            <a:r>
              <a:rPr lang="en-US" sz="2400" dirty="0">
                <a:solidFill>
                  <a:schemeClr val="tx1"/>
                </a:solidFill>
              </a:rPr>
              <a:t>Record filter and slicer states for the data but exclude visual customization.</a:t>
            </a:r>
          </a:p>
          <a:p>
            <a:pPr>
              <a:buFont typeface="Arial" panose="020B0604020202020204" pitchFamily="34" charset="0"/>
              <a:buChar char="•"/>
            </a:pPr>
            <a:r>
              <a:rPr lang="en-US" sz="2400" b="1" dirty="0">
                <a:solidFill>
                  <a:schemeClr val="tx1"/>
                </a:solidFill>
              </a:rPr>
              <a:t>Personal Bookmarks</a:t>
            </a:r>
            <a:r>
              <a:rPr lang="en-US" sz="2400" dirty="0">
                <a:solidFill>
                  <a:schemeClr val="tx1"/>
                </a:solidFill>
              </a:rPr>
              <a:t>:</a:t>
            </a:r>
          </a:p>
          <a:p>
            <a:pPr marL="742950" lvl="1" indent="-285750">
              <a:buFont typeface="Arial" panose="020B0604020202020204" pitchFamily="34" charset="0"/>
              <a:buChar char="•"/>
            </a:pPr>
            <a:r>
              <a:rPr lang="en-US" sz="2400" dirty="0">
                <a:solidFill>
                  <a:schemeClr val="tx1"/>
                </a:solidFill>
              </a:rPr>
              <a:t>Allow users to create and save their personalized views of the report.</a:t>
            </a:r>
          </a:p>
          <a:p>
            <a:pPr>
              <a:buFont typeface="Arial" panose="020B0604020202020204" pitchFamily="34" charset="0"/>
              <a:buChar char="•"/>
            </a:pPr>
            <a:r>
              <a:rPr lang="en-US" sz="2400" b="1" dirty="0">
                <a:solidFill>
                  <a:schemeClr val="tx1"/>
                </a:solidFill>
              </a:rPr>
              <a:t>Selection Pane and Visibility Control</a:t>
            </a:r>
            <a:r>
              <a:rPr lang="en-US" sz="2400" dirty="0">
                <a:solidFill>
                  <a:schemeClr val="tx1"/>
                </a:solidFill>
              </a:rPr>
              <a:t>:</a:t>
            </a:r>
          </a:p>
          <a:p>
            <a:pPr marL="742950" lvl="1" indent="-285750">
              <a:buFont typeface="Arial" panose="020B0604020202020204" pitchFamily="34" charset="0"/>
              <a:buChar char="•"/>
            </a:pPr>
            <a:r>
              <a:rPr lang="en-US" sz="2400" dirty="0">
                <a:solidFill>
                  <a:schemeClr val="tx1"/>
                </a:solidFill>
              </a:rPr>
              <a:t>Control which visuals appear for different bookmarks to support various views.</a:t>
            </a:r>
          </a:p>
          <a:p>
            <a:endParaRPr lang="en-IN" sz="2400" dirty="0">
              <a:solidFill>
                <a:schemeClr val="tx1"/>
              </a:solidFill>
            </a:endParaRPr>
          </a:p>
        </p:txBody>
      </p:sp>
      <p:sp>
        <p:nvSpPr>
          <p:cNvPr id="4" name="Slide Number Placeholder 3">
            <a:extLst>
              <a:ext uri="{FF2B5EF4-FFF2-40B4-BE49-F238E27FC236}">
                <a16:creationId xmlns:a16="http://schemas.microsoft.com/office/drawing/2014/main" id="{E8863136-D1AF-F365-A97B-C79ABEA027C6}"/>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286307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A69AA-4B6B-098B-A5E2-9107BAB3C06A}"/>
              </a:ext>
            </a:extLst>
          </p:cNvPr>
          <p:cNvSpPr>
            <a:spLocks noGrp="1"/>
          </p:cNvSpPr>
          <p:nvPr>
            <p:ph idx="13"/>
          </p:nvPr>
        </p:nvSpPr>
        <p:spPr>
          <a:xfrm>
            <a:off x="161206" y="502242"/>
            <a:ext cx="7120127" cy="4014216"/>
          </a:xfrm>
        </p:spPr>
        <p:txBody>
          <a:bodyPr>
            <a:noAutofit/>
          </a:bodyPr>
          <a:lstStyle/>
          <a:p>
            <a:r>
              <a:rPr lang="en-US" sz="3200" b="1" dirty="0">
                <a:solidFill>
                  <a:schemeClr val="tx1"/>
                </a:solidFill>
                <a:latin typeface="Arial" panose="020B0604020202020204" pitchFamily="34" charset="0"/>
                <a:cs typeface="Arial" panose="020B0604020202020204" pitchFamily="34" charset="0"/>
              </a:rPr>
              <a:t>Setting Up Bookmarks</a:t>
            </a:r>
          </a:p>
          <a:p>
            <a:pPr>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Step 1</a:t>
            </a:r>
            <a:r>
              <a:rPr lang="en-US" dirty="0">
                <a:solidFill>
                  <a:schemeClr val="tx1"/>
                </a:solidFill>
                <a:latin typeface="Arial" panose="020B0604020202020204" pitchFamily="34" charset="0"/>
                <a:cs typeface="Arial" panose="020B0604020202020204" pitchFamily="34" charset="0"/>
              </a:rPr>
              <a:t>: Go to the </a:t>
            </a:r>
            <a:r>
              <a:rPr lang="en-US" b="1" dirty="0">
                <a:solidFill>
                  <a:schemeClr val="tx1"/>
                </a:solidFill>
                <a:latin typeface="Arial" panose="020B0604020202020204" pitchFamily="34" charset="0"/>
                <a:cs typeface="Arial" panose="020B0604020202020204" pitchFamily="34" charset="0"/>
              </a:rPr>
              <a:t>View</a:t>
            </a:r>
            <a:r>
              <a:rPr lang="en-US" dirty="0">
                <a:solidFill>
                  <a:schemeClr val="tx1"/>
                </a:solidFill>
                <a:latin typeface="Arial" panose="020B0604020202020204" pitchFamily="34" charset="0"/>
                <a:cs typeface="Arial" panose="020B0604020202020204" pitchFamily="34" charset="0"/>
              </a:rPr>
              <a:t> tab and select </a:t>
            </a:r>
            <a:r>
              <a:rPr lang="en-US" b="1" dirty="0">
                <a:solidFill>
                  <a:schemeClr val="tx1"/>
                </a:solidFill>
                <a:latin typeface="Arial" panose="020B0604020202020204" pitchFamily="34" charset="0"/>
                <a:cs typeface="Arial" panose="020B0604020202020204" pitchFamily="34" charset="0"/>
              </a:rPr>
              <a:t>Bookmarks Pane</a:t>
            </a:r>
            <a:r>
              <a:rPr lang="en-US" dirty="0">
                <a:solidFill>
                  <a:schemeClr val="tx1"/>
                </a:solidFill>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Step 2</a:t>
            </a:r>
            <a:r>
              <a:rPr lang="en-US" dirty="0">
                <a:solidFill>
                  <a:schemeClr val="tx1"/>
                </a:solidFill>
                <a:latin typeface="Arial" panose="020B0604020202020204" pitchFamily="34" charset="0"/>
                <a:cs typeface="Arial" panose="020B0604020202020204" pitchFamily="34" charset="0"/>
              </a:rPr>
              <a:t>: Arrange your report with the desired visual, filters, and slicers.</a:t>
            </a:r>
          </a:p>
          <a:p>
            <a:pPr>
              <a:buFont typeface="Arial" panose="020B0604020202020204" pitchFamily="34" charset="0"/>
              <a:buChar char="•"/>
            </a:pPr>
            <a:r>
              <a:rPr lang="en-US" b="1" dirty="0">
                <a:solidFill>
                  <a:schemeClr val="tx1"/>
                </a:solidFill>
                <a:latin typeface="Arial" panose="020B0604020202020204" pitchFamily="34" charset="0"/>
                <a:cs typeface="Arial" panose="020B0604020202020204" pitchFamily="34" charset="0"/>
              </a:rPr>
              <a:t>Step 3</a:t>
            </a:r>
            <a:r>
              <a:rPr lang="en-US" dirty="0">
                <a:solidFill>
                  <a:schemeClr val="tx1"/>
                </a:solidFill>
                <a:latin typeface="Arial" panose="020B0604020202020204" pitchFamily="34" charset="0"/>
                <a:cs typeface="Arial" panose="020B0604020202020204" pitchFamily="34" charset="0"/>
              </a:rPr>
              <a:t>: In the Bookmarks Pane, click on </a:t>
            </a:r>
            <a:r>
              <a:rPr lang="en-US" b="1" dirty="0">
                <a:solidFill>
                  <a:schemeClr val="tx1"/>
                </a:solidFill>
                <a:latin typeface="Arial" panose="020B0604020202020204" pitchFamily="34" charset="0"/>
                <a:cs typeface="Arial" panose="020B0604020202020204" pitchFamily="34" charset="0"/>
              </a:rPr>
              <a:t>Add</a:t>
            </a:r>
            <a:r>
              <a:rPr lang="en-US" dirty="0">
                <a:solidFill>
                  <a:schemeClr val="tx1"/>
                </a:solidFill>
                <a:latin typeface="Arial" panose="020B0604020202020204" pitchFamily="34" charset="0"/>
                <a:cs typeface="Arial" panose="020B0604020202020204" pitchFamily="34" charset="0"/>
              </a:rPr>
              <a:t> to create a new bookmark.</a:t>
            </a:r>
          </a:p>
          <a:p>
            <a:pPr marL="742950" lvl="1" indent="-28575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Naming</a:t>
            </a:r>
            <a:r>
              <a:rPr lang="en-US" sz="2000" dirty="0">
                <a:solidFill>
                  <a:schemeClr val="tx1"/>
                </a:solidFill>
                <a:latin typeface="Arial" panose="020B0604020202020204" pitchFamily="34" charset="0"/>
                <a:cs typeface="Arial" panose="020B0604020202020204" pitchFamily="34" charset="0"/>
              </a:rPr>
              <a:t>: Rename your bookmark for easy identification.</a:t>
            </a:r>
          </a:p>
          <a:p>
            <a:pPr marL="742950" lvl="1" indent="-28575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Options</a:t>
            </a:r>
            <a:r>
              <a:rPr lang="en-US" sz="2000" dirty="0">
                <a:solidFill>
                  <a:schemeClr val="tx1"/>
                </a:solidFill>
                <a:latin typeface="Arial" panose="020B0604020202020204" pitchFamily="34" charset="0"/>
                <a:cs typeface="Arial" panose="020B0604020202020204" pitchFamily="34" charset="0"/>
              </a:rPr>
              <a:t>:</a:t>
            </a:r>
          </a:p>
          <a:p>
            <a:pPr marL="1143000" lvl="2" indent="-2286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Data</a:t>
            </a:r>
            <a:r>
              <a:rPr lang="en-US" sz="2000" dirty="0">
                <a:solidFill>
                  <a:schemeClr val="tx1"/>
                </a:solidFill>
                <a:latin typeface="Arial" panose="020B0604020202020204" pitchFamily="34" charset="0"/>
                <a:cs typeface="Arial" panose="020B0604020202020204" pitchFamily="34" charset="0"/>
              </a:rPr>
              <a:t>: Saves current filter and slicer states.</a:t>
            </a:r>
          </a:p>
          <a:p>
            <a:pPr marL="1143000" lvl="2" indent="-2286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Display</a:t>
            </a:r>
            <a:r>
              <a:rPr lang="en-US" sz="2000" dirty="0">
                <a:solidFill>
                  <a:schemeClr val="tx1"/>
                </a:solidFill>
                <a:latin typeface="Arial" panose="020B0604020202020204" pitchFamily="34" charset="0"/>
                <a:cs typeface="Arial" panose="020B0604020202020204" pitchFamily="34" charset="0"/>
              </a:rPr>
              <a:t>: Captures visibility settings in the Selection Pane.</a:t>
            </a:r>
          </a:p>
          <a:p>
            <a:pPr marL="1143000" lvl="2" indent="-228600">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Current Page</a:t>
            </a:r>
            <a:r>
              <a:rPr lang="en-US" sz="2000" dirty="0">
                <a:solidFill>
                  <a:schemeClr val="tx1"/>
                </a:solidFill>
                <a:latin typeface="Arial" panose="020B0604020202020204" pitchFamily="34" charset="0"/>
                <a:cs typeface="Arial" panose="020B0604020202020204" pitchFamily="34" charset="0"/>
              </a:rPr>
              <a:t>: Only captures settings on the current page.</a:t>
            </a:r>
          </a:p>
          <a:p>
            <a:endParaRPr lang="en-IN"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2B05BBB-8BD9-1AF2-B205-F84D6447EB0F}"/>
              </a:ext>
            </a:extLst>
          </p:cNvPr>
          <p:cNvSpPr>
            <a:spLocks noGrp="1"/>
          </p:cNvSpPr>
          <p:nvPr>
            <p:ph type="sldNum" sz="quarter" idx="12"/>
          </p:nvPr>
        </p:nvSpPr>
        <p:spPr/>
        <p:txBody>
          <a:bodyPr/>
          <a:lstStyle/>
          <a:p>
            <a:fld id="{CBD12358-51D2-46B3-9BDE-DF29528B9454}" type="slidenum">
              <a:rPr lang="en-US" smtClean="0"/>
              <a:t>5</a:t>
            </a:fld>
            <a:endParaRPr lang="en-US" dirty="0"/>
          </a:p>
        </p:txBody>
      </p:sp>
      <p:pic>
        <p:nvPicPr>
          <p:cNvPr id="8" name="Picture 7">
            <a:extLst>
              <a:ext uri="{FF2B5EF4-FFF2-40B4-BE49-F238E27FC236}">
                <a16:creationId xmlns:a16="http://schemas.microsoft.com/office/drawing/2014/main" id="{8F5AAFF6-0B25-1795-A14C-1E22B698DFBE}"/>
              </a:ext>
            </a:extLst>
          </p:cNvPr>
          <p:cNvPicPr>
            <a:picLocks noChangeAspect="1"/>
          </p:cNvPicPr>
          <p:nvPr/>
        </p:nvPicPr>
        <p:blipFill>
          <a:blip r:embed="rId2"/>
          <a:stretch>
            <a:fillRect/>
          </a:stretch>
        </p:blipFill>
        <p:spPr>
          <a:xfrm>
            <a:off x="7671762" y="1557867"/>
            <a:ext cx="4175410" cy="4346222"/>
          </a:xfrm>
          <a:prstGeom prst="rect">
            <a:avLst/>
          </a:prstGeom>
        </p:spPr>
      </p:pic>
    </p:spTree>
    <p:extLst>
      <p:ext uri="{BB962C8B-B14F-4D97-AF65-F5344CB8AC3E}">
        <p14:creationId xmlns:p14="http://schemas.microsoft.com/office/powerpoint/2010/main" val="240715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069EE-48E7-BA00-812A-F1C37C7EE8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3600A-C43E-E442-DD21-60552401B600}"/>
              </a:ext>
            </a:extLst>
          </p:cNvPr>
          <p:cNvSpPr>
            <a:spLocks noGrp="1"/>
          </p:cNvSpPr>
          <p:nvPr>
            <p:ph idx="13"/>
          </p:nvPr>
        </p:nvSpPr>
        <p:spPr>
          <a:xfrm>
            <a:off x="590183" y="818332"/>
            <a:ext cx="10469880" cy="4014216"/>
          </a:xfrm>
        </p:spPr>
        <p:txBody>
          <a:bodyPr>
            <a:noAutofit/>
          </a:bodyPr>
          <a:lstStyle/>
          <a:p>
            <a:r>
              <a:rPr lang="en-US" sz="3200" b="1" dirty="0">
                <a:solidFill>
                  <a:schemeClr val="tx1"/>
                </a:solidFill>
                <a:latin typeface="Arial" panose="020B0604020202020204" pitchFamily="34" charset="0"/>
                <a:cs typeface="Arial" panose="020B0604020202020204" pitchFamily="34" charset="0"/>
              </a:rPr>
              <a:t>Organizing Bookmarks</a:t>
            </a:r>
          </a:p>
          <a:p>
            <a:pPr>
              <a:buFont typeface="Arial" panose="020B0604020202020204" pitchFamily="34" charset="0"/>
              <a:buChar char="•"/>
            </a:pPr>
            <a:r>
              <a:rPr lang="en-US" sz="3200" b="1" dirty="0">
                <a:solidFill>
                  <a:schemeClr val="tx1"/>
                </a:solidFill>
                <a:latin typeface="Arial" panose="020B0604020202020204" pitchFamily="34" charset="0"/>
                <a:cs typeface="Arial" panose="020B0604020202020204" pitchFamily="34" charset="0"/>
              </a:rPr>
              <a:t>Creating Bookmark Groups</a:t>
            </a:r>
            <a:r>
              <a:rPr lang="en-US" sz="3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Organize related bookmarks into groups to simplify navigation.</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Example: Group by categories like “Sales Overview” and “Customer Insights.”</a:t>
            </a:r>
          </a:p>
          <a:p>
            <a:pPr>
              <a:buFont typeface="Arial" panose="020B0604020202020204" pitchFamily="34" charset="0"/>
              <a:buChar char="•"/>
            </a:pPr>
            <a:r>
              <a:rPr lang="en-US" sz="3200" b="1" dirty="0">
                <a:solidFill>
                  <a:schemeClr val="tx1"/>
                </a:solidFill>
                <a:latin typeface="Arial" panose="020B0604020202020204" pitchFamily="34" charset="0"/>
                <a:cs typeface="Arial" panose="020B0604020202020204" pitchFamily="34" charset="0"/>
              </a:rPr>
              <a:t>Reordering and Renaming</a:t>
            </a:r>
            <a:r>
              <a:rPr lang="en-US" sz="3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Move bookmarks to arrange a logical flow and rename them as needed.</a:t>
            </a:r>
          </a:p>
          <a:p>
            <a:endParaRPr lang="en-IN" sz="32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756915-BAF8-7E0A-F3B5-9B2CEE32B427}"/>
              </a:ext>
            </a:extLst>
          </p:cNvPr>
          <p:cNvSpPr>
            <a:spLocks noGrp="1"/>
          </p:cNvSpPr>
          <p:nvPr>
            <p:ph type="sldNum" sz="quarter" idx="12"/>
          </p:nvPr>
        </p:nvSpPr>
        <p:spPr/>
        <p:txBody>
          <a:bodyPr/>
          <a:lstStyle/>
          <a:p>
            <a:fld id="{CBD12358-51D2-46B3-9BDE-DF29528B9454}" type="slidenum">
              <a:rPr lang="en-US" smtClean="0"/>
              <a:t>6</a:t>
            </a:fld>
            <a:endParaRPr lang="en-US" dirty="0"/>
          </a:p>
        </p:txBody>
      </p:sp>
    </p:spTree>
    <p:extLst>
      <p:ext uri="{BB962C8B-B14F-4D97-AF65-F5344CB8AC3E}">
        <p14:creationId xmlns:p14="http://schemas.microsoft.com/office/powerpoint/2010/main" val="428010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FF9C4-8A2F-6145-FF4C-7A1BDA05C8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F3003B-1711-78A9-9DCB-2A5B8A1D63E3}"/>
              </a:ext>
            </a:extLst>
          </p:cNvPr>
          <p:cNvSpPr>
            <a:spLocks noGrp="1"/>
          </p:cNvSpPr>
          <p:nvPr>
            <p:ph idx="13"/>
          </p:nvPr>
        </p:nvSpPr>
        <p:spPr>
          <a:xfrm>
            <a:off x="612761" y="603842"/>
            <a:ext cx="10469880" cy="4014216"/>
          </a:xfrm>
        </p:spPr>
        <p:txBody>
          <a:bodyPr>
            <a:noAutofit/>
          </a:bodyPr>
          <a:lstStyle/>
          <a:p>
            <a:r>
              <a:rPr lang="en-US" sz="4000" b="1" dirty="0">
                <a:solidFill>
                  <a:schemeClr val="tx1"/>
                </a:solidFill>
                <a:latin typeface="Arial" panose="020B0604020202020204" pitchFamily="34" charset="0"/>
                <a:cs typeface="Arial" panose="020B0604020202020204" pitchFamily="34" charset="0"/>
              </a:rPr>
              <a:t>Using Bookmarks in Power BI Reports</a:t>
            </a:r>
          </a:p>
          <a:p>
            <a:pPr>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Navigation Buttons</a:t>
            </a:r>
            <a:r>
              <a:rPr lang="en-US" sz="28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Add buttons to your report to link to specific bookmarks.</a:t>
            </a:r>
          </a:p>
          <a:p>
            <a:pPr marL="742950" lvl="1" indent="-28575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Use </a:t>
            </a:r>
            <a:r>
              <a:rPr lang="en-US" sz="2800" b="1" dirty="0">
                <a:solidFill>
                  <a:schemeClr val="tx1"/>
                </a:solidFill>
                <a:latin typeface="Arial" panose="020B0604020202020204" pitchFamily="34" charset="0"/>
                <a:cs typeface="Arial" panose="020B0604020202020204" pitchFamily="34" charset="0"/>
              </a:rPr>
              <a:t>Action</a:t>
            </a:r>
            <a:r>
              <a:rPr lang="en-US" sz="2800" dirty="0">
                <a:solidFill>
                  <a:schemeClr val="tx1"/>
                </a:solidFill>
                <a:latin typeface="Arial" panose="020B0604020202020204" pitchFamily="34" charset="0"/>
                <a:cs typeface="Arial" panose="020B0604020202020204" pitchFamily="34" charset="0"/>
              </a:rPr>
              <a:t> properties on buttons to assign bookmarks, enabling users to click and navigate.</a:t>
            </a:r>
          </a:p>
          <a:p>
            <a:pPr>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Customizing Bookmark Display</a:t>
            </a:r>
            <a:r>
              <a:rPr lang="en-US" sz="28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Adjust visuals for each bookmark to control what users see based on the bookmark selected.</a:t>
            </a:r>
          </a:p>
          <a:p>
            <a:pPr>
              <a:buFont typeface="Arial" panose="020B0604020202020204" pitchFamily="34" charset="0"/>
              <a:buChar char="•"/>
            </a:pPr>
            <a:r>
              <a:rPr lang="en-US" sz="2800" b="1" dirty="0">
                <a:solidFill>
                  <a:schemeClr val="tx1"/>
                </a:solidFill>
                <a:latin typeface="Arial" panose="020B0604020202020204" pitchFamily="34" charset="0"/>
                <a:cs typeface="Arial" panose="020B0604020202020204" pitchFamily="34" charset="0"/>
              </a:rPr>
              <a:t>Selection Pane Control</a:t>
            </a:r>
            <a:r>
              <a:rPr lang="en-US" sz="28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800" dirty="0">
                <a:solidFill>
                  <a:schemeClr val="tx1"/>
                </a:solidFill>
                <a:latin typeface="Arial" panose="020B0604020202020204" pitchFamily="34" charset="0"/>
                <a:cs typeface="Arial" panose="020B0604020202020204" pitchFamily="34" charset="0"/>
              </a:rPr>
              <a:t>Control which visuals appear or disappear for each bookmark to create a seamless user experience.</a:t>
            </a:r>
          </a:p>
          <a:p>
            <a:endParaRPr lang="en-IN" sz="28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B4F1724-D654-C23F-C7B7-6C8EF2D51750}"/>
              </a:ext>
            </a:extLst>
          </p:cNvPr>
          <p:cNvSpPr>
            <a:spLocks noGrp="1"/>
          </p:cNvSpPr>
          <p:nvPr>
            <p:ph type="sldNum" sz="quarter" idx="12"/>
          </p:nvPr>
        </p:nvSpPr>
        <p:spPr/>
        <p:txBody>
          <a:bodyPr/>
          <a:lstStyle/>
          <a:p>
            <a:fld id="{CBD12358-51D2-46B3-9BDE-DF29528B9454}" type="slidenum">
              <a:rPr lang="en-US" smtClean="0"/>
              <a:t>7</a:t>
            </a:fld>
            <a:endParaRPr lang="en-US" dirty="0"/>
          </a:p>
        </p:txBody>
      </p:sp>
    </p:spTree>
    <p:extLst>
      <p:ext uri="{BB962C8B-B14F-4D97-AF65-F5344CB8AC3E}">
        <p14:creationId xmlns:p14="http://schemas.microsoft.com/office/powerpoint/2010/main" val="206653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A10DA-903E-881B-444E-5ACDA812637A}"/>
              </a:ext>
            </a:extLst>
          </p:cNvPr>
          <p:cNvSpPr>
            <a:spLocks noGrp="1"/>
          </p:cNvSpPr>
          <p:nvPr>
            <p:ph idx="13"/>
          </p:nvPr>
        </p:nvSpPr>
        <p:spPr>
          <a:xfrm>
            <a:off x="646628" y="886065"/>
            <a:ext cx="10089106" cy="4014216"/>
          </a:xfrm>
        </p:spPr>
        <p:txBody>
          <a:bodyPr>
            <a:noAutofit/>
          </a:bodyPr>
          <a:lstStyle/>
          <a:p>
            <a:r>
              <a:rPr lang="en-US" sz="3200" b="1" dirty="0">
                <a:solidFill>
                  <a:schemeClr val="tx1"/>
                </a:solidFill>
                <a:latin typeface="Arial" panose="020B0604020202020204" pitchFamily="34" charset="0"/>
                <a:cs typeface="Arial" panose="020B0604020202020204" pitchFamily="34" charset="0"/>
              </a:rPr>
              <a:t>Practical Example of Bookmarks</a:t>
            </a:r>
          </a:p>
          <a:p>
            <a:pPr>
              <a:buFont typeface="Arial" panose="020B0604020202020204" pitchFamily="34" charset="0"/>
              <a:buChar char="•"/>
            </a:pPr>
            <a:r>
              <a:rPr lang="en-US" sz="3200" b="1" dirty="0">
                <a:solidFill>
                  <a:schemeClr val="tx1"/>
                </a:solidFill>
                <a:latin typeface="Arial" panose="020B0604020202020204" pitchFamily="34" charset="0"/>
                <a:cs typeface="Arial" panose="020B0604020202020204" pitchFamily="34" charset="0"/>
              </a:rPr>
              <a:t>Scenario</a:t>
            </a:r>
            <a:r>
              <a:rPr lang="en-US" sz="3200" dirty="0">
                <a:solidFill>
                  <a:schemeClr val="tx1"/>
                </a:solidFill>
                <a:latin typeface="Arial" panose="020B0604020202020204" pitchFamily="34" charset="0"/>
                <a:cs typeface="Arial" panose="020B0604020202020204" pitchFamily="34" charset="0"/>
              </a:rPr>
              <a:t>: Use Case - Sales Dashboard</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Set up different bookmarks for monthly, quarterly, and yearly sales views.</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Customize each bookmark to show relevant visuals and filter settings.</a:t>
            </a:r>
          </a:p>
          <a:p>
            <a:pPr marL="742950" lvl="1" indent="-28575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Users can switch between time frames with a single click.</a:t>
            </a:r>
          </a:p>
          <a:p>
            <a:endParaRPr lang="en-IN" sz="32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BE06F20-102F-B474-34B8-834B11D78CA0}"/>
              </a:ext>
            </a:extLst>
          </p:cNvPr>
          <p:cNvSpPr>
            <a:spLocks noGrp="1"/>
          </p:cNvSpPr>
          <p:nvPr>
            <p:ph type="sldNum" sz="quarter" idx="12"/>
          </p:nvPr>
        </p:nvSpPr>
        <p:spPr/>
        <p:txBody>
          <a:bodyPr/>
          <a:lstStyle/>
          <a:p>
            <a:fld id="{CBD12358-51D2-46B3-9BDE-DF29528B9454}" type="slidenum">
              <a:rPr lang="en-US" smtClean="0"/>
              <a:t>8</a:t>
            </a:fld>
            <a:endParaRPr lang="en-US" dirty="0"/>
          </a:p>
        </p:txBody>
      </p:sp>
    </p:spTree>
    <p:extLst>
      <p:ext uri="{BB962C8B-B14F-4D97-AF65-F5344CB8AC3E}">
        <p14:creationId xmlns:p14="http://schemas.microsoft.com/office/powerpoint/2010/main" val="14496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E6B0F-6468-8BC1-49B9-07DDE8FD83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A8462-B4FD-5C27-20EE-B3C25AB510B0}"/>
              </a:ext>
            </a:extLst>
          </p:cNvPr>
          <p:cNvSpPr>
            <a:spLocks noGrp="1"/>
          </p:cNvSpPr>
          <p:nvPr>
            <p:ph idx="13"/>
          </p:nvPr>
        </p:nvSpPr>
        <p:spPr>
          <a:xfrm>
            <a:off x="511161" y="829621"/>
            <a:ext cx="11138972" cy="4014216"/>
          </a:xfrm>
        </p:spPr>
        <p:txBody>
          <a:bodyPr>
            <a:noAutofit/>
          </a:bodyPr>
          <a:lstStyle/>
          <a:p>
            <a:pPr marL="0" indent="0" algn="ctr">
              <a:buNone/>
            </a:pPr>
            <a:r>
              <a:rPr lang="en-US" sz="4000" b="1" dirty="0">
                <a:solidFill>
                  <a:schemeClr val="tx1"/>
                </a:solidFill>
                <a:latin typeface="Arial" panose="020B0604020202020204" pitchFamily="34" charset="0"/>
                <a:cs typeface="Arial" panose="020B0604020202020204" pitchFamily="34" charset="0"/>
              </a:rPr>
              <a:t>Conclusion</a:t>
            </a:r>
          </a:p>
          <a:p>
            <a:pPr marL="0" indent="0">
              <a:buNone/>
            </a:pPr>
            <a:r>
              <a:rPr lang="en-US" sz="2800" dirty="0">
                <a:solidFill>
                  <a:schemeClr val="tx1"/>
                </a:solidFill>
                <a:latin typeface="Arial" panose="020B0604020202020204" pitchFamily="34" charset="0"/>
                <a:cs typeface="Arial" panose="020B0604020202020204" pitchFamily="34" charset="0"/>
              </a:rPr>
              <a:t> Bookmarks in Power BI provide a valuable tool for enhancing report interactivity, enabling users to experience seamless navigation and tailored views within complex datasets. By using bookmarks, you can capture specific states of your report, including filters, visuals, and slicer settings, to support both dynamic storytelling and personalized insights. This feature not only improves the user experience by simplifying the report’s navigation but also allows you to guide users through key findings or create custom views for different audiences. With bookmarks, Power BI reports become not just dashboards but interactive journeys that can engage, inform, and adapt to diverse reporting needs, making them a powerful asset for any data-driven professional.</a:t>
            </a:r>
            <a:endParaRPr lang="en-IN" sz="2800" dirty="0">
              <a:solidFill>
                <a:schemeClr val="tx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B98210A-3CC7-EE7F-FAFF-4F6955FD7733}"/>
              </a:ext>
            </a:extLst>
          </p:cNvPr>
          <p:cNvSpPr>
            <a:spLocks noGrp="1"/>
          </p:cNvSpPr>
          <p:nvPr>
            <p:ph type="sldNum" sz="quarter" idx="12"/>
          </p:nvPr>
        </p:nvSpPr>
        <p:spPr/>
        <p:txBody>
          <a:bodyPr/>
          <a:lstStyle/>
          <a:p>
            <a:fld id="{CBD12358-51D2-46B3-9BDE-DF29528B9454}" type="slidenum">
              <a:rPr lang="en-US" smtClean="0"/>
              <a:t>9</a:t>
            </a:fld>
            <a:endParaRPr lang="en-US" dirty="0"/>
          </a:p>
        </p:txBody>
      </p:sp>
    </p:spTree>
    <p:extLst>
      <p:ext uri="{BB962C8B-B14F-4D97-AF65-F5344CB8AC3E}">
        <p14:creationId xmlns:p14="http://schemas.microsoft.com/office/powerpoint/2010/main" val="3560406299"/>
      </p:ext>
    </p:extLst>
  </p:cSld>
  <p:clrMapOvr>
    <a:masterClrMapping/>
  </p:clrMapOvr>
</p:sld>
</file>

<file path=ppt/theme/theme1.xml><?xml version="1.0" encoding="utf-8"?>
<a:theme xmlns:a="http://schemas.openxmlformats.org/drawingml/2006/main" name="Custom">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468121_win32_CP_V3" id="{DB41292E-DA07-4A60-84D2-21F0B686AF93}" vid="{CD2DD4A9-674C-44A3-BA93-D7C3019ED0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E47603A-423C-4B8F-AA3D-8E6FA471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3.xml><?xml version="1.0" encoding="utf-8"?>
<ds:datastoreItem xmlns:ds="http://schemas.openxmlformats.org/officeDocument/2006/customXml" ds:itemID="{62AF5DA8-6387-4138-BF96-B65D39F2FC2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Coastal presentation</Template>
  <TotalTime>16</TotalTime>
  <Words>603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Segoe UI Light</vt:lpstr>
      <vt:lpstr>Custom</vt:lpstr>
      <vt:lpstr>Creating and Using Bookmarks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2024-11-10T15:05:45Z</dcterms:created>
  <dcterms:modified xsi:type="dcterms:W3CDTF">2024-11-10T15:21:56Z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