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2" r:id="rId7"/>
    <p:sldId id="319" r:id="rId8"/>
    <p:sldId id="313" r:id="rId9"/>
    <p:sldId id="320" r:id="rId10"/>
    <p:sldId id="315" r:id="rId11"/>
    <p:sldId id="31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60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7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79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269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438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1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7" r:id="rId19"/>
    <p:sldLayoutId id="2147483672" r:id="rId2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Power BI's Mobile App Features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DA12E-0FC8-8A39-8894-17DB835E9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423" y="1611875"/>
            <a:ext cx="5558300" cy="36342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68" y="1915192"/>
            <a:ext cx="3658235" cy="2509324"/>
          </a:xfrm>
        </p:spPr>
        <p:txBody>
          <a:bodyPr wrap="square" anchor="b">
            <a:noAutofit/>
          </a:bodyPr>
          <a:lstStyle/>
          <a:p>
            <a:r>
              <a:rPr lang="en-US" sz="4000" b="1" dirty="0"/>
              <a:t>Introduction to Power BI Mobile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16363" y="311597"/>
            <a:ext cx="7875637" cy="349961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Overview:</a:t>
            </a:r>
            <a:br>
              <a:rPr lang="en-US" sz="2400" b="1" dirty="0"/>
            </a:br>
            <a:r>
              <a:rPr lang="en-US" sz="2400" b="1" dirty="0"/>
              <a:t>Power BI’s mobile app brings interactive data analytics and business intelligence right to your fingertips, allowing you to view, analyze, and share insights from anywhere.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Importance:</a:t>
            </a:r>
            <a:br>
              <a:rPr lang="en-US" sz="2400" b="1" dirty="0"/>
            </a:br>
            <a:r>
              <a:rPr lang="en-US" sz="2400" b="1" dirty="0"/>
              <a:t>With the increasing need for remote work and real-time data access, the Power BI mobile app ensures that your data is always at hand, whether you are in the office, at home, or on the go.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Key Features of Power BI Mobile App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AAF3CCE-7707-16D1-AFD2-9C181C6A9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464" y="877527"/>
            <a:ext cx="561421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Reports &amp; Dashboards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and interact with your reports and dashboards, view data on the 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Updates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refresh of reports and dashboards with real-time data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Views and Layouts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layouts and visuals for mobile viewing.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Offline Access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previously downloaded content even without internet connectivity. </a:t>
            </a:r>
          </a:p>
        </p:txBody>
      </p:sp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Interactive Reports and Dashboards</a:t>
            </a:r>
            <a:endParaRPr lang="en-US" b="1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1DCD5F5-FAE8-8817-AA85-DA3CDBCE0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872" y="874024"/>
            <a:ext cx="410392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Point: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all your reports and dashboards on mobile.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Filter data, drill down into reports, and explore detailed insights—all optimized for mobile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flexibility to access business intelligence wherever you are and interact with data on the go. </a:t>
            </a:r>
          </a:p>
        </p:txBody>
      </p:sp>
    </p:spTree>
    <p:extLst>
      <p:ext uri="{BB962C8B-B14F-4D97-AF65-F5344CB8AC3E}">
        <p14:creationId xmlns:p14="http://schemas.microsoft.com/office/powerpoint/2010/main" val="163442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C1850F2-2D62-BB6D-3CE5-C15711F79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81" y="120537"/>
            <a:ext cx="999940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Updates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Point: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ensures your information is always current.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 Notifications: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Receive alerts on data changes or key metric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Stay informed instantly with real-time data and notifications, without the need to manually check reports.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FB4EA2-8A80-45C3-F150-63FE9659E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6" y="3339164"/>
            <a:ext cx="11095703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 Views and Layouts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Point: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Reports adjust to the size of your mobile device screen.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Mobile-Optimized Visuals: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dashboards that are designed specifically for mobile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Enjoy a seamless experience whether on a phone or tablet, with easy-to-navigate reports designed for small screens.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A490F93-5FF1-A307-96D2-881244DBA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006" y="233264"/>
            <a:ext cx="1094330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Offline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Point: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Offline Mode: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Access reports even when not connected to the internet.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 Content: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Keep reports available for offline use in areas with limited connectivity.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Never lose access to critical data—view previously downloaded reports even without an internet connection.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0CD4B0-E041-797C-456E-43B992E7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48" y="3680361"/>
            <a:ext cx="1094330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Drill-Down and Exploration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Point: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Drill into data for deeper insights just like on the desktop version.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Gestures: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swipes and taps to interact with reports.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BI’s drill-down capabilities are fully supported on mobile, making data exploration more dynamic and intuitive.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A860AE-836A-6B3C-D663-F6B25382754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33868" y="776748"/>
            <a:ext cx="5398686" cy="5580421"/>
          </a:xfrm>
        </p:spPr>
        <p:txBody>
          <a:bodyPr>
            <a:normAutofit/>
          </a:bodyPr>
          <a:lstStyle/>
          <a:p>
            <a:r>
              <a:rPr lang="en-US" sz="2000" b="1" dirty="0"/>
              <a:t>Sharing and Collaboration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Key Point: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Sharing Reports:</a:t>
            </a:r>
            <a:r>
              <a:rPr lang="en-US" sz="2000" dirty="0"/>
              <a:t> Easily share insights with colleagues through email or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Comments and Annotations:</a:t>
            </a:r>
            <a:r>
              <a:rPr lang="en-US" sz="2000" dirty="0"/>
              <a:t> Add comments directly to reports for collaboration.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Benefit:</a:t>
            </a:r>
            <a:br>
              <a:rPr lang="en-US" sz="2000" dirty="0"/>
            </a:br>
            <a:r>
              <a:rPr lang="en-US" sz="2000" dirty="0"/>
              <a:t>Foster real-time collaboration by sharing critical data with others </a:t>
            </a:r>
            <a:r>
              <a:rPr lang="en-US" sz="2000" dirty="0" err="1"/>
              <a:t>instantl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BFE84A7-25EF-3EAC-827F-0F82AD57D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74202" y="648929"/>
            <a:ext cx="5398686" cy="5580421"/>
          </a:xfrm>
        </p:spPr>
        <p:txBody>
          <a:bodyPr>
            <a:normAutofit/>
          </a:bodyPr>
          <a:lstStyle/>
          <a:p>
            <a:r>
              <a:rPr lang="en-US" sz="2000" b="1" dirty="0"/>
              <a:t>Personalized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Key Point: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Favorites:</a:t>
            </a:r>
            <a:r>
              <a:rPr lang="en-US" sz="2000" dirty="0"/>
              <a:t> Mark key reports and dashboards as favorites for quick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Notifications and Alerts:</a:t>
            </a:r>
            <a:r>
              <a:rPr lang="en-US" sz="2000" dirty="0"/>
              <a:t> Set custom notifications to stay updated on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Benefit:</a:t>
            </a:r>
            <a:br>
              <a:rPr lang="en-US" sz="2000" dirty="0"/>
            </a:br>
            <a:r>
              <a:rPr lang="en-US" sz="2000" dirty="0"/>
              <a:t>Personalize your Power BI experience to ensure quick access to your most important data.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727" y="380168"/>
            <a:ext cx="7687131" cy="1189806"/>
          </a:xfrm>
        </p:spPr>
        <p:txBody>
          <a:bodyPr/>
          <a:lstStyle/>
          <a:p>
            <a:r>
              <a:rPr lang="en-US" b="1" dirty="0"/>
              <a:t>Benefits of Using Power BI Mobile App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B92CEBF-BF05-6BAD-6DEE-35FA1A3E7089}"/>
              </a:ext>
            </a:extLst>
          </p:cNvPr>
          <p:cNvSpPr>
            <a:spLocks noGrp="1" noChangeArrowheads="1"/>
          </p:cNvSpPr>
          <p:nvPr>
            <p:ph sz="half" idx="13"/>
          </p:nvPr>
        </p:nvSpPr>
        <p:spPr bwMode="auto">
          <a:xfrm>
            <a:off x="2025445" y="2343499"/>
            <a:ext cx="791496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On-the-Go Insights: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 informed decisions anytime and anywhere.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Access: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Stay updated with live data and instant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Share insights and collaborate seamlessly with team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Protect sensitive data with robust security features. </a:t>
            </a:r>
          </a:p>
        </p:txBody>
      </p:sp>
    </p:spTree>
    <p:extLst>
      <p:ext uri="{BB962C8B-B14F-4D97-AF65-F5344CB8AC3E}">
        <p14:creationId xmlns:p14="http://schemas.microsoft.com/office/powerpoint/2010/main" val="328461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2" y="641447"/>
            <a:ext cx="4132469" cy="2213542"/>
          </a:xfrm>
        </p:spPr>
        <p:txBody>
          <a:bodyPr wrap="square" anchor="b"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17474" y="3123773"/>
            <a:ext cx="5915015" cy="3092780"/>
          </a:xfrm>
        </p:spPr>
        <p:txBody>
          <a:bodyPr>
            <a:normAutofit/>
          </a:bodyPr>
          <a:lstStyle/>
          <a:p>
            <a:r>
              <a:rPr lang="en-US" sz="3200" b="1" dirty="0"/>
              <a:t>If you have any questions?</a:t>
            </a:r>
          </a:p>
          <a:p>
            <a:r>
              <a:rPr lang="en-US" sz="3200" b="1" dirty="0"/>
              <a:t>thahliyamist@gmail.com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Frosty design</Template>
  <TotalTime>16</TotalTime>
  <Words>589</Words>
  <Application>Microsoft Office PowerPoint</Application>
  <PresentationFormat>Widescreen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Goudy Old Style</vt:lpstr>
      <vt:lpstr>Wingdings</vt:lpstr>
      <vt:lpstr>FrostyVTI</vt:lpstr>
      <vt:lpstr>Power BI's Mobile App Features:</vt:lpstr>
      <vt:lpstr>Introduction to Power BI Mobile App</vt:lpstr>
      <vt:lpstr>Key Features of Power BI Mobile App</vt:lpstr>
      <vt:lpstr>Interactive Reports and Dashboards</vt:lpstr>
      <vt:lpstr>PowerPoint Presentation</vt:lpstr>
      <vt:lpstr>PowerPoint Presentation</vt:lpstr>
      <vt:lpstr>PowerPoint Presentation</vt:lpstr>
      <vt:lpstr>Benefits of Using Power BI Mobile App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Thahliya M</dc:creator>
  <cp:lastModifiedBy>Thahliya M</cp:lastModifiedBy>
  <cp:revision>1</cp:revision>
  <dcterms:created xsi:type="dcterms:W3CDTF">2024-11-12T17:37:19Z</dcterms:created>
  <dcterms:modified xsi:type="dcterms:W3CDTF">2024-11-12T17:53:54Z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