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2"/>
  </p:notesMasterIdLst>
  <p:handoutMasterIdLst>
    <p:handoutMasterId r:id="rId13"/>
  </p:handoutMasterIdLst>
  <p:sldIdLst>
    <p:sldId id="325" r:id="rId5"/>
    <p:sldId id="307" r:id="rId6"/>
    <p:sldId id="324" r:id="rId7"/>
    <p:sldId id="338" r:id="rId8"/>
    <p:sldId id="312" r:id="rId9"/>
    <p:sldId id="341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0E620-FD34-8AAC-1D67-24E2F5EAC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277FE-BDBB-88A9-309F-8498B9B76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E0E5A-B4ED-50F5-8184-25F2668D0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AF9F-9E51-A1B5-572C-65921A602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5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06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7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Table Expressions (CTEs) in MySQL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D6CFC1-AC13-A111-8687-7248E9B8A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2272" y="343673"/>
            <a:ext cx="874867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CTEs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Table Expression (CTE)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temporary result set that can be referenced within a SQL query.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Declared using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CTEs?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query readability.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complex subqueries by breaking them into logical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9B1D-5AB4-5B5A-7ACA-325632F704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55792" y="627802"/>
            <a:ext cx="9168339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 of a CTE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Syntax: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( SELECT columns FROM table WHERE condition ) SELECT *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CTE name.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query inside the parentheses creates the temporary result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075B-6975-48BD-7457-07BACEFF2C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7640" y="263334"/>
            <a:ext cx="10105078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 – Simplifying Subqueries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employees with salaries above the department average.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CTE: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e.EmployeeID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Employees e WHERE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( SELECT AVG(Salary) FROM Employees );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CTE: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( SELECT AVG(Salary)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Employees ) SELECT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e.EmployeeID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Employees 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WHERE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AvgSalary.AvgSal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Clearer logic by separating the average salary calculation from the main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4AE126-D052-A5FB-DF38-A9840783DD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2565" y="58846"/>
            <a:ext cx="1163278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 – Recursive CTEs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Recursive CTE?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CTE that references itself to repeatedly execute until a specified condition is met.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an organizational hierarchy (e.g., employees and their managers).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Query: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 RECURSIVE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EmployeeHierarchy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( SELECT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Name,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Employees WHERE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ManagerID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NULL UNION ALL SELECT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e.EmployeeID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e.ManagerID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Employees e JOIN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EmployeeHierarchy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eh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e.ManagerID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eh.EmployeeID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 SELECT *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EmployeeHierarchy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with employees without managers and recursively builds the hierarchy.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BF5E-7D68-CADB-90DC-433B7EA3E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EB58-5BA2-BEAC-8D52-DA86CEE46B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45806" y="590241"/>
            <a:ext cx="9861755" cy="542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Advantages of Using CTEs</a:t>
            </a:r>
            <a:br>
              <a:rPr lang="en-US" sz="3200" b="1" dirty="0"/>
            </a:br>
            <a:r>
              <a:rPr lang="en-US" sz="3200" b="1" dirty="0"/>
              <a:t>Improved Readability:</a:t>
            </a:r>
            <a:br>
              <a:rPr lang="en-US" sz="3200" dirty="0"/>
            </a:br>
            <a:r>
              <a:rPr lang="en-US" sz="3200" dirty="0"/>
              <a:t>Simplifies complex queries by structuring them logically.</a:t>
            </a:r>
            <a:br>
              <a:rPr lang="en-US" sz="3200" dirty="0"/>
            </a:br>
            <a:r>
              <a:rPr lang="en-US" sz="3200" b="1" dirty="0"/>
              <a:t>Reusability:</a:t>
            </a:r>
            <a:br>
              <a:rPr lang="en-US" sz="3200" dirty="0"/>
            </a:br>
            <a:r>
              <a:rPr lang="en-US" sz="3200" dirty="0"/>
              <a:t>CTEs can be referenced multiple times within the same query.</a:t>
            </a:r>
            <a:br>
              <a:rPr lang="en-US" sz="3200" dirty="0"/>
            </a:br>
            <a:r>
              <a:rPr lang="en-US" sz="3200" b="1" dirty="0"/>
              <a:t>Performance Optimization:</a:t>
            </a:r>
            <a:br>
              <a:rPr lang="en-US" sz="3200" dirty="0"/>
            </a:br>
            <a:r>
              <a:rPr lang="en-US" sz="3200" dirty="0"/>
              <a:t>Can improve performance by avoiding repeated subquery execution.</a:t>
            </a:r>
            <a:br>
              <a:rPr lang="en-US" sz="3200" dirty="0"/>
            </a:br>
            <a:r>
              <a:rPr lang="en-US" sz="3200" b="1" dirty="0"/>
              <a:t>Facilitates Recursive Queries:</a:t>
            </a:r>
            <a:br>
              <a:rPr lang="en-US" sz="3200" dirty="0"/>
            </a:br>
            <a:r>
              <a:rPr lang="en-US" sz="3200" dirty="0"/>
              <a:t>Enables hierarchical data analysis, such as family trees or organizational structures.</a:t>
            </a:r>
          </a:p>
        </p:txBody>
      </p:sp>
    </p:spTree>
    <p:extLst>
      <p:ext uri="{BB962C8B-B14F-4D97-AF65-F5344CB8AC3E}">
        <p14:creationId xmlns:p14="http://schemas.microsoft.com/office/powerpoint/2010/main" val="353393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If you have any doubts?</a:t>
            </a:r>
          </a:p>
          <a:p>
            <a:r>
              <a:rPr lang="en-US" sz="2800" dirty="0"/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Views and its application in data analysis,40</Template>
  <TotalTime>4</TotalTime>
  <Words>425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Unicode MS</vt:lpstr>
      <vt:lpstr>Calibri</vt:lpstr>
      <vt:lpstr>Dante</vt:lpstr>
      <vt:lpstr>Dante (Headings)2</vt:lpstr>
      <vt:lpstr>Helvetica Neue Medium</vt:lpstr>
      <vt:lpstr>Wingdings 2</vt:lpstr>
      <vt:lpstr>OffsetVTI</vt:lpstr>
      <vt:lpstr>Common Table Expressions (CTEs) in MySQL:</vt:lpstr>
      <vt:lpstr>Introduction to CTEs  Definition: A Common Table Expression (CTE) is a temporary result set that can be referenced within a SQL query. Declared using the WITH keyword.  Why Use CTEs? Enhances query readability. Simplifies complex subqueries by breaking them into logical steps. </vt:lpstr>
      <vt:lpstr>Syntax of a CTE  Basic Syntax:  WITH cte_name AS ( SELECT columns FROM table WHERE condition ) SELECT * FROM cte_name;   Explanation: WITH cte_name: Defines the CTE name. The query inside the parentheses creates the temporary result set. </vt:lpstr>
      <vt:lpstr>Example 1 – Simplifying Subqueries Problem: Find employees with salaries above the department average. Without CTE:  SELECT e.EmployeeID, e.Name, e.Salary FROM Employees e WHERE e.Salary &gt; ( SELECT AVG(Salary) FROM Employees );   With CTE:  WITH AvgSalary AS ( SELECT AVG(Salary) AS AvgSal FROM Employees ) SELECT e.EmployeeID, e.Name, e.Salary FROM Employees e, AvgSalary WHERE e.Salary &gt; AvgSalary.AvgSal;   Benefit: Clearer logic by separating the average salary calculation from the main query. </vt:lpstr>
      <vt:lpstr>Example 2 – Recursive CTEs  What is a Recursive CTE? A CTE that references itself to repeatedly execute until a specified condition is met.  Problem: Retrieve an organizational hierarchy (e.g., employees and their managers). SQL Query:  WITH RECURSIVE EmployeeHierarchy AS ( SELECT EmployeeID, Name, ManagerID FROM Employees WHERE ManagerID IS NULL UNION ALL SELECT e.EmployeeID, e.Name, e.ManagerID FROM Employees e JOIN EmployeeHierarchy eh ON e.ManagerID = eh.EmployeeID ) SELECT * FROM EmployeeHierarchy;   Explanation: Starts with employees without managers and recursively builds the hierarchy. </vt:lpstr>
      <vt:lpstr>Advantages of Using CTEs Improved Readability: Simplifies complex queries by structuring them logically. Reusability: CTEs can be referenced multiple times within the same query. Performance Optimization: Can improve performance by avoiding repeated subquery execution. Facilitates Recursive Queries: Enables hierarchical data analysis, such as family trees or organizational structures.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1</cp:revision>
  <dcterms:created xsi:type="dcterms:W3CDTF">2024-12-01T14:51:22Z</dcterms:created>
  <dcterms:modified xsi:type="dcterms:W3CDTF">2024-12-01T14:56:07Z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