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325" r:id="rId5"/>
    <p:sldId id="326" r:id="rId6"/>
    <p:sldId id="327" r:id="rId7"/>
    <p:sldId id="328" r:id="rId8"/>
    <p:sldId id="329" r:id="rId9"/>
    <p:sldId id="330" r:id="rId10"/>
    <p:sldId id="331" r:id="rId11"/>
    <p:sldId id="332" r:id="rId12"/>
    <p:sldId id="335" r:id="rId13"/>
    <p:sldId id="336" r:id="rId14"/>
    <p:sldId id="33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85135"/>
    <a:srgbClr val="BDA07D"/>
    <a:srgbClr val="F5F9F9"/>
    <a:srgbClr val="627272"/>
    <a:srgbClr val="93A5A8"/>
    <a:srgbClr val="3E709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7292A2E-F333-43FB-9621-5CBBE7FDCDCB}">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238" autoAdjust="0"/>
  </p:normalViewPr>
  <p:slideViewPr>
    <p:cSldViewPr snapToGrid="0">
      <p:cViewPr varScale="1">
        <p:scale>
          <a:sx n="78" d="100"/>
          <a:sy n="78" d="100"/>
        </p:scale>
        <p:origin x="878"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EAF03AE-1CC2-475F-B909-50970E9699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B63C45E-73BA-4C86-A24F-A5006B4E7BA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37A4CE-17BB-4BB2-AC7B-97495293E2AC}" type="datetimeFigureOut">
              <a:rPr lang="en-US" smtClean="0"/>
              <a:t>10/31/2024</a:t>
            </a:fld>
            <a:endParaRPr lang="en-US" dirty="0"/>
          </a:p>
        </p:txBody>
      </p:sp>
      <p:sp>
        <p:nvSpPr>
          <p:cNvPr id="4" name="Footer Placeholder 3">
            <a:extLst>
              <a:ext uri="{FF2B5EF4-FFF2-40B4-BE49-F238E27FC236}">
                <a16:creationId xmlns:a16="http://schemas.microsoft.com/office/drawing/2014/main" id="{D71DB874-DF6A-4AFA-8055-4AD7EE4CE3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677078F-04CB-4625-B536-5BCAA2EC6CA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0EF92D-82DD-4142-BCE8-036B91487D2E}" type="slidenum">
              <a:rPr lang="en-US" smtClean="0"/>
              <a:t>‹#›</a:t>
            </a:fld>
            <a:endParaRPr lang="en-US" dirty="0"/>
          </a:p>
        </p:txBody>
      </p:sp>
    </p:spTree>
    <p:extLst>
      <p:ext uri="{BB962C8B-B14F-4D97-AF65-F5344CB8AC3E}">
        <p14:creationId xmlns:p14="http://schemas.microsoft.com/office/powerpoint/2010/main" val="7570708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86C8F5-2FDA-4718-81AA-24F4816BBD56}" type="datetimeFigureOut">
              <a:rPr lang="en-US" smtClean="0"/>
              <a:t>10/31/2024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8EC616-C518-4358-9496-6C33B2F5FA56}" type="slidenum">
              <a:rPr lang="en-US" smtClean="0"/>
              <a:t>‹#›</a:t>
            </a:fld>
            <a:endParaRPr lang="en-US" dirty="0"/>
          </a:p>
        </p:txBody>
      </p:sp>
    </p:spTree>
    <p:extLst>
      <p:ext uri="{BB962C8B-B14F-4D97-AF65-F5344CB8AC3E}">
        <p14:creationId xmlns:p14="http://schemas.microsoft.com/office/powerpoint/2010/main" val="1732322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91A476F7-D5C8-1CEC-9F4A-86A24C0BF39F}"/>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5455" t="5126"/>
          <a:stretch/>
        </p:blipFill>
        <p:spPr>
          <a:xfrm>
            <a:off x="0" y="0"/>
            <a:ext cx="5423337" cy="5356522"/>
          </a:xfrm>
          <a:prstGeom prst="rect">
            <a:avLst/>
          </a:prstGeom>
        </p:spPr>
      </p:pic>
      <p:pic>
        <p:nvPicPr>
          <p:cNvPr id="3" name="Graphic 2">
            <a:extLst>
              <a:ext uri="{FF2B5EF4-FFF2-40B4-BE49-F238E27FC236}">
                <a16:creationId xmlns:a16="http://schemas.microsoft.com/office/drawing/2014/main" id="{D0CBB0B7-F53E-97B4-C0F5-2D1842F1D237}"/>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6214735" y="726953"/>
            <a:ext cx="3069021" cy="2381688"/>
          </a:xfrm>
          <a:prstGeom prst="rect">
            <a:avLst/>
          </a:prstGeom>
        </p:spPr>
      </p:pic>
      <p:sp>
        <p:nvSpPr>
          <p:cNvPr id="4" name="Rectangle 3">
            <a:extLst>
              <a:ext uri="{FF2B5EF4-FFF2-40B4-BE49-F238E27FC236}">
                <a16:creationId xmlns:a16="http://schemas.microsoft.com/office/drawing/2014/main" id="{EABE1252-9BC4-8186-499A-2A7107C2945E}"/>
              </a:ext>
              <a:ext uri="{C183D7F6-B498-43B3-948B-1728B52AA6E4}">
                <adec:decorative xmlns:adec="http://schemas.microsoft.com/office/drawing/2017/decorative" val="1"/>
              </a:ext>
            </a:extLst>
          </p:cNvPr>
          <p:cNvSpPr/>
          <p:nvPr userDrawn="1"/>
        </p:nvSpPr>
        <p:spPr>
          <a:xfrm>
            <a:off x="7315203" y="0"/>
            <a:ext cx="2045247" cy="68580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544ACCFF-64A9-40AA-93F9-86E3CE016187}"/>
              </a:ext>
            </a:extLst>
          </p:cNvPr>
          <p:cNvSpPr>
            <a:spLocks noGrp="1"/>
          </p:cNvSpPr>
          <p:nvPr>
            <p:ph type="title" hasCustomPrompt="1"/>
          </p:nvPr>
        </p:nvSpPr>
        <p:spPr>
          <a:xfrm>
            <a:off x="768096" y="667512"/>
            <a:ext cx="5916168" cy="4873752"/>
          </a:xfrm>
          <a:prstGeom prst="rect">
            <a:avLst/>
          </a:prstGeom>
        </p:spPr>
        <p:txBody>
          <a:bodyPr anchor="b"/>
          <a:lstStyle>
            <a:lvl1pPr>
              <a:lnSpc>
                <a:spcPct val="100000"/>
              </a:lnSpc>
              <a:defRPr sz="5000" cap="all" spc="200" baseline="0"/>
            </a:lvl1pPr>
          </a:lstStyle>
          <a:p>
            <a:r>
              <a:rPr lang="en-US" dirty="0"/>
              <a:t>Click to add title</a:t>
            </a:r>
          </a:p>
        </p:txBody>
      </p:sp>
      <p:sp>
        <p:nvSpPr>
          <p:cNvPr id="9" name="Text Placeholder 8">
            <a:extLst>
              <a:ext uri="{FF2B5EF4-FFF2-40B4-BE49-F238E27FC236}">
                <a16:creationId xmlns:a16="http://schemas.microsoft.com/office/drawing/2014/main" id="{AD785D0F-160C-4A31-93B3-F251B0730757}"/>
              </a:ext>
            </a:extLst>
          </p:cNvPr>
          <p:cNvSpPr>
            <a:spLocks noGrp="1"/>
          </p:cNvSpPr>
          <p:nvPr>
            <p:ph type="body" sz="quarter" idx="10" hasCustomPrompt="1"/>
          </p:nvPr>
        </p:nvSpPr>
        <p:spPr>
          <a:xfrm>
            <a:off x="768096" y="5568696"/>
            <a:ext cx="5276088" cy="859536"/>
          </a:xfrm>
          <a:prstGeom prst="rect">
            <a:avLst/>
          </a:prstGeom>
        </p:spPr>
        <p:txBody>
          <a:bodyPr anchor="t"/>
          <a:lstStyle>
            <a:lvl1pPr marL="0" indent="0">
              <a:buNone/>
              <a:defRPr sz="2000" b="0" i="0" spc="200" baseline="0">
                <a:solidFill>
                  <a:schemeClr val="accent4"/>
                </a:solidFill>
              </a:defRPr>
            </a:lvl1pPr>
          </a:lstStyle>
          <a:p>
            <a:pPr lvl="0"/>
            <a:r>
              <a:rPr lang="en-US" dirty="0"/>
              <a:t>Click to add name</a:t>
            </a:r>
          </a:p>
        </p:txBody>
      </p:sp>
      <p:sp>
        <p:nvSpPr>
          <p:cNvPr id="11" name="Picture Placeholder 10">
            <a:extLst>
              <a:ext uri="{FF2B5EF4-FFF2-40B4-BE49-F238E27FC236}">
                <a16:creationId xmlns:a16="http://schemas.microsoft.com/office/drawing/2014/main" id="{31CCC134-2698-41E9-A225-76300EF59E5D}"/>
              </a:ext>
            </a:extLst>
          </p:cNvPr>
          <p:cNvSpPr>
            <a:spLocks noGrp="1"/>
          </p:cNvSpPr>
          <p:nvPr>
            <p:ph type="pic" sz="quarter" idx="11" hasCustomPrompt="1"/>
          </p:nvPr>
        </p:nvSpPr>
        <p:spPr>
          <a:xfrm>
            <a:off x="7754112" y="947737"/>
            <a:ext cx="4048124" cy="4962525"/>
          </a:xfrm>
          <a:prstGeom prst="rect">
            <a:avLst/>
          </a:prstGeom>
        </p:spPr>
        <p:txBody>
          <a:bodyPr/>
          <a:lstStyle>
            <a:lvl1pPr marL="0" indent="0" algn="ctr">
              <a:buNone/>
              <a:defRPr spc="400" baseline="0"/>
            </a:lvl1pPr>
          </a:lstStyle>
          <a:p>
            <a:r>
              <a:rPr lang="en-US" dirty="0"/>
              <a:t>Click to add photo</a:t>
            </a:r>
          </a:p>
        </p:txBody>
      </p:sp>
    </p:spTree>
    <p:extLst>
      <p:ext uri="{BB962C8B-B14F-4D97-AF65-F5344CB8AC3E}">
        <p14:creationId xmlns:p14="http://schemas.microsoft.com/office/powerpoint/2010/main" val="2779708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3">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83F9824-10E6-81A0-0A31-9658CC0091BE}"/>
              </a:ext>
              <a:ext uri="{C183D7F6-B498-43B3-948B-1728B52AA6E4}">
                <adec:decorative xmlns:adec="http://schemas.microsoft.com/office/drawing/2017/decorative" val="1"/>
              </a:ext>
            </a:extLst>
          </p:cNvPr>
          <p:cNvSpPr/>
          <p:nvPr userDrawn="1"/>
        </p:nvSpPr>
        <p:spPr>
          <a:xfrm>
            <a:off x="0" y="4383"/>
            <a:ext cx="12192000" cy="1524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C3002FB0-0A62-2FA3-FB8D-3275F1072D07}"/>
              </a:ext>
            </a:extLst>
          </p:cNvPr>
          <p:cNvSpPr>
            <a:spLocks noGrp="1"/>
          </p:cNvSpPr>
          <p:nvPr>
            <p:ph type="title"/>
          </p:nvPr>
        </p:nvSpPr>
        <p:spPr>
          <a:xfrm>
            <a:off x="777240" y="365760"/>
            <a:ext cx="10890504" cy="1545336"/>
          </a:xfrm>
          <a:solidFill>
            <a:schemeClr val="bg1">
              <a:lumMod val="95000"/>
            </a:schemeClr>
          </a:solidFill>
        </p:spPr>
        <p:txBody>
          <a:bodyPr/>
          <a:lstStyle>
            <a:lvl1pPr>
              <a:defRPr baseline="0"/>
            </a:lvl1pPr>
          </a:lstStyle>
          <a:p>
            <a:r>
              <a:rPr lang="en-US"/>
              <a:t>Click to edit Master title style</a:t>
            </a:r>
            <a:endParaRPr lang="en-US" dirty="0"/>
          </a:p>
        </p:txBody>
      </p:sp>
      <p:sp>
        <p:nvSpPr>
          <p:cNvPr id="9" name="Content Placeholder 2">
            <a:extLst>
              <a:ext uri="{FF2B5EF4-FFF2-40B4-BE49-F238E27FC236}">
                <a16:creationId xmlns:a16="http://schemas.microsoft.com/office/drawing/2014/main" id="{4B5BF220-87F8-C1D3-102B-15C9BF2EE478}"/>
              </a:ext>
            </a:extLst>
          </p:cNvPr>
          <p:cNvSpPr>
            <a:spLocks noGrp="1"/>
          </p:cNvSpPr>
          <p:nvPr>
            <p:ph idx="13"/>
          </p:nvPr>
        </p:nvSpPr>
        <p:spPr>
          <a:xfrm>
            <a:off x="804672" y="2093976"/>
            <a:ext cx="10469880" cy="4014216"/>
          </a:xfrm>
          <a:noFill/>
        </p:spPr>
        <p:txBody>
          <a:bodyPr anchor="t" anchorCtr="0">
            <a:normAutofit/>
          </a:bodyPr>
          <a:lstStyle>
            <a:lvl1pPr>
              <a:spcAft>
                <a:spcPts val="1800"/>
              </a:spcAft>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1910471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EE4764D-8226-78DF-9303-299C95FA31F7}"/>
              </a:ext>
              <a:ext uri="{C183D7F6-B498-43B3-948B-1728B52AA6E4}">
                <adec:decorative xmlns:adec="http://schemas.microsoft.com/office/drawing/2017/decorative" val="1"/>
              </a:ext>
            </a:extLst>
          </p:cNvPr>
          <p:cNvSpPr/>
          <p:nvPr userDrawn="1"/>
        </p:nvSpPr>
        <p:spPr>
          <a:xfrm>
            <a:off x="3598984" y="0"/>
            <a:ext cx="1336431" cy="68580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Graphic 9">
            <a:extLst>
              <a:ext uri="{FF2B5EF4-FFF2-40B4-BE49-F238E27FC236}">
                <a16:creationId xmlns:a16="http://schemas.microsoft.com/office/drawing/2014/main" id="{77C27D79-5B49-F06F-29C2-BF642952740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353477" y="5154421"/>
            <a:ext cx="3279227" cy="1229710"/>
          </a:xfrm>
          <a:prstGeom prst="rect">
            <a:avLst/>
          </a:prstGeom>
        </p:spPr>
      </p:pic>
      <p:pic>
        <p:nvPicPr>
          <p:cNvPr id="11" name="Graphic 10">
            <a:extLst>
              <a:ext uri="{FF2B5EF4-FFF2-40B4-BE49-F238E27FC236}">
                <a16:creationId xmlns:a16="http://schemas.microsoft.com/office/drawing/2014/main" id="{1545B34A-525D-FD4C-2384-D583B495C037}"/>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5455" t="5126"/>
          <a:stretch/>
        </p:blipFill>
        <p:spPr>
          <a:xfrm flipH="1">
            <a:off x="6768663" y="1729776"/>
            <a:ext cx="5423337" cy="5356522"/>
          </a:xfrm>
          <a:prstGeom prst="rect">
            <a:avLst/>
          </a:prstGeom>
        </p:spPr>
      </p:pic>
      <p:sp>
        <p:nvSpPr>
          <p:cNvPr id="7" name="Title 6">
            <a:extLst>
              <a:ext uri="{FF2B5EF4-FFF2-40B4-BE49-F238E27FC236}">
                <a16:creationId xmlns:a16="http://schemas.microsoft.com/office/drawing/2014/main" id="{1B59FA15-E93F-D07D-D82B-86E08C540E92}"/>
              </a:ext>
            </a:extLst>
          </p:cNvPr>
          <p:cNvSpPr>
            <a:spLocks noGrp="1"/>
          </p:cNvSpPr>
          <p:nvPr>
            <p:ph type="title" hasCustomPrompt="1"/>
          </p:nvPr>
        </p:nvSpPr>
        <p:spPr>
          <a:xfrm>
            <a:off x="5632704" y="795528"/>
            <a:ext cx="6099048" cy="5120640"/>
          </a:xfrm>
          <a:prstGeom prst="rect">
            <a:avLst/>
          </a:prstGeom>
          <a:solidFill>
            <a:schemeClr val="tx1">
              <a:alpha val="5000"/>
            </a:schemeClr>
          </a:solidFill>
        </p:spPr>
        <p:txBody>
          <a:bodyPr anchor="ctr"/>
          <a:lstStyle>
            <a:lvl1pPr>
              <a:lnSpc>
                <a:spcPct val="90000"/>
              </a:lnSpc>
              <a:defRPr sz="4800" cap="all" spc="0" baseline="0"/>
            </a:lvl1pPr>
          </a:lstStyle>
          <a:p>
            <a:r>
              <a:rPr lang="en-US" dirty="0"/>
              <a:t>Click to add title</a:t>
            </a:r>
          </a:p>
        </p:txBody>
      </p:sp>
      <p:sp>
        <p:nvSpPr>
          <p:cNvPr id="8" name="Picture Placeholder 10">
            <a:extLst>
              <a:ext uri="{FF2B5EF4-FFF2-40B4-BE49-F238E27FC236}">
                <a16:creationId xmlns:a16="http://schemas.microsoft.com/office/drawing/2014/main" id="{4F1B2B40-3852-2BC5-AA67-3AC0C94B5350}"/>
              </a:ext>
            </a:extLst>
          </p:cNvPr>
          <p:cNvSpPr>
            <a:spLocks noGrp="1"/>
          </p:cNvSpPr>
          <p:nvPr>
            <p:ph type="pic" sz="quarter" idx="13" hasCustomPrompt="1"/>
          </p:nvPr>
        </p:nvSpPr>
        <p:spPr>
          <a:xfrm>
            <a:off x="576072" y="950976"/>
            <a:ext cx="4050792" cy="4965192"/>
          </a:xfrm>
          <a:prstGeom prst="rect">
            <a:avLst/>
          </a:prstGeom>
        </p:spPr>
        <p:txBody>
          <a:bodyPr/>
          <a:lstStyle>
            <a:lvl1pPr marL="0" indent="0" algn="ctr">
              <a:buNone/>
              <a:defRPr spc="400" baseline="0"/>
            </a:lvl1pPr>
          </a:lstStyle>
          <a:p>
            <a:r>
              <a:rPr lang="en-US" dirty="0"/>
              <a:t>Click to add photo</a:t>
            </a:r>
          </a:p>
        </p:txBody>
      </p:sp>
    </p:spTree>
    <p:extLst>
      <p:ext uri="{BB962C8B-B14F-4D97-AF65-F5344CB8AC3E}">
        <p14:creationId xmlns:p14="http://schemas.microsoft.com/office/powerpoint/2010/main" val="41854219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4">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6177962F-BF83-8BF0-521C-AC2FE18512C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 r="27085" b="-104"/>
          <a:stretch/>
        </p:blipFill>
        <p:spPr>
          <a:xfrm rot="5400000">
            <a:off x="7746274" y="2898378"/>
            <a:ext cx="3089740" cy="4876799"/>
          </a:xfrm>
          <a:prstGeom prst="rect">
            <a:avLst/>
          </a:prstGeom>
        </p:spPr>
      </p:pic>
      <p:sp>
        <p:nvSpPr>
          <p:cNvPr id="7" name="Rectangle 6">
            <a:extLst>
              <a:ext uri="{FF2B5EF4-FFF2-40B4-BE49-F238E27FC236}">
                <a16:creationId xmlns:a16="http://schemas.microsoft.com/office/drawing/2014/main" id="{5D003ACC-3116-807F-81D2-E8057D4C2C0F}"/>
              </a:ext>
              <a:ext uri="{C183D7F6-B498-43B3-948B-1728B52AA6E4}">
                <adec:decorative xmlns:adec="http://schemas.microsoft.com/office/drawing/2017/decorative" val="1"/>
              </a:ext>
            </a:extLst>
          </p:cNvPr>
          <p:cNvSpPr/>
          <p:nvPr userDrawn="1"/>
        </p:nvSpPr>
        <p:spPr>
          <a:xfrm>
            <a:off x="0" y="4383"/>
            <a:ext cx="12192000" cy="1524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B43485B2-AA3A-87CC-3B1B-A193C6EB5985}"/>
              </a:ext>
            </a:extLst>
          </p:cNvPr>
          <p:cNvSpPr>
            <a:spLocks noGrp="1"/>
          </p:cNvSpPr>
          <p:nvPr>
            <p:ph type="title"/>
          </p:nvPr>
        </p:nvSpPr>
        <p:spPr>
          <a:xfrm>
            <a:off x="777240" y="365760"/>
            <a:ext cx="10890504" cy="1545336"/>
          </a:xfrm>
          <a:solidFill>
            <a:schemeClr val="bg1">
              <a:lumMod val="95000"/>
            </a:schemeClr>
          </a:solidFill>
        </p:spPr>
        <p:txBody>
          <a:bodyPr/>
          <a:lstStyle>
            <a:lvl1pPr>
              <a:defRPr baseline="0"/>
            </a:lvl1pPr>
          </a:lstStyle>
          <a:p>
            <a:r>
              <a:rPr lang="en-US"/>
              <a:t>Click to edit Master title style</a:t>
            </a:r>
            <a:endParaRPr lang="en-US" dirty="0"/>
          </a:p>
        </p:txBody>
      </p:sp>
      <p:sp>
        <p:nvSpPr>
          <p:cNvPr id="9" name="Content Placeholder 2">
            <a:extLst>
              <a:ext uri="{FF2B5EF4-FFF2-40B4-BE49-F238E27FC236}">
                <a16:creationId xmlns:a16="http://schemas.microsoft.com/office/drawing/2014/main" id="{16EF9689-52F4-4A6F-BEAC-E0B840C117B5}"/>
              </a:ext>
            </a:extLst>
          </p:cNvPr>
          <p:cNvSpPr>
            <a:spLocks noGrp="1"/>
          </p:cNvSpPr>
          <p:nvPr>
            <p:ph idx="1"/>
          </p:nvPr>
        </p:nvSpPr>
        <p:spPr>
          <a:xfrm>
            <a:off x="777240" y="2093976"/>
            <a:ext cx="5833872" cy="3776472"/>
          </a:xfrm>
          <a:solidFill>
            <a:schemeClr val="bg1">
              <a:lumMod val="95000"/>
            </a:schemeClr>
          </a:solidFill>
        </p:spPr>
        <p:txBody>
          <a:bodyPr rIns="91440" anchor="t" anchorCtr="0">
            <a:normAutofit/>
          </a:bodyPr>
          <a:lstStyle>
            <a:lvl1pPr marL="457200" indent="-457200">
              <a:spcAft>
                <a:spcPts val="1800"/>
              </a:spcAft>
              <a:buFont typeface="+mj-lt"/>
              <a:buAutoNum type="arabicPeriod"/>
              <a:defRPr sz="2000"/>
            </a:lvl1pPr>
            <a:lvl2pPr marL="914400" indent="-457200">
              <a:buFont typeface="+mj-lt"/>
              <a:buAutoNum type="alphaLcPeriod"/>
              <a:defRPr sz="1800"/>
            </a:lvl2pPr>
            <a:lvl3pPr marL="1371600" indent="-457200">
              <a:buFont typeface="+mj-lt"/>
              <a:buAutoNum type="arabicParenR"/>
              <a:defRPr sz="1600"/>
            </a:lvl3pPr>
            <a:lvl4pPr marL="1828800" indent="-457200">
              <a:buFont typeface="+mj-lt"/>
              <a:buAutoNum type="alphaLcParenR"/>
              <a:defRPr sz="1400"/>
            </a:lvl4pPr>
            <a:lvl5pPr marL="2286000" indent="-457200">
              <a:buFont typeface="+mj-lt"/>
              <a:buAutoNum type="romanLcPeriod"/>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a:extLst>
              <a:ext uri="{FF2B5EF4-FFF2-40B4-BE49-F238E27FC236}">
                <a16:creationId xmlns:a16="http://schemas.microsoft.com/office/drawing/2014/main" id="{DB532826-83B5-DC67-7DDB-45FD78E830A1}"/>
              </a:ext>
            </a:extLst>
          </p:cNvPr>
          <p:cNvSpPr>
            <a:spLocks noGrp="1"/>
          </p:cNvSpPr>
          <p:nvPr>
            <p:ph idx="13"/>
          </p:nvPr>
        </p:nvSpPr>
        <p:spPr>
          <a:xfrm>
            <a:off x="7306056" y="2093976"/>
            <a:ext cx="3172968" cy="3776472"/>
          </a:xfrm>
          <a:noFill/>
        </p:spPr>
        <p:txBody>
          <a:bodyPr anchor="t" anchorCtr="0">
            <a:normAutofit/>
          </a:bodyPr>
          <a:lstStyle>
            <a:lvl1pPr>
              <a:spcAft>
                <a:spcPts val="1800"/>
              </a:spcAft>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2421904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647051E-220B-9586-3E85-05AF9DC9B680}"/>
              </a:ext>
              <a:ext uri="{C183D7F6-B498-43B3-948B-1728B52AA6E4}">
                <adec:decorative xmlns:adec="http://schemas.microsoft.com/office/drawing/2017/decorative" val="1"/>
              </a:ext>
            </a:extLst>
          </p:cNvPr>
          <p:cNvSpPr/>
          <p:nvPr userDrawn="1"/>
        </p:nvSpPr>
        <p:spPr>
          <a:xfrm>
            <a:off x="7315203" y="0"/>
            <a:ext cx="2045247" cy="68580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raphic 5">
            <a:extLst>
              <a:ext uri="{FF2B5EF4-FFF2-40B4-BE49-F238E27FC236}">
                <a16:creationId xmlns:a16="http://schemas.microsoft.com/office/drawing/2014/main" id="{68FA6629-B230-F528-AAE3-D182D963F05E}"/>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 r="27085" b="-104"/>
          <a:stretch/>
        </p:blipFill>
        <p:spPr>
          <a:xfrm rot="10800000">
            <a:off x="0" y="671161"/>
            <a:ext cx="3089740" cy="4876799"/>
          </a:xfrm>
          <a:prstGeom prst="rect">
            <a:avLst/>
          </a:prstGeom>
        </p:spPr>
      </p:pic>
      <p:pic>
        <p:nvPicPr>
          <p:cNvPr id="8" name="Graphic 7">
            <a:extLst>
              <a:ext uri="{FF2B5EF4-FFF2-40B4-BE49-F238E27FC236}">
                <a16:creationId xmlns:a16="http://schemas.microsoft.com/office/drawing/2014/main" id="{7FA0390C-256A-CE3C-1348-C39DBAE01D8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6237644" y="655677"/>
            <a:ext cx="2438400" cy="2070100"/>
          </a:xfrm>
          <a:prstGeom prst="rect">
            <a:avLst/>
          </a:prstGeom>
        </p:spPr>
      </p:pic>
      <p:sp>
        <p:nvSpPr>
          <p:cNvPr id="7" name="Title 6">
            <a:extLst>
              <a:ext uri="{FF2B5EF4-FFF2-40B4-BE49-F238E27FC236}">
                <a16:creationId xmlns:a16="http://schemas.microsoft.com/office/drawing/2014/main" id="{544ACCFF-64A9-40AA-93F9-86E3CE016187}"/>
              </a:ext>
            </a:extLst>
          </p:cNvPr>
          <p:cNvSpPr>
            <a:spLocks noGrp="1"/>
          </p:cNvSpPr>
          <p:nvPr>
            <p:ph type="title" hasCustomPrompt="1"/>
          </p:nvPr>
        </p:nvSpPr>
        <p:spPr>
          <a:xfrm>
            <a:off x="768096" y="667512"/>
            <a:ext cx="5916168" cy="3666744"/>
          </a:xfrm>
          <a:prstGeom prst="rect">
            <a:avLst/>
          </a:prstGeom>
        </p:spPr>
        <p:txBody>
          <a:bodyPr anchor="b">
            <a:normAutofit/>
          </a:bodyPr>
          <a:lstStyle>
            <a:lvl1pPr>
              <a:lnSpc>
                <a:spcPct val="100000"/>
              </a:lnSpc>
              <a:defRPr sz="4800" cap="all" spc="200" baseline="0"/>
            </a:lvl1pPr>
          </a:lstStyle>
          <a:p>
            <a:r>
              <a:rPr lang="en-US" dirty="0"/>
              <a:t>Click to add title</a:t>
            </a:r>
          </a:p>
        </p:txBody>
      </p:sp>
      <p:sp>
        <p:nvSpPr>
          <p:cNvPr id="9" name="Text Placeholder 8">
            <a:extLst>
              <a:ext uri="{FF2B5EF4-FFF2-40B4-BE49-F238E27FC236}">
                <a16:creationId xmlns:a16="http://schemas.microsoft.com/office/drawing/2014/main" id="{AD785D0F-160C-4A31-93B3-F251B0730757}"/>
              </a:ext>
            </a:extLst>
          </p:cNvPr>
          <p:cNvSpPr>
            <a:spLocks noGrp="1"/>
          </p:cNvSpPr>
          <p:nvPr>
            <p:ph type="body" sz="quarter" idx="10" hasCustomPrompt="1"/>
          </p:nvPr>
        </p:nvSpPr>
        <p:spPr>
          <a:xfrm>
            <a:off x="768096" y="4636008"/>
            <a:ext cx="5276088" cy="1554480"/>
          </a:xfrm>
          <a:prstGeom prst="rect">
            <a:avLst/>
          </a:prstGeom>
        </p:spPr>
        <p:txBody>
          <a:bodyPr anchor="t"/>
          <a:lstStyle>
            <a:lvl1pPr marL="0" indent="0">
              <a:spcAft>
                <a:spcPts val="600"/>
              </a:spcAft>
              <a:buNone/>
              <a:defRPr sz="2000" b="0" i="0" spc="200" baseline="0">
                <a:solidFill>
                  <a:schemeClr val="accent4"/>
                </a:solidFill>
              </a:defRPr>
            </a:lvl1pPr>
          </a:lstStyle>
          <a:p>
            <a:pPr lvl="0"/>
            <a:r>
              <a:rPr lang="en-US" dirty="0"/>
              <a:t>Click to add name</a:t>
            </a:r>
          </a:p>
        </p:txBody>
      </p:sp>
      <p:sp>
        <p:nvSpPr>
          <p:cNvPr id="11" name="Picture Placeholder 10">
            <a:extLst>
              <a:ext uri="{FF2B5EF4-FFF2-40B4-BE49-F238E27FC236}">
                <a16:creationId xmlns:a16="http://schemas.microsoft.com/office/drawing/2014/main" id="{31CCC134-2698-41E9-A225-76300EF59E5D}"/>
              </a:ext>
            </a:extLst>
          </p:cNvPr>
          <p:cNvSpPr>
            <a:spLocks noGrp="1"/>
          </p:cNvSpPr>
          <p:nvPr>
            <p:ph type="pic" sz="quarter" idx="11" hasCustomPrompt="1"/>
          </p:nvPr>
        </p:nvSpPr>
        <p:spPr>
          <a:xfrm>
            <a:off x="7754112" y="947737"/>
            <a:ext cx="4023360" cy="4962525"/>
          </a:xfrm>
          <a:prstGeom prst="rect">
            <a:avLst/>
          </a:prstGeom>
        </p:spPr>
        <p:txBody>
          <a:bodyPr/>
          <a:lstStyle>
            <a:lvl1pPr marL="0" indent="0" algn="ctr">
              <a:buNone/>
              <a:defRPr spc="400" baseline="0"/>
            </a:lvl1pPr>
          </a:lstStyle>
          <a:p>
            <a:r>
              <a:rPr lang="en-US" dirty="0"/>
              <a:t>Click to add photo</a:t>
            </a:r>
          </a:p>
        </p:txBody>
      </p:sp>
    </p:spTree>
    <p:extLst>
      <p:ext uri="{BB962C8B-B14F-4D97-AF65-F5344CB8AC3E}">
        <p14:creationId xmlns:p14="http://schemas.microsoft.com/office/powerpoint/2010/main" val="553565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FED2A3BD-B73E-1BD7-6B8B-22C9FB12483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 r="27085" b="-104"/>
          <a:stretch/>
        </p:blipFill>
        <p:spPr>
          <a:xfrm rot="10800000">
            <a:off x="0" y="671161"/>
            <a:ext cx="3089740" cy="4876799"/>
          </a:xfrm>
          <a:prstGeom prst="rect">
            <a:avLst/>
          </a:prstGeom>
        </p:spPr>
      </p:pic>
      <p:sp>
        <p:nvSpPr>
          <p:cNvPr id="8" name="Rectangle 7">
            <a:extLst>
              <a:ext uri="{FF2B5EF4-FFF2-40B4-BE49-F238E27FC236}">
                <a16:creationId xmlns:a16="http://schemas.microsoft.com/office/drawing/2014/main" id="{0B3FCFB4-857F-ED0B-D469-F2A392F06BE2}"/>
              </a:ext>
              <a:ext uri="{C183D7F6-B498-43B3-948B-1728B52AA6E4}">
                <adec:decorative xmlns:adec="http://schemas.microsoft.com/office/drawing/2017/decorative" val="1"/>
              </a:ext>
            </a:extLst>
          </p:cNvPr>
          <p:cNvSpPr/>
          <p:nvPr userDrawn="1"/>
        </p:nvSpPr>
        <p:spPr>
          <a:xfrm>
            <a:off x="10142482" y="0"/>
            <a:ext cx="2049517" cy="68580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0E0604BC-34A9-95A0-8560-88E7547176F4}"/>
              </a:ext>
              <a:ext uri="{C183D7F6-B498-43B3-948B-1728B52AA6E4}">
                <adec:decorative xmlns:adec="http://schemas.microsoft.com/office/drawing/2017/decorative" val="1"/>
              </a:ext>
            </a:extLst>
          </p:cNvPr>
          <p:cNvSpPr/>
          <p:nvPr userDrawn="1"/>
        </p:nvSpPr>
        <p:spPr>
          <a:xfrm flipH="1">
            <a:off x="9911255" y="0"/>
            <a:ext cx="45719" cy="6858000"/>
          </a:xfrm>
          <a:prstGeom prst="rect">
            <a:avLst/>
          </a:prstGeom>
          <a:solidFill>
            <a:schemeClr val="accent6">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Graphic 9">
            <a:extLst>
              <a:ext uri="{FF2B5EF4-FFF2-40B4-BE49-F238E27FC236}">
                <a16:creationId xmlns:a16="http://schemas.microsoft.com/office/drawing/2014/main" id="{FF2F08ED-0715-2E8A-476E-A005A7D75B5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9013145" y="4934929"/>
            <a:ext cx="1841938" cy="968936"/>
          </a:xfrm>
          <a:prstGeom prst="rect">
            <a:avLst/>
          </a:prstGeom>
        </p:spPr>
      </p:pic>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768096" y="667512"/>
            <a:ext cx="3291840" cy="5513832"/>
          </a:xfrm>
          <a:solidFill>
            <a:schemeClr val="bg1">
              <a:lumMod val="95000"/>
            </a:schemeClr>
          </a:solidFill>
        </p:spPr>
        <p:txBody>
          <a:bodyPr/>
          <a:lstStyle/>
          <a:p>
            <a:r>
              <a:rPr lang="en-US"/>
              <a:t>Click to edit Master title style</a:t>
            </a:r>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p:nvPr>
        </p:nvSpPr>
        <p:spPr>
          <a:xfrm>
            <a:off x="5239512" y="667512"/>
            <a:ext cx="4105656" cy="5568696"/>
          </a:xfrm>
          <a:solidFill>
            <a:schemeClr val="bg1">
              <a:lumMod val="95000"/>
            </a:schemeClr>
          </a:solidFill>
        </p:spPr>
        <p:txBody>
          <a:bodyPr anchor="ctr" anchorCtr="0"/>
          <a:lstStyle>
            <a:lvl1pPr>
              <a:lnSpc>
                <a:spcPct val="150000"/>
              </a:lnSpc>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1361931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and image lef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248277F-DB00-5149-6533-E8AEF0BAD4D5}"/>
              </a:ext>
              <a:ext uri="{C183D7F6-B498-43B3-948B-1728B52AA6E4}">
                <adec:decorative xmlns:adec="http://schemas.microsoft.com/office/drawing/2017/decorative" val="1"/>
              </a:ext>
            </a:extLst>
          </p:cNvPr>
          <p:cNvSpPr/>
          <p:nvPr userDrawn="1"/>
        </p:nvSpPr>
        <p:spPr>
          <a:xfrm>
            <a:off x="3573518" y="0"/>
            <a:ext cx="1334321" cy="68580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raphic 5">
            <a:extLst>
              <a:ext uri="{FF2B5EF4-FFF2-40B4-BE49-F238E27FC236}">
                <a16:creationId xmlns:a16="http://schemas.microsoft.com/office/drawing/2014/main" id="{8067A69A-84EE-0E71-D053-F462EBCC8E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063520" y="655677"/>
            <a:ext cx="2438400" cy="2070100"/>
          </a:xfrm>
          <a:prstGeom prst="rect">
            <a:avLst/>
          </a:prstGeom>
        </p:spPr>
      </p:pic>
      <p:sp>
        <p:nvSpPr>
          <p:cNvPr id="7" name="Title 6">
            <a:extLst>
              <a:ext uri="{FF2B5EF4-FFF2-40B4-BE49-F238E27FC236}">
                <a16:creationId xmlns:a16="http://schemas.microsoft.com/office/drawing/2014/main" id="{544ACCFF-64A9-40AA-93F9-86E3CE016187}"/>
              </a:ext>
            </a:extLst>
          </p:cNvPr>
          <p:cNvSpPr>
            <a:spLocks noGrp="1"/>
          </p:cNvSpPr>
          <p:nvPr>
            <p:ph type="title" hasCustomPrompt="1"/>
          </p:nvPr>
        </p:nvSpPr>
        <p:spPr>
          <a:xfrm>
            <a:off x="6099048" y="658368"/>
            <a:ext cx="5486400" cy="3621024"/>
          </a:xfrm>
          <a:prstGeom prst="rect">
            <a:avLst/>
          </a:prstGeom>
          <a:solidFill>
            <a:schemeClr val="bg1">
              <a:lumMod val="95000"/>
            </a:schemeClr>
          </a:solidFill>
        </p:spPr>
        <p:txBody>
          <a:bodyPr anchor="b"/>
          <a:lstStyle>
            <a:lvl1pPr>
              <a:lnSpc>
                <a:spcPct val="90000"/>
              </a:lnSpc>
              <a:defRPr sz="4800" cap="all" spc="0" baseline="0"/>
            </a:lvl1pPr>
          </a:lstStyle>
          <a:p>
            <a:r>
              <a:rPr lang="en-US" dirty="0"/>
              <a:t>Click to add title</a:t>
            </a:r>
          </a:p>
        </p:txBody>
      </p:sp>
      <p:sp>
        <p:nvSpPr>
          <p:cNvPr id="11" name="Picture Placeholder 10">
            <a:extLst>
              <a:ext uri="{FF2B5EF4-FFF2-40B4-BE49-F238E27FC236}">
                <a16:creationId xmlns:a16="http://schemas.microsoft.com/office/drawing/2014/main" id="{31CCC134-2698-41E9-A225-76300EF59E5D}"/>
              </a:ext>
            </a:extLst>
          </p:cNvPr>
          <p:cNvSpPr>
            <a:spLocks noGrp="1"/>
          </p:cNvSpPr>
          <p:nvPr>
            <p:ph type="pic" sz="quarter" idx="11" hasCustomPrompt="1"/>
          </p:nvPr>
        </p:nvSpPr>
        <p:spPr>
          <a:xfrm>
            <a:off x="630936" y="576072"/>
            <a:ext cx="4023360" cy="5495544"/>
          </a:xfrm>
          <a:prstGeom prst="rect">
            <a:avLst/>
          </a:prstGeom>
        </p:spPr>
        <p:txBody>
          <a:bodyPr/>
          <a:lstStyle>
            <a:lvl1pPr marL="0" indent="0" algn="ctr">
              <a:buNone/>
              <a:defRPr spc="400" baseline="0"/>
            </a:lvl1pPr>
          </a:lstStyle>
          <a:p>
            <a:r>
              <a:rPr lang="en-US" dirty="0"/>
              <a:t>Click to add photo</a:t>
            </a:r>
          </a:p>
        </p:txBody>
      </p:sp>
      <p:sp>
        <p:nvSpPr>
          <p:cNvPr id="9" name="Text Placeholder 8">
            <a:extLst>
              <a:ext uri="{FF2B5EF4-FFF2-40B4-BE49-F238E27FC236}">
                <a16:creationId xmlns:a16="http://schemas.microsoft.com/office/drawing/2014/main" id="{AD785D0F-160C-4A31-93B3-F251B0730757}"/>
              </a:ext>
            </a:extLst>
          </p:cNvPr>
          <p:cNvSpPr>
            <a:spLocks noGrp="1"/>
          </p:cNvSpPr>
          <p:nvPr>
            <p:ph type="body" sz="quarter" idx="10" hasCustomPrompt="1"/>
          </p:nvPr>
        </p:nvSpPr>
        <p:spPr>
          <a:xfrm>
            <a:off x="6099048" y="4553712"/>
            <a:ext cx="5486400" cy="1005840"/>
          </a:xfrm>
          <a:prstGeom prst="rect">
            <a:avLst/>
          </a:prstGeom>
          <a:solidFill>
            <a:schemeClr val="bg1">
              <a:lumMod val="95000"/>
            </a:schemeClr>
          </a:solidFill>
        </p:spPr>
        <p:txBody>
          <a:bodyPr anchor="t">
            <a:normAutofit/>
          </a:bodyPr>
          <a:lstStyle>
            <a:lvl1pPr marL="0" indent="0">
              <a:buNone/>
              <a:defRPr sz="2400" b="0" i="0" spc="0" baseline="0">
                <a:solidFill>
                  <a:schemeClr val="accent4"/>
                </a:solidFill>
              </a:defRPr>
            </a:lvl1pPr>
          </a:lstStyle>
          <a:p>
            <a:pPr lvl="0"/>
            <a:r>
              <a:rPr lang="en-US" dirty="0"/>
              <a:t>Click to add name</a:t>
            </a:r>
          </a:p>
        </p:txBody>
      </p:sp>
    </p:spTree>
    <p:extLst>
      <p:ext uri="{BB962C8B-B14F-4D97-AF65-F5344CB8AC3E}">
        <p14:creationId xmlns:p14="http://schemas.microsoft.com/office/powerpoint/2010/main" val="3451331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E17B23C3-2F98-4465-21EA-A49296DA1F6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 r="27085" b="-104"/>
          <a:stretch/>
        </p:blipFill>
        <p:spPr>
          <a:xfrm rot="5400000">
            <a:off x="7746274" y="2898378"/>
            <a:ext cx="3089740" cy="4876799"/>
          </a:xfrm>
          <a:prstGeom prst="rect">
            <a:avLst/>
          </a:prstGeom>
        </p:spPr>
      </p:pic>
      <p:sp>
        <p:nvSpPr>
          <p:cNvPr id="8" name="Rectangle 7">
            <a:extLst>
              <a:ext uri="{FF2B5EF4-FFF2-40B4-BE49-F238E27FC236}">
                <a16:creationId xmlns:a16="http://schemas.microsoft.com/office/drawing/2014/main" id="{3397A4D6-9D7A-63FE-63C9-A585FFE05579}"/>
              </a:ext>
              <a:ext uri="{C183D7F6-B498-43B3-948B-1728B52AA6E4}">
                <adec:decorative xmlns:adec="http://schemas.microsoft.com/office/drawing/2017/decorative" val="1"/>
              </a:ext>
            </a:extLst>
          </p:cNvPr>
          <p:cNvSpPr/>
          <p:nvPr userDrawn="1"/>
        </p:nvSpPr>
        <p:spPr>
          <a:xfrm>
            <a:off x="0" y="4383"/>
            <a:ext cx="12192000" cy="1524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777240" y="365760"/>
            <a:ext cx="10149840" cy="1545336"/>
          </a:xfrm>
          <a:solidFill>
            <a:schemeClr val="bg1">
              <a:lumMod val="95000"/>
            </a:schemeClr>
          </a:solidFill>
        </p:spPr>
        <p:txBody>
          <a:bodyPr/>
          <a:lstStyle>
            <a:lvl1pPr>
              <a:defRPr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p:nvPr>
        </p:nvSpPr>
        <p:spPr>
          <a:xfrm>
            <a:off x="777240" y="2093976"/>
            <a:ext cx="4370832" cy="3776472"/>
          </a:xfrm>
          <a:solidFill>
            <a:schemeClr val="bg1">
              <a:lumMod val="95000"/>
            </a:schemeClr>
          </a:solidFill>
        </p:spPr>
        <p:txBody>
          <a:bodyPr rIns="45720" anchor="t" anchorCtr="0">
            <a:normAutofit/>
          </a:bodyPr>
          <a:lstStyle>
            <a:lvl1pPr>
              <a:spcAft>
                <a:spcPts val="1800"/>
              </a:spcAft>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a:extLst>
              <a:ext uri="{FF2B5EF4-FFF2-40B4-BE49-F238E27FC236}">
                <a16:creationId xmlns:a16="http://schemas.microsoft.com/office/drawing/2014/main" id="{33A182AF-83EB-0BA6-3ADD-B49BDD9E37ED}"/>
              </a:ext>
            </a:extLst>
          </p:cNvPr>
          <p:cNvSpPr>
            <a:spLocks noGrp="1"/>
          </p:cNvSpPr>
          <p:nvPr>
            <p:ph idx="13"/>
          </p:nvPr>
        </p:nvSpPr>
        <p:spPr>
          <a:xfrm>
            <a:off x="6099048" y="2112264"/>
            <a:ext cx="4370832" cy="3776472"/>
          </a:xfrm>
          <a:noFill/>
        </p:spPr>
        <p:txBody>
          <a:bodyPr anchor="t" anchorCtr="0">
            <a:normAutofit/>
          </a:bodyPr>
          <a:lstStyle>
            <a:lvl1pPr>
              <a:spcAft>
                <a:spcPts val="1800"/>
              </a:spcAft>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3063786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content, and image righ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7C8AFE-E640-9C6A-F20C-CDE1D4EF5745}"/>
              </a:ext>
              <a:ext uri="{C183D7F6-B498-43B3-948B-1728B52AA6E4}">
                <adec:decorative xmlns:adec="http://schemas.microsoft.com/office/drawing/2017/decorative" val="1"/>
              </a:ext>
            </a:extLst>
          </p:cNvPr>
          <p:cNvSpPr/>
          <p:nvPr userDrawn="1"/>
        </p:nvSpPr>
        <p:spPr>
          <a:xfrm>
            <a:off x="9627476" y="0"/>
            <a:ext cx="1334321" cy="68580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Graphic 2">
            <a:extLst>
              <a:ext uri="{FF2B5EF4-FFF2-40B4-BE49-F238E27FC236}">
                <a16:creationId xmlns:a16="http://schemas.microsoft.com/office/drawing/2014/main" id="{31CF2607-B5C7-9992-C51D-DD5E7FC5FB3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279827" y="3157140"/>
            <a:ext cx="2438400" cy="2070100"/>
          </a:xfrm>
          <a:prstGeom prst="rect">
            <a:avLst/>
          </a:prstGeom>
        </p:spPr>
      </p:pic>
      <p:pic>
        <p:nvPicPr>
          <p:cNvPr id="4" name="Graphic 3">
            <a:extLst>
              <a:ext uri="{FF2B5EF4-FFF2-40B4-BE49-F238E27FC236}">
                <a16:creationId xmlns:a16="http://schemas.microsoft.com/office/drawing/2014/main" id="{6D2F83CD-8345-462A-4412-5A54CB1FDDE3}"/>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8916"/>
          <a:stretch/>
        </p:blipFill>
        <p:spPr>
          <a:xfrm>
            <a:off x="0" y="3950466"/>
            <a:ext cx="3005804" cy="2224362"/>
          </a:xfrm>
          <a:prstGeom prst="rect">
            <a:avLst/>
          </a:prstGeom>
        </p:spPr>
      </p:pic>
      <p:sp>
        <p:nvSpPr>
          <p:cNvPr id="7" name="Title 6">
            <a:extLst>
              <a:ext uri="{FF2B5EF4-FFF2-40B4-BE49-F238E27FC236}">
                <a16:creationId xmlns:a16="http://schemas.microsoft.com/office/drawing/2014/main" id="{544ACCFF-64A9-40AA-93F9-86E3CE016187}"/>
              </a:ext>
            </a:extLst>
          </p:cNvPr>
          <p:cNvSpPr>
            <a:spLocks noGrp="1"/>
          </p:cNvSpPr>
          <p:nvPr>
            <p:ph type="title" hasCustomPrompt="1"/>
          </p:nvPr>
        </p:nvSpPr>
        <p:spPr>
          <a:xfrm>
            <a:off x="768096" y="685800"/>
            <a:ext cx="5486400" cy="3383280"/>
          </a:xfrm>
          <a:prstGeom prst="rect">
            <a:avLst/>
          </a:prstGeom>
          <a:solidFill>
            <a:schemeClr val="bg1">
              <a:lumMod val="95000"/>
            </a:schemeClr>
          </a:solidFill>
        </p:spPr>
        <p:txBody>
          <a:bodyPr anchor="b"/>
          <a:lstStyle>
            <a:lvl1pPr>
              <a:lnSpc>
                <a:spcPct val="90000"/>
              </a:lnSpc>
              <a:defRPr sz="4800" cap="all" spc="0" baseline="0"/>
            </a:lvl1pPr>
          </a:lstStyle>
          <a:p>
            <a:r>
              <a:rPr lang="en-US" dirty="0"/>
              <a:t>Click to add title</a:t>
            </a:r>
          </a:p>
        </p:txBody>
      </p:sp>
      <p:sp>
        <p:nvSpPr>
          <p:cNvPr id="9" name="Text Placeholder 8">
            <a:extLst>
              <a:ext uri="{FF2B5EF4-FFF2-40B4-BE49-F238E27FC236}">
                <a16:creationId xmlns:a16="http://schemas.microsoft.com/office/drawing/2014/main" id="{AD785D0F-160C-4A31-93B3-F251B0730757}"/>
              </a:ext>
            </a:extLst>
          </p:cNvPr>
          <p:cNvSpPr>
            <a:spLocks noGrp="1"/>
          </p:cNvSpPr>
          <p:nvPr>
            <p:ph type="body" sz="quarter" idx="10" hasCustomPrompt="1"/>
          </p:nvPr>
        </p:nvSpPr>
        <p:spPr>
          <a:xfrm>
            <a:off x="768096" y="4343400"/>
            <a:ext cx="5486400" cy="1005840"/>
          </a:xfrm>
          <a:prstGeom prst="rect">
            <a:avLst/>
          </a:prstGeom>
          <a:solidFill>
            <a:schemeClr val="tx1">
              <a:alpha val="5000"/>
            </a:schemeClr>
          </a:solidFill>
        </p:spPr>
        <p:txBody>
          <a:bodyPr anchor="t">
            <a:normAutofit/>
          </a:bodyPr>
          <a:lstStyle>
            <a:lvl1pPr marL="0" indent="0">
              <a:buNone/>
              <a:defRPr sz="2400" b="0" i="0" spc="0" baseline="0">
                <a:solidFill>
                  <a:schemeClr val="accent4"/>
                </a:solidFill>
              </a:defRPr>
            </a:lvl1pPr>
          </a:lstStyle>
          <a:p>
            <a:pPr lvl="0"/>
            <a:r>
              <a:rPr lang="en-US" dirty="0"/>
              <a:t>Click to add name</a:t>
            </a:r>
          </a:p>
        </p:txBody>
      </p:sp>
      <p:sp>
        <p:nvSpPr>
          <p:cNvPr id="11" name="Picture Placeholder 10">
            <a:extLst>
              <a:ext uri="{FF2B5EF4-FFF2-40B4-BE49-F238E27FC236}">
                <a16:creationId xmlns:a16="http://schemas.microsoft.com/office/drawing/2014/main" id="{31CCC134-2698-41E9-A225-76300EF59E5D}"/>
              </a:ext>
            </a:extLst>
          </p:cNvPr>
          <p:cNvSpPr>
            <a:spLocks noGrp="1"/>
          </p:cNvSpPr>
          <p:nvPr>
            <p:ph type="pic" sz="quarter" idx="11" hasCustomPrompt="1"/>
          </p:nvPr>
        </p:nvSpPr>
        <p:spPr>
          <a:xfrm>
            <a:off x="6684264" y="576072"/>
            <a:ext cx="4023360" cy="5495544"/>
          </a:xfrm>
          <a:prstGeom prst="rect">
            <a:avLst/>
          </a:prstGeom>
        </p:spPr>
        <p:txBody>
          <a:bodyPr/>
          <a:lstStyle>
            <a:lvl1pPr marL="0" indent="0" algn="ctr">
              <a:buNone/>
              <a:defRPr spc="400" baseline="0"/>
            </a:lvl1pPr>
          </a:lstStyle>
          <a:p>
            <a:r>
              <a:rPr lang="en-US" dirty="0"/>
              <a:t>Click to add photo</a:t>
            </a:r>
          </a:p>
        </p:txBody>
      </p:sp>
    </p:spTree>
    <p:extLst>
      <p:ext uri="{BB962C8B-B14F-4D97-AF65-F5344CB8AC3E}">
        <p14:creationId xmlns:p14="http://schemas.microsoft.com/office/powerpoint/2010/main" val="1306737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97A4D6-9D7A-63FE-63C9-A585FFE05579}"/>
              </a:ext>
              <a:ext uri="{C183D7F6-B498-43B3-948B-1728B52AA6E4}">
                <adec:decorative xmlns:adec="http://schemas.microsoft.com/office/drawing/2017/decorative" val="1"/>
              </a:ext>
            </a:extLst>
          </p:cNvPr>
          <p:cNvSpPr/>
          <p:nvPr userDrawn="1"/>
        </p:nvSpPr>
        <p:spPr>
          <a:xfrm>
            <a:off x="0" y="4383"/>
            <a:ext cx="12192000" cy="1524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777240" y="365760"/>
            <a:ext cx="10890504" cy="1545336"/>
          </a:xfrm>
          <a:solidFill>
            <a:schemeClr val="bg1">
              <a:lumMod val="95000"/>
            </a:schemeClr>
          </a:solidFill>
        </p:spPr>
        <p:txBody>
          <a:bodyPr/>
          <a:lstStyle>
            <a:lvl1pPr>
              <a:defRPr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p:nvPr>
        </p:nvSpPr>
        <p:spPr>
          <a:xfrm>
            <a:off x="777240" y="2093976"/>
            <a:ext cx="3419856" cy="3776472"/>
          </a:xfrm>
          <a:solidFill>
            <a:schemeClr val="tx1">
              <a:alpha val="5000"/>
            </a:schemeClr>
          </a:solidFill>
        </p:spPr>
        <p:txBody>
          <a:bodyPr rIns="45720" anchor="t" anchorCtr="0">
            <a:normAutofit/>
          </a:bodyPr>
          <a:lstStyle>
            <a:lvl1pPr>
              <a:spcAft>
                <a:spcPts val="1800"/>
              </a:spcAft>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a:extLst>
              <a:ext uri="{FF2B5EF4-FFF2-40B4-BE49-F238E27FC236}">
                <a16:creationId xmlns:a16="http://schemas.microsoft.com/office/drawing/2014/main" id="{33A182AF-83EB-0BA6-3ADD-B49BDD9E37ED}"/>
              </a:ext>
            </a:extLst>
          </p:cNvPr>
          <p:cNvSpPr>
            <a:spLocks noGrp="1"/>
          </p:cNvSpPr>
          <p:nvPr>
            <p:ph idx="13"/>
          </p:nvPr>
        </p:nvSpPr>
        <p:spPr>
          <a:xfrm>
            <a:off x="4864608" y="2093976"/>
            <a:ext cx="6382512" cy="3749040"/>
          </a:xfrm>
          <a:noFill/>
        </p:spPr>
        <p:txBody>
          <a:bodyPr anchor="t" anchorCtr="0">
            <a:normAutofit/>
          </a:bodyPr>
          <a:lstStyle>
            <a:lvl1pPr>
              <a:spcAft>
                <a:spcPts val="1800"/>
              </a:spcAft>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pic>
        <p:nvPicPr>
          <p:cNvPr id="10" name="Graphic 9">
            <a:extLst>
              <a:ext uri="{FF2B5EF4-FFF2-40B4-BE49-F238E27FC236}">
                <a16:creationId xmlns:a16="http://schemas.microsoft.com/office/drawing/2014/main" id="{CB897DD0-4462-B31B-50A9-D399FD0F589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3529"/>
          <a:stretch/>
        </p:blipFill>
        <p:spPr>
          <a:xfrm>
            <a:off x="3815" y="4389845"/>
            <a:ext cx="5024198" cy="2463772"/>
          </a:xfrm>
          <a:prstGeom prst="rect">
            <a:avLst/>
          </a:prstGeom>
        </p:spPr>
      </p:pic>
    </p:spTree>
    <p:extLst>
      <p:ext uri="{BB962C8B-B14F-4D97-AF65-F5344CB8AC3E}">
        <p14:creationId xmlns:p14="http://schemas.microsoft.com/office/powerpoint/2010/main" val="3645425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B5EA319-BD06-493B-D1CD-EC2AF739443B}"/>
              </a:ext>
              <a:ext uri="{C183D7F6-B498-43B3-948B-1728B52AA6E4}">
                <adec:decorative xmlns:adec="http://schemas.microsoft.com/office/drawing/2017/decorative" val="1"/>
              </a:ext>
            </a:extLst>
          </p:cNvPr>
          <p:cNvSpPr/>
          <p:nvPr userDrawn="1"/>
        </p:nvSpPr>
        <p:spPr>
          <a:xfrm>
            <a:off x="7547991" y="0"/>
            <a:ext cx="1703832" cy="68580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8560446E-E817-5E2A-D76A-43A4168EF19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6200000">
            <a:off x="7246669" y="4842646"/>
            <a:ext cx="1611949" cy="1853259"/>
          </a:xfrm>
          <a:prstGeom prst="rect">
            <a:avLst/>
          </a:prstGeom>
        </p:spPr>
      </p:pic>
      <p:sp>
        <p:nvSpPr>
          <p:cNvPr id="10" name="Title 1">
            <a:extLst>
              <a:ext uri="{FF2B5EF4-FFF2-40B4-BE49-F238E27FC236}">
                <a16:creationId xmlns:a16="http://schemas.microsoft.com/office/drawing/2014/main" id="{17DC846D-C40C-085A-6A57-EBD733E9C244}"/>
              </a:ext>
            </a:extLst>
          </p:cNvPr>
          <p:cNvSpPr>
            <a:spLocks noGrp="1"/>
          </p:cNvSpPr>
          <p:nvPr>
            <p:ph type="title"/>
          </p:nvPr>
        </p:nvSpPr>
        <p:spPr>
          <a:xfrm>
            <a:off x="777240" y="365760"/>
            <a:ext cx="6291072" cy="2670048"/>
          </a:xfrm>
          <a:solidFill>
            <a:schemeClr val="bg1">
              <a:lumMod val="95000"/>
            </a:schemeClr>
          </a:solidFill>
        </p:spPr>
        <p:txBody>
          <a:bodyPr/>
          <a:lstStyle>
            <a:lvl1pPr>
              <a:defRPr baseline="0"/>
            </a:lvl1pPr>
          </a:lstStyle>
          <a:p>
            <a:r>
              <a:rPr lang="en-US"/>
              <a:t>Click to edit Master title style</a:t>
            </a:r>
            <a:endParaRPr lang="en-US" dirty="0"/>
          </a:p>
        </p:txBody>
      </p:sp>
      <p:sp>
        <p:nvSpPr>
          <p:cNvPr id="11" name="Content Placeholder 2">
            <a:extLst>
              <a:ext uri="{FF2B5EF4-FFF2-40B4-BE49-F238E27FC236}">
                <a16:creationId xmlns:a16="http://schemas.microsoft.com/office/drawing/2014/main" id="{0F5F674E-A7FF-FC97-AC6B-9E98247F633F}"/>
              </a:ext>
            </a:extLst>
          </p:cNvPr>
          <p:cNvSpPr>
            <a:spLocks noGrp="1"/>
          </p:cNvSpPr>
          <p:nvPr>
            <p:ph idx="1"/>
          </p:nvPr>
        </p:nvSpPr>
        <p:spPr>
          <a:xfrm>
            <a:off x="777240" y="3346704"/>
            <a:ext cx="6016752" cy="2670048"/>
          </a:xfrm>
          <a:solidFill>
            <a:schemeClr val="bg1">
              <a:lumMod val="95000"/>
            </a:schemeClr>
          </a:solidFill>
        </p:spPr>
        <p:txBody>
          <a:bodyPr rIns="45720" anchor="t" anchorCtr="0">
            <a:normAutofit/>
          </a:bodyPr>
          <a:lstStyle>
            <a:lvl1pPr>
              <a:spcAft>
                <a:spcPts val="1800"/>
              </a:spcAft>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10">
            <a:extLst>
              <a:ext uri="{FF2B5EF4-FFF2-40B4-BE49-F238E27FC236}">
                <a16:creationId xmlns:a16="http://schemas.microsoft.com/office/drawing/2014/main" id="{F3752326-0FB4-41C5-2D91-5CBFDC2DAD85}"/>
              </a:ext>
            </a:extLst>
          </p:cNvPr>
          <p:cNvSpPr>
            <a:spLocks noGrp="1"/>
          </p:cNvSpPr>
          <p:nvPr>
            <p:ph type="pic" sz="quarter" idx="13" hasCustomPrompt="1"/>
          </p:nvPr>
        </p:nvSpPr>
        <p:spPr>
          <a:xfrm>
            <a:off x="7818120" y="950976"/>
            <a:ext cx="4050792" cy="4965192"/>
          </a:xfrm>
          <a:prstGeom prst="rect">
            <a:avLst/>
          </a:prstGeom>
        </p:spPr>
        <p:txBody>
          <a:bodyPr/>
          <a:lstStyle>
            <a:lvl1pPr marL="0" indent="0" algn="ctr">
              <a:buNone/>
              <a:defRPr spc="400" baseline="0"/>
            </a:lvl1pPr>
          </a:lstStyle>
          <a:p>
            <a:r>
              <a:rPr lang="en-US" dirty="0"/>
              <a:t>Click to add photo</a:t>
            </a:r>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4271592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14BC85D4-4139-2AAA-166E-6FBA095A8B1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5455" t="5126"/>
          <a:stretch/>
        </p:blipFill>
        <p:spPr>
          <a:xfrm>
            <a:off x="0" y="1729776"/>
            <a:ext cx="5423337" cy="5356522"/>
          </a:xfrm>
          <a:prstGeom prst="rect">
            <a:avLst/>
          </a:prstGeom>
        </p:spPr>
      </p:pic>
      <p:sp>
        <p:nvSpPr>
          <p:cNvPr id="13" name="Rectangle 12">
            <a:extLst>
              <a:ext uri="{FF2B5EF4-FFF2-40B4-BE49-F238E27FC236}">
                <a16:creationId xmlns:a16="http://schemas.microsoft.com/office/drawing/2014/main" id="{A931BC73-A262-809F-6027-25B33F16B5F3}"/>
              </a:ext>
              <a:ext uri="{C183D7F6-B498-43B3-948B-1728B52AA6E4}">
                <adec:decorative xmlns:adec="http://schemas.microsoft.com/office/drawing/2017/decorative" val="1"/>
              </a:ext>
            </a:extLst>
          </p:cNvPr>
          <p:cNvSpPr/>
          <p:nvPr userDrawn="1"/>
        </p:nvSpPr>
        <p:spPr>
          <a:xfrm>
            <a:off x="10941270" y="0"/>
            <a:ext cx="1250729" cy="68580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EFAEA2C9-0142-1847-0FE5-307C101C610D}"/>
              </a:ext>
              <a:ext uri="{C183D7F6-B498-43B3-948B-1728B52AA6E4}">
                <adec:decorative xmlns:adec="http://schemas.microsoft.com/office/drawing/2017/decorative" val="1"/>
              </a:ext>
            </a:extLst>
          </p:cNvPr>
          <p:cNvSpPr/>
          <p:nvPr userDrawn="1"/>
        </p:nvSpPr>
        <p:spPr>
          <a:xfrm flipH="1">
            <a:off x="10683241" y="0"/>
            <a:ext cx="45719" cy="6858000"/>
          </a:xfrm>
          <a:prstGeom prst="rect">
            <a:avLst/>
          </a:prstGeom>
          <a:solidFill>
            <a:schemeClr val="accent6">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itle 1">
            <a:extLst>
              <a:ext uri="{FF2B5EF4-FFF2-40B4-BE49-F238E27FC236}">
                <a16:creationId xmlns:a16="http://schemas.microsoft.com/office/drawing/2014/main" id="{6007DF4F-A4F8-98C7-5975-55CBED0DB375}"/>
              </a:ext>
            </a:extLst>
          </p:cNvPr>
          <p:cNvSpPr>
            <a:spLocks noGrp="1"/>
          </p:cNvSpPr>
          <p:nvPr>
            <p:ph type="title"/>
          </p:nvPr>
        </p:nvSpPr>
        <p:spPr>
          <a:xfrm>
            <a:off x="777240" y="667512"/>
            <a:ext cx="3621024" cy="5513832"/>
          </a:xfrm>
          <a:solidFill>
            <a:schemeClr val="bg1">
              <a:lumMod val="95000"/>
            </a:schemeClr>
          </a:solidFill>
        </p:spPr>
        <p:txBody>
          <a:bodyPr/>
          <a:lstStyle/>
          <a:p>
            <a:r>
              <a:rPr lang="en-US"/>
              <a:t>Click to edit Master title style</a:t>
            </a:r>
          </a:p>
        </p:txBody>
      </p:sp>
      <p:sp>
        <p:nvSpPr>
          <p:cNvPr id="16" name="Content Placeholder 2">
            <a:extLst>
              <a:ext uri="{FF2B5EF4-FFF2-40B4-BE49-F238E27FC236}">
                <a16:creationId xmlns:a16="http://schemas.microsoft.com/office/drawing/2014/main" id="{659D4968-2C08-763C-19C6-59134968556A}"/>
              </a:ext>
            </a:extLst>
          </p:cNvPr>
          <p:cNvSpPr>
            <a:spLocks noGrp="1"/>
          </p:cNvSpPr>
          <p:nvPr>
            <p:ph idx="1"/>
          </p:nvPr>
        </p:nvSpPr>
        <p:spPr>
          <a:xfrm>
            <a:off x="4846320" y="1161288"/>
            <a:ext cx="5276088" cy="4535424"/>
          </a:xfrm>
          <a:solidFill>
            <a:schemeClr val="bg1">
              <a:lumMod val="95000"/>
            </a:schemeClr>
          </a:solidFill>
        </p:spPr>
        <p:txBody>
          <a:bodyPr anchor="t" anchorCtr="0">
            <a:normAutofit/>
          </a:bodyPr>
          <a:lstStyle>
            <a:lvl1pPr marL="457200" indent="-457200">
              <a:lnSpc>
                <a:spcPct val="80000"/>
              </a:lnSpc>
              <a:spcAft>
                <a:spcPts val="1800"/>
              </a:spcAft>
              <a:buFont typeface="+mj-lt"/>
              <a:buAutoNum type="arabicPeriod"/>
              <a:defRPr sz="2000"/>
            </a:lvl1pPr>
            <a:lvl2pPr marL="914400" indent="-457200">
              <a:buFont typeface="+mj-lt"/>
              <a:buAutoNum type="alphaLcPeriod"/>
              <a:defRPr sz="1800"/>
            </a:lvl2pPr>
            <a:lvl3pPr marL="1371600" indent="-457200">
              <a:buFont typeface="+mj-lt"/>
              <a:buAutoNum type="arabicParenR"/>
              <a:defRPr sz="1600"/>
            </a:lvl3pPr>
            <a:lvl4pPr marL="1714500" indent="-342900">
              <a:buFont typeface="+mj-lt"/>
              <a:buAutoNum type="alphaLcParenR"/>
              <a:defRPr sz="1400"/>
            </a:lvl4pPr>
            <a:lvl5pPr marL="2228850" indent="-400050">
              <a:buFont typeface="+mj-lt"/>
              <a:buAutoNum type="romanLcPeriod"/>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2141534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9F0B854-EF27-FB51-FED5-D9C462D789D0}"/>
              </a:ext>
              <a:ext uri="{C183D7F6-B498-43B3-948B-1728B52AA6E4}">
                <adec:decorative xmlns:adec="http://schemas.microsoft.com/office/drawing/2017/decorative" val="1"/>
              </a:ext>
            </a:extLst>
          </p:cNvPr>
          <p:cNvSpPr/>
          <p:nvPr userDrawn="1"/>
        </p:nvSpPr>
        <p:spPr>
          <a:xfrm>
            <a:off x="0" y="4383"/>
            <a:ext cx="12192000" cy="1524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7AAF96D3-D3E2-FEAC-EE69-279502A579CE}"/>
              </a:ext>
            </a:extLst>
          </p:cNvPr>
          <p:cNvSpPr>
            <a:spLocks noGrp="1"/>
          </p:cNvSpPr>
          <p:nvPr>
            <p:ph type="title"/>
          </p:nvPr>
        </p:nvSpPr>
        <p:spPr>
          <a:xfrm>
            <a:off x="777240" y="365760"/>
            <a:ext cx="10890504" cy="1545336"/>
          </a:xfrm>
          <a:solidFill>
            <a:schemeClr val="bg1">
              <a:lumMod val="95000"/>
            </a:schemeClr>
          </a:solidFill>
        </p:spPr>
        <p:txBody>
          <a:bodyPr/>
          <a:lstStyle>
            <a:lvl1pPr>
              <a:defRPr baseline="0"/>
            </a:lvl1pPr>
          </a:lstStyle>
          <a:p>
            <a:r>
              <a:rPr lang="en-US"/>
              <a:t>Click to edit Master title style</a:t>
            </a:r>
            <a:endParaRPr lang="en-US" dirty="0"/>
          </a:p>
        </p:txBody>
      </p:sp>
      <p:sp>
        <p:nvSpPr>
          <p:cNvPr id="9" name="Content Placeholder 2">
            <a:extLst>
              <a:ext uri="{FF2B5EF4-FFF2-40B4-BE49-F238E27FC236}">
                <a16:creationId xmlns:a16="http://schemas.microsoft.com/office/drawing/2014/main" id="{FFA9ADD0-45A7-DB71-D010-70B5B174CC7B}"/>
              </a:ext>
            </a:extLst>
          </p:cNvPr>
          <p:cNvSpPr>
            <a:spLocks noGrp="1"/>
          </p:cNvSpPr>
          <p:nvPr>
            <p:ph idx="1"/>
          </p:nvPr>
        </p:nvSpPr>
        <p:spPr>
          <a:xfrm>
            <a:off x="777240" y="2093976"/>
            <a:ext cx="2880360" cy="3776472"/>
          </a:xfrm>
          <a:solidFill>
            <a:schemeClr val="tx1">
              <a:alpha val="5000"/>
            </a:schemeClr>
          </a:solidFill>
        </p:spPr>
        <p:txBody>
          <a:bodyPr rIns="45720" anchor="t" anchorCtr="0">
            <a:normAutofit/>
          </a:bodyPr>
          <a:lstStyle>
            <a:lvl1pPr>
              <a:spcAft>
                <a:spcPts val="1800"/>
              </a:spcAft>
              <a:defRPr sz="20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a:extLst>
              <a:ext uri="{FF2B5EF4-FFF2-40B4-BE49-F238E27FC236}">
                <a16:creationId xmlns:a16="http://schemas.microsoft.com/office/drawing/2014/main" id="{D4ECD368-DD7D-CC8B-3678-D0BFE829181C}"/>
              </a:ext>
            </a:extLst>
          </p:cNvPr>
          <p:cNvSpPr>
            <a:spLocks noGrp="1"/>
          </p:cNvSpPr>
          <p:nvPr>
            <p:ph idx="13"/>
          </p:nvPr>
        </p:nvSpPr>
        <p:spPr>
          <a:xfrm>
            <a:off x="4261104" y="2093976"/>
            <a:ext cx="6967728" cy="4014216"/>
          </a:xfrm>
          <a:noFill/>
        </p:spPr>
        <p:txBody>
          <a:bodyPr anchor="t" anchorCtr="0">
            <a:normAutofit/>
          </a:bodyPr>
          <a:lstStyle>
            <a:lvl1pPr>
              <a:spcAft>
                <a:spcPts val="1800"/>
              </a:spcAft>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1335964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3FB4E19-B10C-43FA-AB4B-5D0396BD64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cap="all" spc="150" baseline="0">
                <a:solidFill>
                  <a:schemeClr val="accent4">
                    <a:lumMod val="75000"/>
                  </a:schemeClr>
                </a:solidFill>
              </a:defRPr>
            </a:lvl1pPr>
          </a:lstStyle>
          <a:p>
            <a:r>
              <a:rPr lang="en-US" dirty="0"/>
              <a:t>20XX</a:t>
            </a:r>
          </a:p>
        </p:txBody>
      </p:sp>
      <p:sp>
        <p:nvSpPr>
          <p:cNvPr id="5" name="Footer Placeholder 4">
            <a:extLst>
              <a:ext uri="{FF2B5EF4-FFF2-40B4-BE49-F238E27FC236}">
                <a16:creationId xmlns:a16="http://schemas.microsoft.com/office/drawing/2014/main" id="{3E5C552B-0CAD-4920-B258-233A9F86DF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cap="all" spc="150" baseline="0">
                <a:solidFill>
                  <a:schemeClr val="accent4">
                    <a:lumMod val="75000"/>
                  </a:schemeClr>
                </a:solidFill>
              </a:defRPr>
            </a:lvl1pPr>
          </a:lstStyle>
          <a:p>
            <a:endParaRPr lang="en-US" dirty="0"/>
          </a:p>
        </p:txBody>
      </p:sp>
      <p:sp>
        <p:nvSpPr>
          <p:cNvPr id="6" name="Slide Number Placeholder 5">
            <a:extLst>
              <a:ext uri="{FF2B5EF4-FFF2-40B4-BE49-F238E27FC236}">
                <a16:creationId xmlns:a16="http://schemas.microsoft.com/office/drawing/2014/main" id="{CE983FFB-15A3-4B11-A130-4565577A3F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cap="all" spc="150" baseline="0">
                <a:solidFill>
                  <a:schemeClr val="accent4">
                    <a:lumMod val="75000"/>
                  </a:schemeClr>
                </a:solidFill>
              </a:defRPr>
            </a:lvl1pPr>
          </a:lstStyle>
          <a:p>
            <a:fld id="{F91729D4-A164-47A3-830D-E792BCE699E4}" type="slidenum">
              <a:rPr lang="en-US" smtClean="0"/>
              <a:pPr/>
              <a:t>‹#›</a:t>
            </a:fld>
            <a:endParaRPr lang="en-US" dirty="0"/>
          </a:p>
        </p:txBody>
      </p:sp>
      <p:sp>
        <p:nvSpPr>
          <p:cNvPr id="2" name="Title Placeholder 1">
            <a:extLst>
              <a:ext uri="{FF2B5EF4-FFF2-40B4-BE49-F238E27FC236}">
                <a16:creationId xmlns:a16="http://schemas.microsoft.com/office/drawing/2014/main" id="{7575F976-A881-DB46-9D98-9D55727C19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9C7589-D4CD-50AB-9AA4-198FD4932D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8710901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6" r:id="rId3"/>
    <p:sldLayoutId id="2147483675" r:id="rId4"/>
    <p:sldLayoutId id="2147483683" r:id="rId5"/>
    <p:sldLayoutId id="2147483684" r:id="rId6"/>
    <p:sldLayoutId id="2147483677" r:id="rId7"/>
    <p:sldLayoutId id="2147483678" r:id="rId8"/>
    <p:sldLayoutId id="2147483679" r:id="rId9"/>
    <p:sldLayoutId id="2147483680" r:id="rId10"/>
    <p:sldLayoutId id="2147483681" r:id="rId11"/>
    <p:sldLayoutId id="2147483682" r:id="rId12"/>
    <p:sldLayoutId id="2147483685" r:id="rId13"/>
  </p:sldLayoutIdLst>
  <p:hf hdr="0" ftr="0" dt="0"/>
  <p:txStyles>
    <p:titleStyle>
      <a:lvl1pPr algn="l" defTabSz="914400" rtl="0" eaLnBrk="1" latinLnBrk="0" hangingPunct="1">
        <a:lnSpc>
          <a:spcPct val="90000"/>
        </a:lnSpc>
        <a:spcBef>
          <a:spcPct val="0"/>
        </a:spcBef>
        <a:buNone/>
        <a:defRPr sz="4400" kern="1200">
          <a:solidFill>
            <a:schemeClr val="accent4">
              <a:lumMod val="7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4">
              <a:lumMod val="7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4">
              <a:lumMod val="7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4">
              <a:lumMod val="7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7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0672830B-5F52-9AD6-1CF1-D12BDF673ACE}"/>
              </a:ext>
            </a:extLst>
          </p:cNvPr>
          <p:cNvPicPr>
            <a:picLocks noGrp="1" noChangeAspect="1"/>
          </p:cNvPicPr>
          <p:nvPr>
            <p:ph type="pic" sz="quarter" idx="11"/>
          </p:nvPr>
        </p:nvPicPr>
        <p:blipFill>
          <a:blip r:embed="rId2"/>
          <a:srcRect l="46462" t="21920" r="17869" b="7436"/>
          <a:stretch/>
        </p:blipFill>
        <p:spPr>
          <a:xfrm>
            <a:off x="7710311" y="2404533"/>
            <a:ext cx="4091925" cy="3505729"/>
          </a:xfrm>
        </p:spPr>
      </p:pic>
      <p:sp>
        <p:nvSpPr>
          <p:cNvPr id="4" name="Text Placeholder 2">
            <a:extLst>
              <a:ext uri="{FF2B5EF4-FFF2-40B4-BE49-F238E27FC236}">
                <a16:creationId xmlns:a16="http://schemas.microsoft.com/office/drawing/2014/main" id="{302F459B-002E-E89C-3A0E-589730DD7197}"/>
              </a:ext>
            </a:extLst>
          </p:cNvPr>
          <p:cNvSpPr>
            <a:spLocks noGrp="1"/>
          </p:cNvSpPr>
          <p:nvPr>
            <p:ph type="title"/>
          </p:nvPr>
        </p:nvSpPr>
        <p:spPr>
          <a:xfrm>
            <a:off x="768350" y="666750"/>
            <a:ext cx="7054849" cy="4875213"/>
          </a:xfrm>
        </p:spPr>
        <p:txBody>
          <a:bodyPr/>
          <a:lstStyle/>
          <a:p>
            <a:r>
              <a:rPr lang="en-US" b="1" dirty="0">
                <a:solidFill>
                  <a:schemeClr val="tx1"/>
                </a:solidFill>
              </a:rPr>
              <a:t>creating and sharing power</a:t>
            </a:r>
            <a:br>
              <a:rPr lang="en-US" b="1" dirty="0">
                <a:solidFill>
                  <a:schemeClr val="tx1"/>
                </a:solidFill>
              </a:rPr>
            </a:br>
            <a:r>
              <a:rPr lang="en-US" b="1" dirty="0">
                <a:solidFill>
                  <a:schemeClr val="tx1"/>
                </a:solidFill>
              </a:rPr>
              <a:t>bi reports</a:t>
            </a:r>
            <a:endParaRPr lang="en-IN" b="1" dirty="0">
              <a:solidFill>
                <a:schemeClr val="tx1"/>
              </a:solidFill>
            </a:endParaRPr>
          </a:p>
        </p:txBody>
      </p:sp>
    </p:spTree>
    <p:extLst>
      <p:ext uri="{BB962C8B-B14F-4D97-AF65-F5344CB8AC3E}">
        <p14:creationId xmlns:p14="http://schemas.microsoft.com/office/powerpoint/2010/main" val="3262765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31B0D7-DAD1-8AD2-F7B4-83A6863C81F5}"/>
              </a:ext>
            </a:extLst>
          </p:cNvPr>
          <p:cNvSpPr>
            <a:spLocks noGrp="1"/>
          </p:cNvSpPr>
          <p:nvPr>
            <p:ph type="title"/>
          </p:nvPr>
        </p:nvSpPr>
        <p:spPr>
          <a:xfrm>
            <a:off x="650748" y="305689"/>
            <a:ext cx="10890504" cy="1545336"/>
          </a:xfrm>
        </p:spPr>
        <p:txBody>
          <a:bodyPr/>
          <a:lstStyle/>
          <a:p>
            <a:pPr algn="ctr"/>
            <a:r>
              <a:rPr lang="en-US" dirty="0"/>
              <a:t>CONCLUSION</a:t>
            </a:r>
          </a:p>
        </p:txBody>
      </p:sp>
      <p:sp>
        <p:nvSpPr>
          <p:cNvPr id="5" name="Content Placeholder 4">
            <a:extLst>
              <a:ext uri="{FF2B5EF4-FFF2-40B4-BE49-F238E27FC236}">
                <a16:creationId xmlns:a16="http://schemas.microsoft.com/office/drawing/2014/main" id="{E17D3A0F-8DE2-B626-823A-0F9F18E331A5}"/>
              </a:ext>
            </a:extLst>
          </p:cNvPr>
          <p:cNvSpPr>
            <a:spLocks noGrp="1"/>
          </p:cNvSpPr>
          <p:nvPr>
            <p:ph idx="1"/>
          </p:nvPr>
        </p:nvSpPr>
        <p:spPr>
          <a:xfrm>
            <a:off x="777239" y="2093976"/>
            <a:ext cx="9566295" cy="3776472"/>
          </a:xfrm>
        </p:spPr>
        <p:txBody>
          <a:bodyPr>
            <a:noAutofit/>
          </a:bodyPr>
          <a:lstStyle/>
          <a:p>
            <a:pPr marL="0" indent="0">
              <a:buNone/>
            </a:pPr>
            <a:r>
              <a:rPr lang="en-US" sz="2400" dirty="0">
                <a:solidFill>
                  <a:schemeClr val="tx1"/>
                </a:solidFill>
                <a:latin typeface="Arial" panose="020B0604020202020204" pitchFamily="34" charset="0"/>
                <a:cs typeface="Arial" panose="020B0604020202020204" pitchFamily="34" charset="0"/>
              </a:rPr>
              <a:t>Power BI offers a powerful, all-in-one platform that transforms raw data into meaningful, interactive insights. By streamlining data import, cleaning, modeling, and visualization, it empowers users to create compelling reports that drive informed decisions. Power BI's advanced interactivity features and AI-driven insights allow users to dive deeper into data, while its seamless sharing options—such as dashboards, embedded links, and collaboration tools—make it easy to distribute insights across teams. With its robust capabilities, Power BI is an invaluable tool for anyone looking to unlock the full potential of their data, enabling continuous improvement and fostering a truly data-driven culture.</a:t>
            </a:r>
          </a:p>
        </p:txBody>
      </p:sp>
      <p:sp>
        <p:nvSpPr>
          <p:cNvPr id="3" name="Slide Number Placeholder 2">
            <a:extLst>
              <a:ext uri="{FF2B5EF4-FFF2-40B4-BE49-F238E27FC236}">
                <a16:creationId xmlns:a16="http://schemas.microsoft.com/office/drawing/2014/main" id="{F785354A-49B3-6FB4-DAF4-06FC9566C839}"/>
              </a:ext>
            </a:extLst>
          </p:cNvPr>
          <p:cNvSpPr>
            <a:spLocks noGrp="1"/>
          </p:cNvSpPr>
          <p:nvPr>
            <p:ph type="sldNum" sz="quarter" idx="12"/>
          </p:nvPr>
        </p:nvSpPr>
        <p:spPr>
          <a:xfrm>
            <a:off x="8610600" y="6356350"/>
            <a:ext cx="2743200" cy="365125"/>
          </a:xfrm>
        </p:spPr>
        <p:txBody>
          <a:bodyPr/>
          <a:lstStyle/>
          <a:p>
            <a:fld id="{CBD12358-51D2-46B3-9BDE-DF29528B9454}" type="slidenum">
              <a:rPr lang="en-US" smtClean="0"/>
              <a:pPr/>
              <a:t>10</a:t>
            </a:fld>
            <a:endParaRPr lang="en-US" dirty="0"/>
          </a:p>
        </p:txBody>
      </p:sp>
    </p:spTree>
    <p:extLst>
      <p:ext uri="{BB962C8B-B14F-4D97-AF65-F5344CB8AC3E}">
        <p14:creationId xmlns:p14="http://schemas.microsoft.com/office/powerpoint/2010/main" val="2058503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0CCF9-507A-9B33-F360-5F3A97BF4E61}"/>
              </a:ext>
            </a:extLst>
          </p:cNvPr>
          <p:cNvSpPr>
            <a:spLocks noGrp="1"/>
          </p:cNvSpPr>
          <p:nvPr>
            <p:ph type="title"/>
          </p:nvPr>
        </p:nvSpPr>
        <p:spPr>
          <a:xfrm>
            <a:off x="768095" y="667512"/>
            <a:ext cx="9260807" cy="3666744"/>
          </a:xfrm>
        </p:spPr>
        <p:txBody>
          <a:bodyPr/>
          <a:lstStyle/>
          <a:p>
            <a:r>
              <a:rPr lang="en-US" dirty="0">
                <a:solidFill>
                  <a:schemeClr val="tx1"/>
                </a:solidFill>
              </a:rPr>
              <a:t>THANK </a:t>
            </a:r>
            <a:br>
              <a:rPr lang="en-US" dirty="0">
                <a:solidFill>
                  <a:schemeClr val="tx1"/>
                </a:solidFill>
              </a:rPr>
            </a:br>
            <a:r>
              <a:rPr lang="en-US" dirty="0">
                <a:solidFill>
                  <a:schemeClr val="tx1"/>
                </a:solidFill>
              </a:rPr>
              <a:t>YOU</a:t>
            </a:r>
          </a:p>
        </p:txBody>
      </p:sp>
      <p:sp>
        <p:nvSpPr>
          <p:cNvPr id="3" name="Text Placeholder 2">
            <a:extLst>
              <a:ext uri="{FF2B5EF4-FFF2-40B4-BE49-F238E27FC236}">
                <a16:creationId xmlns:a16="http://schemas.microsoft.com/office/drawing/2014/main" id="{FA394F8A-4651-0476-8C8A-075A356960DE}"/>
              </a:ext>
            </a:extLst>
          </p:cNvPr>
          <p:cNvSpPr>
            <a:spLocks noGrp="1"/>
          </p:cNvSpPr>
          <p:nvPr>
            <p:ph type="body" sz="quarter" idx="10"/>
          </p:nvPr>
        </p:nvSpPr>
        <p:spPr>
          <a:xfrm>
            <a:off x="768096" y="4636008"/>
            <a:ext cx="5276088" cy="1554480"/>
          </a:xfrm>
        </p:spPr>
        <p:txBody>
          <a:bodyPr/>
          <a:lstStyle/>
          <a:p>
            <a:r>
              <a:rPr lang="en-US" dirty="0">
                <a:solidFill>
                  <a:schemeClr val="tx1"/>
                </a:solidFill>
              </a:rPr>
              <a:t>thahliyamist@gmail.com</a:t>
            </a:r>
          </a:p>
        </p:txBody>
      </p:sp>
      <p:pic>
        <p:nvPicPr>
          <p:cNvPr id="5" name="Picture Placeholder 4">
            <a:extLst>
              <a:ext uri="{FF2B5EF4-FFF2-40B4-BE49-F238E27FC236}">
                <a16:creationId xmlns:a16="http://schemas.microsoft.com/office/drawing/2014/main" id="{69435B0A-4EE0-1346-7375-E8C7E1ED6C91}"/>
              </a:ext>
            </a:extLst>
          </p:cNvPr>
          <p:cNvPicPr>
            <a:picLocks noGrp="1" noChangeAspect="1"/>
          </p:cNvPicPr>
          <p:nvPr>
            <p:ph type="pic" sz="quarter" idx="11"/>
          </p:nvPr>
        </p:nvPicPr>
        <p:blipFill>
          <a:blip r:embed="rId2"/>
          <a:srcRect l="19636" r="19636"/>
          <a:stretch/>
        </p:blipFill>
        <p:spPr>
          <a:xfrm>
            <a:off x="7754112" y="947737"/>
            <a:ext cx="4023360" cy="4962525"/>
          </a:xfrm>
        </p:spPr>
      </p:pic>
    </p:spTree>
    <p:extLst>
      <p:ext uri="{BB962C8B-B14F-4D97-AF65-F5344CB8AC3E}">
        <p14:creationId xmlns:p14="http://schemas.microsoft.com/office/powerpoint/2010/main" val="4165655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AF76D-A0D2-8179-168C-8025D377329E}"/>
              </a:ext>
            </a:extLst>
          </p:cNvPr>
          <p:cNvSpPr>
            <a:spLocks noGrp="1"/>
          </p:cNvSpPr>
          <p:nvPr>
            <p:ph type="title"/>
          </p:nvPr>
        </p:nvSpPr>
        <p:spPr>
          <a:xfrm>
            <a:off x="768096" y="667512"/>
            <a:ext cx="3291840" cy="5513832"/>
          </a:xfrm>
        </p:spPr>
        <p:txBody>
          <a:bodyPr/>
          <a:lstStyle/>
          <a:p>
            <a:r>
              <a:rPr lang="en-IN" dirty="0">
                <a:solidFill>
                  <a:schemeClr val="tx1"/>
                </a:solidFill>
              </a:rPr>
              <a:t>Introduction to Power BI</a:t>
            </a:r>
            <a:endParaRPr lang="en-US" dirty="0">
              <a:solidFill>
                <a:schemeClr val="tx1"/>
              </a:solidFill>
            </a:endParaRPr>
          </a:p>
        </p:txBody>
      </p:sp>
      <p:sp>
        <p:nvSpPr>
          <p:cNvPr id="5" name="Slide Number Placeholder 4">
            <a:extLst>
              <a:ext uri="{FF2B5EF4-FFF2-40B4-BE49-F238E27FC236}">
                <a16:creationId xmlns:a16="http://schemas.microsoft.com/office/drawing/2014/main" id="{269330A5-9701-4D21-4CCC-742D1F9B425E}"/>
              </a:ext>
            </a:extLst>
          </p:cNvPr>
          <p:cNvSpPr>
            <a:spLocks noGrp="1"/>
          </p:cNvSpPr>
          <p:nvPr>
            <p:ph type="sldNum" sz="quarter" idx="12"/>
          </p:nvPr>
        </p:nvSpPr>
        <p:spPr>
          <a:xfrm>
            <a:off x="8610600" y="6356350"/>
            <a:ext cx="2743200" cy="365125"/>
          </a:xfrm>
        </p:spPr>
        <p:txBody>
          <a:bodyPr/>
          <a:lstStyle/>
          <a:p>
            <a:fld id="{CBD12358-51D2-46B3-9BDE-DF29528B9454}" type="slidenum">
              <a:rPr lang="en-US" smtClean="0"/>
              <a:pPr/>
              <a:t>2</a:t>
            </a:fld>
            <a:endParaRPr lang="en-US" dirty="0"/>
          </a:p>
        </p:txBody>
      </p:sp>
      <p:sp>
        <p:nvSpPr>
          <p:cNvPr id="4" name="Rectangle 1">
            <a:extLst>
              <a:ext uri="{FF2B5EF4-FFF2-40B4-BE49-F238E27FC236}">
                <a16:creationId xmlns:a16="http://schemas.microsoft.com/office/drawing/2014/main" id="{10D1D5AB-40E9-64F5-FCED-A66CADB4867D}"/>
              </a:ext>
            </a:extLst>
          </p:cNvPr>
          <p:cNvSpPr>
            <a:spLocks noGrp="1" noChangeArrowheads="1"/>
          </p:cNvSpPr>
          <p:nvPr>
            <p:ph idx="1"/>
          </p:nvPr>
        </p:nvSpPr>
        <p:spPr bwMode="auto">
          <a:xfrm>
            <a:off x="4218039" y="265737"/>
            <a:ext cx="5535562" cy="637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Overview of Power BI</a:t>
            </a:r>
            <a:r>
              <a:rPr kumimoji="0" lang="en-US" altLang="en-US" sz="2400" b="0" i="0" u="none" strike="noStrike" cap="none" normalizeH="0" baseline="0" dirty="0">
                <a:ln>
                  <a:noFill/>
                </a:ln>
                <a:solidFill>
                  <a:schemeClr val="tx1"/>
                </a:solidFill>
                <a:effectLst/>
                <a:latin typeface="Arial" panose="020B0604020202020204" pitchFamily="34" charset="0"/>
              </a:rPr>
              <a:t>: Power BI is Microsoft’s suite of analytics tools for transforming raw data into visual reports and dashboards.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Why Power BI?</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1" u="none" strike="noStrike" cap="none" normalizeH="0" baseline="0" dirty="0">
                <a:ln>
                  <a:noFill/>
                </a:ln>
                <a:solidFill>
                  <a:schemeClr val="tx1"/>
                </a:solidFill>
                <a:effectLst/>
                <a:latin typeface="Arial" panose="020B0604020202020204" pitchFamily="34" charset="0"/>
              </a:rPr>
              <a:t>Data Connectivity</a:t>
            </a:r>
            <a:r>
              <a:rPr kumimoji="0" lang="en-US" altLang="en-US" sz="2400" b="0" i="0" u="none" strike="noStrike" cap="none" normalizeH="0" baseline="0" dirty="0">
                <a:ln>
                  <a:noFill/>
                </a:ln>
                <a:solidFill>
                  <a:schemeClr val="tx1"/>
                </a:solidFill>
                <a:effectLst/>
                <a:latin typeface="Arial" panose="020B0604020202020204" pitchFamily="34" charset="0"/>
              </a:rPr>
              <a:t>: Access data from multiple sources.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1" u="none" strike="noStrike" cap="none" normalizeH="0" baseline="0" dirty="0">
                <a:ln>
                  <a:noFill/>
                </a:ln>
                <a:solidFill>
                  <a:schemeClr val="tx1"/>
                </a:solidFill>
                <a:effectLst/>
                <a:latin typeface="Arial" panose="020B0604020202020204" pitchFamily="34" charset="0"/>
              </a:rPr>
              <a:t>Data Transformation</a:t>
            </a:r>
            <a:r>
              <a:rPr kumimoji="0" lang="en-US" altLang="en-US" sz="2400" b="0" i="0" u="none" strike="noStrike" cap="none" normalizeH="0" baseline="0" dirty="0">
                <a:ln>
                  <a:noFill/>
                </a:ln>
                <a:solidFill>
                  <a:schemeClr val="tx1"/>
                </a:solidFill>
                <a:effectLst/>
                <a:latin typeface="Arial" panose="020B0604020202020204" pitchFamily="34" charset="0"/>
              </a:rPr>
              <a:t>: Clean and shape data with Power Query.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1" u="none" strike="noStrike" cap="none" normalizeH="0" baseline="0" dirty="0">
                <a:ln>
                  <a:noFill/>
                </a:ln>
                <a:solidFill>
                  <a:schemeClr val="tx1"/>
                </a:solidFill>
                <a:effectLst/>
                <a:latin typeface="Arial" panose="020B0604020202020204" pitchFamily="34" charset="0"/>
              </a:rPr>
              <a:t>Interactive Visualizations</a:t>
            </a:r>
            <a:r>
              <a:rPr kumimoji="0" lang="en-US" altLang="en-US" sz="2400" b="0" i="0" u="none" strike="noStrike" cap="none" normalizeH="0" baseline="0" dirty="0">
                <a:ln>
                  <a:noFill/>
                </a:ln>
                <a:solidFill>
                  <a:schemeClr val="tx1"/>
                </a:solidFill>
                <a:effectLst/>
                <a:latin typeface="Arial" panose="020B0604020202020204" pitchFamily="34" charset="0"/>
              </a:rPr>
              <a:t>: Choose from a range of visuals to tell stories with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1" u="none" strike="noStrike" cap="none" normalizeH="0" baseline="0" dirty="0">
                <a:ln>
                  <a:noFill/>
                </a:ln>
                <a:solidFill>
                  <a:schemeClr val="tx1"/>
                </a:solidFill>
                <a:effectLst/>
                <a:latin typeface="Arial" panose="020B0604020202020204" pitchFamily="34" charset="0"/>
              </a:rPr>
              <a:t>Collaboration</a:t>
            </a:r>
            <a:r>
              <a:rPr kumimoji="0" lang="en-US" altLang="en-US" sz="2400" b="0" i="0" u="none" strike="noStrike" cap="none" normalizeH="0" baseline="0" dirty="0">
                <a:ln>
                  <a:noFill/>
                </a:ln>
                <a:solidFill>
                  <a:schemeClr val="tx1"/>
                </a:solidFill>
                <a:effectLst/>
                <a:latin typeface="Arial" panose="020B0604020202020204" pitchFamily="34" charset="0"/>
              </a:rPr>
              <a:t>: Share insights with ease.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52209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B81E6-1867-27A1-6531-F327A72D5C84}"/>
              </a:ext>
            </a:extLst>
          </p:cNvPr>
          <p:cNvSpPr>
            <a:spLocks noGrp="1"/>
          </p:cNvSpPr>
          <p:nvPr>
            <p:ph type="title"/>
          </p:nvPr>
        </p:nvSpPr>
        <p:spPr>
          <a:xfrm>
            <a:off x="5168999" y="-1810512"/>
            <a:ext cx="8256050" cy="3621024"/>
          </a:xfrm>
        </p:spPr>
        <p:txBody>
          <a:bodyPr>
            <a:normAutofit/>
          </a:bodyPr>
          <a:lstStyle/>
          <a:p>
            <a:r>
              <a:rPr lang="en-US" sz="3600" b="1" dirty="0">
                <a:solidFill>
                  <a:schemeClr val="tx1"/>
                </a:solidFill>
                <a:latin typeface="Arial Rounded MT Bold" panose="020F0704030504030204" pitchFamily="34" charset="0"/>
              </a:rPr>
              <a:t>Step 1 – Data Import and Transformation</a:t>
            </a:r>
            <a:br>
              <a:rPr lang="en-US" sz="3600" b="1" dirty="0">
                <a:solidFill>
                  <a:schemeClr val="tx1"/>
                </a:solidFill>
                <a:latin typeface="Arial Rounded MT Bold" panose="020F0704030504030204" pitchFamily="34" charset="0"/>
              </a:rPr>
            </a:br>
            <a:endParaRPr lang="en-US" sz="3600" b="1" dirty="0">
              <a:solidFill>
                <a:schemeClr val="tx1"/>
              </a:solidFill>
              <a:latin typeface="Arial Rounded MT Bold" panose="020F0704030504030204" pitchFamily="34" charset="0"/>
            </a:endParaRPr>
          </a:p>
        </p:txBody>
      </p:sp>
      <p:sp>
        <p:nvSpPr>
          <p:cNvPr id="4" name="Rectangle 1">
            <a:extLst>
              <a:ext uri="{FF2B5EF4-FFF2-40B4-BE49-F238E27FC236}">
                <a16:creationId xmlns:a16="http://schemas.microsoft.com/office/drawing/2014/main" id="{43B7E171-44C5-125C-52FE-E299D3FDF0AC}"/>
              </a:ext>
            </a:extLst>
          </p:cNvPr>
          <p:cNvSpPr>
            <a:spLocks noGrp="1" noChangeArrowheads="1"/>
          </p:cNvSpPr>
          <p:nvPr>
            <p:ph type="body" sz="quarter" idx="10"/>
          </p:nvPr>
        </p:nvSpPr>
        <p:spPr bwMode="auto">
          <a:xfrm>
            <a:off x="5220929" y="1225798"/>
            <a:ext cx="6570716"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Importing Data</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Common Sources: File-based (Excel, CSV), databases (SQL, Oracle), online services (Azure, Salesforce), and custom APIs.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Connection Modes: </a:t>
            </a:r>
            <a:r>
              <a:rPr kumimoji="0" lang="en-US" altLang="en-US" b="0" i="1" u="none" strike="noStrike" cap="none" normalizeH="0" baseline="0" dirty="0">
                <a:ln>
                  <a:noFill/>
                </a:ln>
                <a:solidFill>
                  <a:schemeClr val="tx1"/>
                </a:solidFill>
                <a:effectLst/>
                <a:latin typeface="Arial" panose="020B0604020202020204" pitchFamily="34" charset="0"/>
              </a:rPr>
              <a:t>Import Mode</a:t>
            </a:r>
            <a:r>
              <a:rPr kumimoji="0" lang="en-US" altLang="en-US" b="0" i="0" u="none" strike="noStrike" cap="none" normalizeH="0" baseline="0" dirty="0">
                <a:ln>
                  <a:noFill/>
                </a:ln>
                <a:solidFill>
                  <a:schemeClr val="tx1"/>
                </a:solidFill>
                <a:effectLst/>
                <a:latin typeface="Arial" panose="020B0604020202020204" pitchFamily="34" charset="0"/>
              </a:rPr>
              <a:t> (stores data in Power BI), </a:t>
            </a:r>
            <a:r>
              <a:rPr kumimoji="0" lang="en-US" altLang="en-US" b="0" i="1" u="none" strike="noStrike" cap="none" normalizeH="0" baseline="0" dirty="0" err="1">
                <a:ln>
                  <a:noFill/>
                </a:ln>
                <a:solidFill>
                  <a:schemeClr val="tx1"/>
                </a:solidFill>
                <a:effectLst/>
                <a:latin typeface="Arial" panose="020B0604020202020204" pitchFamily="34" charset="0"/>
              </a:rPr>
              <a:t>DirectQuery</a:t>
            </a:r>
            <a:r>
              <a:rPr kumimoji="0" lang="en-US" altLang="en-US" b="0" i="0" u="none" strike="noStrike" cap="none" normalizeH="0" baseline="0" dirty="0">
                <a:ln>
                  <a:noFill/>
                </a:ln>
                <a:solidFill>
                  <a:schemeClr val="tx1"/>
                </a:solidFill>
                <a:effectLst/>
                <a:latin typeface="Arial" panose="020B0604020202020204" pitchFamily="34" charset="0"/>
              </a:rPr>
              <a:t> (connects directly to data source), </a:t>
            </a:r>
            <a:r>
              <a:rPr kumimoji="0" lang="en-US" altLang="en-US" b="0" i="1" u="none" strike="noStrike" cap="none" normalizeH="0" baseline="0" dirty="0">
                <a:ln>
                  <a:noFill/>
                </a:ln>
                <a:solidFill>
                  <a:schemeClr val="tx1"/>
                </a:solidFill>
                <a:effectLst/>
                <a:latin typeface="Arial" panose="020B0604020202020204" pitchFamily="34" charset="0"/>
              </a:rPr>
              <a:t>Live Connection</a:t>
            </a:r>
            <a:r>
              <a:rPr kumimoji="0" lang="en-US" altLang="en-US" b="0" i="0" u="none" strike="noStrike" cap="none" normalizeH="0" baseline="0" dirty="0">
                <a:ln>
                  <a:noFill/>
                </a:ln>
                <a:solidFill>
                  <a:schemeClr val="tx1"/>
                </a:solidFill>
                <a:effectLst/>
                <a:latin typeface="Arial" panose="020B0604020202020204" pitchFamily="34" charset="0"/>
              </a:rPr>
              <a:t> (real-time updates).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Using Power Query for Data Transformation</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Key Transformations: Removing duplicates, changing data types, filtering rows, renaming columns.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Data Shaping: Split columns, merge columns, pivot/unpivot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CBCF57CA-10C3-F2E3-80AE-B2D9E7169D79}"/>
              </a:ext>
            </a:extLst>
          </p:cNvPr>
          <p:cNvPicPr>
            <a:picLocks noChangeAspect="1"/>
          </p:cNvPicPr>
          <p:nvPr/>
        </p:nvPicPr>
        <p:blipFill>
          <a:blip r:embed="rId2"/>
          <a:stretch>
            <a:fillRect/>
          </a:stretch>
        </p:blipFill>
        <p:spPr>
          <a:xfrm>
            <a:off x="186813" y="1376515"/>
            <a:ext cx="4886632" cy="3834582"/>
          </a:xfrm>
          <a:prstGeom prst="rect">
            <a:avLst/>
          </a:prstGeom>
        </p:spPr>
      </p:pic>
    </p:spTree>
    <p:extLst>
      <p:ext uri="{BB962C8B-B14F-4D97-AF65-F5344CB8AC3E}">
        <p14:creationId xmlns:p14="http://schemas.microsoft.com/office/powerpoint/2010/main" val="2348906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99B05-C604-092A-7393-1520DFBF0872}"/>
              </a:ext>
            </a:extLst>
          </p:cNvPr>
          <p:cNvSpPr>
            <a:spLocks noGrp="1"/>
          </p:cNvSpPr>
          <p:nvPr>
            <p:ph type="title"/>
          </p:nvPr>
        </p:nvSpPr>
        <p:spPr>
          <a:xfrm>
            <a:off x="681883" y="-157366"/>
            <a:ext cx="10149840" cy="1545336"/>
          </a:xfrm>
        </p:spPr>
        <p:txBody>
          <a:bodyPr/>
          <a:lstStyle/>
          <a:p>
            <a:r>
              <a:rPr lang="en-IN" b="1" dirty="0">
                <a:solidFill>
                  <a:schemeClr val="tx1"/>
                </a:solidFill>
                <a:latin typeface="Arial Narrow" panose="020B0606020202030204" pitchFamily="34" charset="0"/>
              </a:rPr>
              <a:t>Step 2 – Data </a:t>
            </a:r>
            <a:r>
              <a:rPr lang="en-IN" b="1" dirty="0" err="1">
                <a:solidFill>
                  <a:schemeClr val="tx1"/>
                </a:solidFill>
                <a:latin typeface="Arial Narrow" panose="020B0606020202030204" pitchFamily="34" charset="0"/>
              </a:rPr>
              <a:t>Modeling</a:t>
            </a:r>
            <a:endParaRPr lang="en-US" b="1" dirty="0">
              <a:solidFill>
                <a:schemeClr val="tx1"/>
              </a:solidFill>
              <a:latin typeface="Arial Narrow" panose="020B0606020202030204" pitchFamily="34" charset="0"/>
            </a:endParaRPr>
          </a:p>
        </p:txBody>
      </p:sp>
      <p:sp>
        <p:nvSpPr>
          <p:cNvPr id="5" name="Slide Number Placeholder 4">
            <a:extLst>
              <a:ext uri="{FF2B5EF4-FFF2-40B4-BE49-F238E27FC236}">
                <a16:creationId xmlns:a16="http://schemas.microsoft.com/office/drawing/2014/main" id="{8CBF3930-7226-63E0-7754-B4FBBDA56AE5}"/>
              </a:ext>
            </a:extLst>
          </p:cNvPr>
          <p:cNvSpPr>
            <a:spLocks noGrp="1"/>
          </p:cNvSpPr>
          <p:nvPr>
            <p:ph type="sldNum" sz="quarter" idx="12"/>
          </p:nvPr>
        </p:nvSpPr>
        <p:spPr>
          <a:xfrm>
            <a:off x="8610600" y="6356350"/>
            <a:ext cx="2743200" cy="365125"/>
          </a:xfrm>
        </p:spPr>
        <p:txBody>
          <a:bodyPr/>
          <a:lstStyle/>
          <a:p>
            <a:fld id="{CBD12358-51D2-46B3-9BDE-DF29528B9454}" type="slidenum">
              <a:rPr lang="en-US" smtClean="0"/>
              <a:pPr/>
              <a:t>4</a:t>
            </a:fld>
            <a:endParaRPr lang="en-US" dirty="0"/>
          </a:p>
        </p:txBody>
      </p:sp>
      <p:sp>
        <p:nvSpPr>
          <p:cNvPr id="8" name="Rectangle 1">
            <a:extLst>
              <a:ext uri="{FF2B5EF4-FFF2-40B4-BE49-F238E27FC236}">
                <a16:creationId xmlns:a16="http://schemas.microsoft.com/office/drawing/2014/main" id="{18D55105-BDB8-112B-CC76-7C03AC550F0F}"/>
              </a:ext>
            </a:extLst>
          </p:cNvPr>
          <p:cNvSpPr>
            <a:spLocks noGrp="1" noChangeArrowheads="1"/>
          </p:cNvSpPr>
          <p:nvPr>
            <p:ph idx="13"/>
          </p:nvPr>
        </p:nvSpPr>
        <p:spPr bwMode="auto">
          <a:xfrm>
            <a:off x="681883" y="1027609"/>
            <a:ext cx="9394389" cy="5693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Purpose of Data Modeling</a:t>
            </a:r>
            <a:r>
              <a:rPr kumimoji="0" lang="en-US" altLang="en-US" sz="2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Define relationships between tables to enable accurate 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Setting Up Relationships</a:t>
            </a:r>
            <a:r>
              <a:rPr kumimoji="0" lang="en-US" altLang="en-US" sz="2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Types of Relationships: One-to-many, many-to-many.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Enforce Referential Integrity: Ensure data consistency by properly connecting related tables.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Creating Measures and Calculated Columns</a:t>
            </a:r>
            <a:r>
              <a:rPr kumimoji="0" lang="en-US" altLang="en-US" sz="2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DAX (Data Analysis Expressions)</a:t>
            </a:r>
            <a:r>
              <a:rPr kumimoji="0" lang="en-US" altLang="en-US" sz="2800" b="0" i="0" u="none" strike="noStrike" cap="none" normalizeH="0" baseline="0" dirty="0">
                <a:ln>
                  <a:noFill/>
                </a:ln>
                <a:solidFill>
                  <a:schemeClr val="tx1"/>
                </a:solidFill>
                <a:effectLst/>
                <a:latin typeface="Arial" panose="020B0604020202020204" pitchFamily="34" charset="0"/>
              </a:rPr>
              <a:t>: Write formulas for calculations like SUM, AVERAGE, etc., which add new insights without changing source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Example</a:t>
            </a:r>
            <a:r>
              <a:rPr kumimoji="0" lang="en-US" altLang="en-US" sz="2800" b="0" i="0" u="none" strike="noStrike" cap="none" normalizeH="0" baseline="0" dirty="0">
                <a:ln>
                  <a:noFill/>
                </a:ln>
                <a:solidFill>
                  <a:schemeClr val="tx1"/>
                </a:solidFill>
                <a:effectLst/>
                <a:latin typeface="Arial" panose="020B0604020202020204" pitchFamily="34" charset="0"/>
              </a:rPr>
              <a:t>: Calculated field for sales tax or profit margin.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85724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37360DF-3FD1-505F-FB7F-3AD167868E9D}"/>
              </a:ext>
            </a:extLst>
          </p:cNvPr>
          <p:cNvSpPr>
            <a:spLocks noGrp="1"/>
          </p:cNvSpPr>
          <p:nvPr>
            <p:ph type="body" sz="quarter" idx="10"/>
          </p:nvPr>
        </p:nvSpPr>
        <p:spPr>
          <a:xfrm>
            <a:off x="345308" y="340098"/>
            <a:ext cx="6171807" cy="1005840"/>
          </a:xfrm>
        </p:spPr>
        <p:txBody>
          <a:bodyPr>
            <a:noAutofit/>
          </a:bodyPr>
          <a:lstStyle/>
          <a:p>
            <a:r>
              <a:rPr lang="en-US" sz="4000" b="1" dirty="0">
                <a:solidFill>
                  <a:schemeClr val="tx1"/>
                </a:solidFill>
                <a:latin typeface="Arial Rounded MT Bold" panose="020F0704030504030204" pitchFamily="34" charset="0"/>
              </a:rPr>
              <a:t>Step 3 – Visualizing Data</a:t>
            </a:r>
          </a:p>
          <a:p>
            <a:pPr>
              <a:buFont typeface="Arial" panose="020B0604020202020204" pitchFamily="34" charset="0"/>
              <a:buChar char="•"/>
            </a:pPr>
            <a:r>
              <a:rPr lang="en-US" b="1" dirty="0">
                <a:solidFill>
                  <a:schemeClr val="tx1"/>
                </a:solidFill>
              </a:rPr>
              <a:t>Selecting the Right Visuals</a:t>
            </a:r>
            <a:r>
              <a:rPr lang="en-US" dirty="0">
                <a:solidFill>
                  <a:schemeClr val="tx1"/>
                </a:solidFill>
              </a:rPr>
              <a:t>:</a:t>
            </a:r>
          </a:p>
          <a:p>
            <a:pPr marL="742950" lvl="1" indent="-285750">
              <a:buFont typeface="Arial" panose="020B0604020202020204" pitchFamily="34" charset="0"/>
              <a:buChar char="•"/>
            </a:pPr>
            <a:r>
              <a:rPr lang="en-US" dirty="0">
                <a:solidFill>
                  <a:schemeClr val="tx1"/>
                </a:solidFill>
              </a:rPr>
              <a:t>Visual Types: Bar charts for comparisons, line charts for trends, maps for geographic data, tables for granular details, and KPIs for targets.</a:t>
            </a:r>
          </a:p>
          <a:p>
            <a:pPr marL="742950" lvl="1" indent="-285750">
              <a:buFont typeface="Arial" panose="020B0604020202020204" pitchFamily="34" charset="0"/>
              <a:buChar char="•"/>
            </a:pPr>
            <a:r>
              <a:rPr lang="en-US" dirty="0">
                <a:solidFill>
                  <a:schemeClr val="tx1"/>
                </a:solidFill>
              </a:rPr>
              <a:t>Matching Visuals to Data: Choose visuals that best represent your insights.</a:t>
            </a:r>
          </a:p>
          <a:p>
            <a:pPr>
              <a:buFont typeface="Arial" panose="020B0604020202020204" pitchFamily="34" charset="0"/>
              <a:buChar char="•"/>
            </a:pPr>
            <a:r>
              <a:rPr lang="en-US" b="1" dirty="0">
                <a:solidFill>
                  <a:schemeClr val="tx1"/>
                </a:solidFill>
              </a:rPr>
              <a:t>Design Tips</a:t>
            </a:r>
            <a:r>
              <a:rPr lang="en-US" dirty="0">
                <a:solidFill>
                  <a:schemeClr val="tx1"/>
                </a:solidFill>
              </a:rPr>
              <a:t>:</a:t>
            </a:r>
          </a:p>
          <a:p>
            <a:pPr marL="742950" lvl="1" indent="-285750">
              <a:buFont typeface="Arial" panose="020B0604020202020204" pitchFamily="34" charset="0"/>
              <a:buChar char="•"/>
            </a:pPr>
            <a:r>
              <a:rPr lang="en-US" dirty="0">
                <a:solidFill>
                  <a:schemeClr val="tx1"/>
                </a:solidFill>
              </a:rPr>
              <a:t>Use hierarchy (titles, labels) for clarity.</a:t>
            </a:r>
          </a:p>
          <a:p>
            <a:pPr marL="742950" lvl="1" indent="-285750">
              <a:buFont typeface="Arial" panose="020B0604020202020204" pitchFamily="34" charset="0"/>
              <a:buChar char="•"/>
            </a:pPr>
            <a:r>
              <a:rPr lang="en-US" dirty="0">
                <a:solidFill>
                  <a:schemeClr val="tx1"/>
                </a:solidFill>
              </a:rPr>
              <a:t>Limit the number of colors and avoid clutter to keep visuals readable.</a:t>
            </a:r>
          </a:p>
          <a:p>
            <a:pPr>
              <a:buFont typeface="Arial" panose="020B0604020202020204" pitchFamily="34" charset="0"/>
              <a:buChar char="•"/>
            </a:pPr>
            <a:r>
              <a:rPr lang="en-US" b="1" dirty="0">
                <a:solidFill>
                  <a:schemeClr val="tx1"/>
                </a:solidFill>
              </a:rPr>
              <a:t>Visual</a:t>
            </a:r>
            <a:r>
              <a:rPr lang="en-US" dirty="0">
                <a:solidFill>
                  <a:schemeClr val="tx1"/>
                </a:solidFill>
              </a:rPr>
              <a:t>: Sample report with a few visual types (bar chart, line chart, map).</a:t>
            </a:r>
          </a:p>
          <a:p>
            <a:endParaRPr lang="en-US" dirty="0">
              <a:solidFill>
                <a:schemeClr val="tx1"/>
              </a:solidFill>
            </a:endParaRPr>
          </a:p>
        </p:txBody>
      </p:sp>
      <p:pic>
        <p:nvPicPr>
          <p:cNvPr id="8" name="Picture Placeholder 7">
            <a:extLst>
              <a:ext uri="{FF2B5EF4-FFF2-40B4-BE49-F238E27FC236}">
                <a16:creationId xmlns:a16="http://schemas.microsoft.com/office/drawing/2014/main" id="{1A2C36C1-B28E-D335-858C-C9746B6F79C6}"/>
              </a:ext>
            </a:extLst>
          </p:cNvPr>
          <p:cNvPicPr>
            <a:picLocks noGrp="1" noChangeAspect="1"/>
          </p:cNvPicPr>
          <p:nvPr>
            <p:ph type="pic" sz="quarter" idx="11"/>
          </p:nvPr>
        </p:nvPicPr>
        <p:blipFill>
          <a:blip r:embed="rId2"/>
          <a:srcRect l="29432" r="29432"/>
          <a:stretch/>
        </p:blipFill>
        <p:spPr>
          <a:xfrm>
            <a:off x="6684263" y="1120876"/>
            <a:ext cx="5016123" cy="4950739"/>
          </a:xfrm>
        </p:spPr>
      </p:pic>
    </p:spTree>
    <p:extLst>
      <p:ext uri="{BB962C8B-B14F-4D97-AF65-F5344CB8AC3E}">
        <p14:creationId xmlns:p14="http://schemas.microsoft.com/office/powerpoint/2010/main" val="2207652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915BC64-6AC5-A7BE-0281-C9832CBF4D7F}"/>
              </a:ext>
            </a:extLst>
          </p:cNvPr>
          <p:cNvSpPr>
            <a:spLocks noGrp="1"/>
          </p:cNvSpPr>
          <p:nvPr>
            <p:ph type="sldNum" sz="quarter" idx="12"/>
          </p:nvPr>
        </p:nvSpPr>
        <p:spPr/>
        <p:txBody>
          <a:bodyPr/>
          <a:lstStyle/>
          <a:p>
            <a:fld id="{CBD12358-51D2-46B3-9BDE-DF29528B9454}" type="slidenum">
              <a:rPr lang="en-US" smtClean="0"/>
              <a:t>6</a:t>
            </a:fld>
            <a:endParaRPr lang="en-US" dirty="0"/>
          </a:p>
        </p:txBody>
      </p:sp>
      <p:sp>
        <p:nvSpPr>
          <p:cNvPr id="6" name="Title 5">
            <a:extLst>
              <a:ext uri="{FF2B5EF4-FFF2-40B4-BE49-F238E27FC236}">
                <a16:creationId xmlns:a16="http://schemas.microsoft.com/office/drawing/2014/main" id="{668A8775-26F4-03A6-916C-5121BC9741DD}"/>
              </a:ext>
            </a:extLst>
          </p:cNvPr>
          <p:cNvSpPr>
            <a:spLocks noGrp="1"/>
          </p:cNvSpPr>
          <p:nvPr>
            <p:ph type="title"/>
          </p:nvPr>
        </p:nvSpPr>
        <p:spPr/>
        <p:txBody>
          <a:bodyPr/>
          <a:lstStyle/>
          <a:p>
            <a:r>
              <a:rPr lang="en-IN" b="1" dirty="0">
                <a:solidFill>
                  <a:schemeClr val="tx1"/>
                </a:solidFill>
              </a:rPr>
              <a:t>Step 4 – Adding Interactivity</a:t>
            </a:r>
          </a:p>
        </p:txBody>
      </p:sp>
      <p:sp>
        <p:nvSpPr>
          <p:cNvPr id="12" name="Rectangle 1">
            <a:extLst>
              <a:ext uri="{FF2B5EF4-FFF2-40B4-BE49-F238E27FC236}">
                <a16:creationId xmlns:a16="http://schemas.microsoft.com/office/drawing/2014/main" id="{7E994676-5459-09A8-C583-89A85AD7D65C}"/>
              </a:ext>
            </a:extLst>
          </p:cNvPr>
          <p:cNvSpPr>
            <a:spLocks noGrp="1" noChangeArrowheads="1"/>
          </p:cNvSpPr>
          <p:nvPr>
            <p:ph idx="13"/>
          </p:nvPr>
        </p:nvSpPr>
        <p:spPr bwMode="auto">
          <a:xfrm>
            <a:off x="777875" y="1717677"/>
            <a:ext cx="10889869"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Enhancing User Interaction</a:t>
            </a:r>
            <a:r>
              <a:rPr kumimoji="0" lang="en-US" altLang="en-US" sz="2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1" u="none" strike="noStrike" cap="none" normalizeH="0" baseline="0" dirty="0">
                <a:ln>
                  <a:noFill/>
                </a:ln>
                <a:solidFill>
                  <a:schemeClr val="tx1"/>
                </a:solidFill>
                <a:effectLst/>
                <a:latin typeface="Arial" panose="020B0604020202020204" pitchFamily="34" charset="0"/>
              </a:rPr>
              <a:t>Slicers</a:t>
            </a:r>
            <a:r>
              <a:rPr kumimoji="0" lang="en-US" altLang="en-US" sz="2800" b="0" i="0" u="none" strike="noStrike" cap="none" normalizeH="0" baseline="0" dirty="0">
                <a:ln>
                  <a:noFill/>
                </a:ln>
                <a:solidFill>
                  <a:schemeClr val="tx1"/>
                </a:solidFill>
                <a:effectLst/>
                <a:latin typeface="Arial" panose="020B0604020202020204" pitchFamily="34" charset="0"/>
              </a:rPr>
              <a:t>: Filter data dynamically (e.g., filter by region or time period).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1" u="none" strike="noStrike" cap="none" normalizeH="0" baseline="0" dirty="0">
                <a:ln>
                  <a:noFill/>
                </a:ln>
                <a:solidFill>
                  <a:schemeClr val="tx1"/>
                </a:solidFill>
                <a:effectLst/>
                <a:latin typeface="Arial" panose="020B0604020202020204" pitchFamily="34" charset="0"/>
              </a:rPr>
              <a:t>Drill-Throughs</a:t>
            </a:r>
            <a:r>
              <a:rPr kumimoji="0" lang="en-US" altLang="en-US" sz="2800" b="0" i="0" u="none" strike="noStrike" cap="none" normalizeH="0" baseline="0" dirty="0">
                <a:ln>
                  <a:noFill/>
                </a:ln>
                <a:solidFill>
                  <a:schemeClr val="tx1"/>
                </a:solidFill>
                <a:effectLst/>
                <a:latin typeface="Arial" panose="020B0604020202020204" pitchFamily="34" charset="0"/>
              </a:rPr>
              <a:t>: Allow users to drill into more detailed information.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1" u="none" strike="noStrike" cap="none" normalizeH="0" baseline="0" dirty="0">
                <a:ln>
                  <a:noFill/>
                </a:ln>
                <a:solidFill>
                  <a:schemeClr val="tx1"/>
                </a:solidFill>
                <a:effectLst/>
                <a:latin typeface="Arial" panose="020B0604020202020204" pitchFamily="34" charset="0"/>
              </a:rPr>
              <a:t>Bookmarks</a:t>
            </a:r>
            <a:r>
              <a:rPr kumimoji="0" lang="en-US" altLang="en-US" sz="2800" b="0" i="0" u="none" strike="noStrike" cap="none" normalizeH="0" baseline="0" dirty="0">
                <a:ln>
                  <a:noFill/>
                </a:ln>
                <a:solidFill>
                  <a:schemeClr val="tx1"/>
                </a:solidFill>
                <a:effectLst/>
                <a:latin typeface="Arial" panose="020B0604020202020204" pitchFamily="34" charset="0"/>
              </a:rPr>
              <a:t>: Save views for specific use cases.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Using AI Features</a:t>
            </a:r>
            <a:r>
              <a:rPr kumimoji="0" lang="en-US" altLang="en-US" sz="2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1" u="none" strike="noStrike" cap="none" normalizeH="0" baseline="0" dirty="0">
                <a:ln>
                  <a:noFill/>
                </a:ln>
                <a:solidFill>
                  <a:schemeClr val="tx1"/>
                </a:solidFill>
                <a:effectLst/>
                <a:latin typeface="Arial" panose="020B0604020202020204" pitchFamily="34" charset="0"/>
              </a:rPr>
              <a:t>Key Influencers</a:t>
            </a:r>
            <a:r>
              <a:rPr kumimoji="0" lang="en-US" altLang="en-US" sz="2800" b="0" i="0" u="none" strike="noStrike" cap="none" normalizeH="0" baseline="0" dirty="0">
                <a:ln>
                  <a:noFill/>
                </a:ln>
                <a:solidFill>
                  <a:schemeClr val="tx1"/>
                </a:solidFill>
                <a:effectLst/>
                <a:latin typeface="Arial" panose="020B0604020202020204" pitchFamily="34" charset="0"/>
              </a:rPr>
              <a:t>: Shows factors that impact specific outcomes.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1" u="none" strike="noStrike" cap="none" normalizeH="0" baseline="0" dirty="0">
                <a:ln>
                  <a:noFill/>
                </a:ln>
                <a:solidFill>
                  <a:schemeClr val="tx1"/>
                </a:solidFill>
                <a:effectLst/>
                <a:latin typeface="Arial" panose="020B0604020202020204" pitchFamily="34" charset="0"/>
              </a:rPr>
              <a:t>Q&amp;A Visual</a:t>
            </a:r>
            <a:r>
              <a:rPr kumimoji="0" lang="en-US" altLang="en-US" sz="2800" b="0" i="0" u="none" strike="noStrike" cap="none" normalizeH="0" baseline="0" dirty="0">
                <a:ln>
                  <a:noFill/>
                </a:ln>
                <a:solidFill>
                  <a:schemeClr val="tx1"/>
                </a:solidFill>
                <a:effectLst/>
                <a:latin typeface="Arial" panose="020B0604020202020204" pitchFamily="34" charset="0"/>
              </a:rPr>
              <a:t>: Enables users to type questions and get visual answers.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1" u="none" strike="noStrike" cap="none" normalizeH="0" baseline="0" dirty="0">
                <a:ln>
                  <a:noFill/>
                </a:ln>
                <a:solidFill>
                  <a:schemeClr val="tx1"/>
                </a:solidFill>
                <a:effectLst/>
                <a:latin typeface="Arial" panose="020B0604020202020204" pitchFamily="34" charset="0"/>
              </a:rPr>
              <a:t>Decomposition Tree</a:t>
            </a:r>
            <a:r>
              <a:rPr kumimoji="0" lang="en-US" altLang="en-US" sz="2800" b="0" i="0" u="none" strike="noStrike" cap="none" normalizeH="0" baseline="0" dirty="0">
                <a:ln>
                  <a:noFill/>
                </a:ln>
                <a:solidFill>
                  <a:schemeClr val="tx1"/>
                </a:solidFill>
                <a:effectLst/>
                <a:latin typeface="Arial" panose="020B0604020202020204" pitchFamily="34" charset="0"/>
              </a:rPr>
              <a:t>: Analyzes data by breaking down metrics into component parts.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08565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BFCE61F-A4B1-C1BD-8937-C2A157D029EE}"/>
              </a:ext>
            </a:extLst>
          </p:cNvPr>
          <p:cNvSpPr>
            <a:spLocks noGrp="1"/>
          </p:cNvSpPr>
          <p:nvPr>
            <p:ph type="sldNum" sz="quarter" idx="12"/>
          </p:nvPr>
        </p:nvSpPr>
        <p:spPr>
          <a:xfrm>
            <a:off x="8610600" y="6356350"/>
            <a:ext cx="2743200" cy="365125"/>
          </a:xfrm>
        </p:spPr>
        <p:txBody>
          <a:bodyPr/>
          <a:lstStyle/>
          <a:p>
            <a:fld id="{CBD12358-51D2-46B3-9BDE-DF29528B9454}" type="slidenum">
              <a:rPr lang="en-US" smtClean="0"/>
              <a:pPr/>
              <a:t>7</a:t>
            </a:fld>
            <a:endParaRPr lang="en-US" dirty="0"/>
          </a:p>
        </p:txBody>
      </p:sp>
      <p:sp>
        <p:nvSpPr>
          <p:cNvPr id="8" name="Title 3">
            <a:extLst>
              <a:ext uri="{FF2B5EF4-FFF2-40B4-BE49-F238E27FC236}">
                <a16:creationId xmlns:a16="http://schemas.microsoft.com/office/drawing/2014/main" id="{DB64E70D-55CA-F84E-F337-16E51E98152E}"/>
              </a:ext>
            </a:extLst>
          </p:cNvPr>
          <p:cNvSpPr>
            <a:spLocks noGrp="1"/>
          </p:cNvSpPr>
          <p:nvPr>
            <p:ph idx="1"/>
          </p:nvPr>
        </p:nvSpPr>
        <p:spPr>
          <a:xfrm>
            <a:off x="689385" y="278785"/>
            <a:ext cx="6016625" cy="2670175"/>
          </a:xfrm>
        </p:spPr>
        <p:txBody>
          <a:bodyPr>
            <a:noAutofit/>
          </a:bodyPr>
          <a:lstStyle/>
          <a:p>
            <a:pPr marL="0" indent="0">
              <a:buNone/>
            </a:pPr>
            <a:r>
              <a:rPr lang="en-US" sz="2800" b="1" dirty="0">
                <a:solidFill>
                  <a:schemeClr val="tx1"/>
                </a:solidFill>
                <a:latin typeface="Arial Rounded MT Bold" panose="020F0704030504030204" pitchFamily="34" charset="0"/>
              </a:rPr>
              <a:t>Step 5 – Publishing Power BI Reports</a:t>
            </a:r>
          </a:p>
          <a:p>
            <a:pPr>
              <a:buFont typeface="Arial" panose="020B0604020202020204" pitchFamily="34" charset="0"/>
              <a:buChar char="•"/>
            </a:pPr>
            <a:r>
              <a:rPr lang="en-US" sz="2800" b="1" dirty="0">
                <a:solidFill>
                  <a:schemeClr val="tx1"/>
                </a:solidFill>
              </a:rPr>
              <a:t>Publishing to Power BI Service</a:t>
            </a:r>
            <a:r>
              <a:rPr lang="en-US" sz="2800" dirty="0">
                <a:solidFill>
                  <a:schemeClr val="tx1"/>
                </a:solidFill>
              </a:rPr>
              <a:t>:</a:t>
            </a:r>
          </a:p>
          <a:p>
            <a:pPr marL="457200" lvl="1" indent="0">
              <a:buNone/>
            </a:pPr>
            <a:r>
              <a:rPr lang="en-US" sz="2800" dirty="0">
                <a:solidFill>
                  <a:schemeClr val="tx1"/>
                </a:solidFill>
              </a:rPr>
              <a:t>Select </a:t>
            </a:r>
            <a:r>
              <a:rPr lang="en-US" sz="2800" i="1" dirty="0">
                <a:solidFill>
                  <a:schemeClr val="tx1"/>
                </a:solidFill>
              </a:rPr>
              <a:t>Publish</a:t>
            </a:r>
            <a:r>
              <a:rPr lang="en-US" sz="2800" dirty="0">
                <a:solidFill>
                  <a:schemeClr val="tx1"/>
                </a:solidFill>
              </a:rPr>
              <a:t> in Power BI Desktop and choose a workspace.</a:t>
            </a:r>
          </a:p>
          <a:p>
            <a:pPr marL="457200" lvl="1" indent="0">
              <a:buNone/>
            </a:pPr>
            <a:r>
              <a:rPr lang="en-US" sz="2800" dirty="0">
                <a:solidFill>
                  <a:schemeClr val="tx1"/>
                </a:solidFill>
              </a:rPr>
              <a:t>Importance of organizing reports in appropriate workspaces for collaboration.</a:t>
            </a:r>
          </a:p>
          <a:p>
            <a:pPr>
              <a:buFont typeface="Arial" panose="020B0604020202020204" pitchFamily="34" charset="0"/>
              <a:buChar char="•"/>
            </a:pPr>
            <a:r>
              <a:rPr lang="en-US" sz="2800" b="1" dirty="0">
                <a:solidFill>
                  <a:schemeClr val="tx1"/>
                </a:solidFill>
              </a:rPr>
              <a:t>Scheduling Data Refresh</a:t>
            </a:r>
            <a:r>
              <a:rPr lang="en-US" sz="2800" dirty="0">
                <a:solidFill>
                  <a:schemeClr val="tx1"/>
                </a:solidFill>
              </a:rPr>
              <a:t>:</a:t>
            </a:r>
          </a:p>
          <a:p>
            <a:pPr marL="457200" lvl="1" indent="0">
              <a:buNone/>
            </a:pPr>
            <a:r>
              <a:rPr lang="en-US" sz="2800" dirty="0">
                <a:solidFill>
                  <a:schemeClr val="tx1"/>
                </a:solidFill>
              </a:rPr>
              <a:t>Set up scheduled refreshes for up-to-date reports.</a:t>
            </a:r>
          </a:p>
          <a:p>
            <a:pPr marL="457200" lvl="1" indent="0">
              <a:buNone/>
            </a:pPr>
            <a:r>
              <a:rPr lang="en-US" sz="2800" dirty="0">
                <a:solidFill>
                  <a:schemeClr val="tx1"/>
                </a:solidFill>
              </a:rPr>
              <a:t>Refresh Options: Frequency based on data type (daily, weekly, etc.).</a:t>
            </a:r>
          </a:p>
          <a:p>
            <a:endParaRPr lang="en-IN" sz="2800" dirty="0"/>
          </a:p>
        </p:txBody>
      </p:sp>
    </p:spTree>
    <p:extLst>
      <p:ext uri="{BB962C8B-B14F-4D97-AF65-F5344CB8AC3E}">
        <p14:creationId xmlns:p14="http://schemas.microsoft.com/office/powerpoint/2010/main" val="2346848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6C3EB53-F5A8-F2BE-C684-067C8F8AA61A}"/>
              </a:ext>
            </a:extLst>
          </p:cNvPr>
          <p:cNvSpPr>
            <a:spLocks noGrp="1"/>
          </p:cNvSpPr>
          <p:nvPr>
            <p:ph idx="1"/>
          </p:nvPr>
        </p:nvSpPr>
        <p:spPr>
          <a:xfrm>
            <a:off x="4934812" y="217391"/>
            <a:ext cx="5802014" cy="4535424"/>
          </a:xfrm>
        </p:spPr>
        <p:txBody>
          <a:bodyPr>
            <a:noAutofit/>
          </a:bodyPr>
          <a:lstStyle/>
          <a:p>
            <a:pPr marL="0" indent="0">
              <a:buNone/>
            </a:pPr>
            <a:r>
              <a:rPr lang="en-US" sz="3200" b="1" dirty="0">
                <a:solidFill>
                  <a:schemeClr val="tx1"/>
                </a:solidFill>
                <a:latin typeface="Arial Narrow" panose="020B0606020202030204" pitchFamily="34" charset="0"/>
              </a:rPr>
              <a:t>Step 6 – Creating Dashboards and Sharing Reports</a:t>
            </a:r>
          </a:p>
          <a:p>
            <a:pPr>
              <a:buFont typeface="Arial" panose="020B0604020202020204" pitchFamily="34" charset="0"/>
              <a:buChar char="•"/>
            </a:pPr>
            <a:r>
              <a:rPr lang="en-US" sz="2400" b="1" dirty="0">
                <a:solidFill>
                  <a:schemeClr val="tx1"/>
                </a:solidFill>
              </a:rPr>
              <a:t>Building Dashboards</a:t>
            </a:r>
            <a:r>
              <a:rPr lang="en-US" sz="2400" dirty="0">
                <a:solidFill>
                  <a:schemeClr val="tx1"/>
                </a:solidFill>
              </a:rPr>
              <a:t>:</a:t>
            </a:r>
          </a:p>
          <a:p>
            <a:pPr marL="742950" lvl="1" indent="-285750">
              <a:buFont typeface="Arial" panose="020B0604020202020204" pitchFamily="34" charset="0"/>
              <a:buChar char="•"/>
            </a:pPr>
            <a:r>
              <a:rPr lang="en-US" sz="2400" dirty="0">
                <a:solidFill>
                  <a:schemeClr val="tx1"/>
                </a:solidFill>
              </a:rPr>
              <a:t>Pin key visuals from reports to create a high-level overview of KPIs.</a:t>
            </a:r>
          </a:p>
          <a:p>
            <a:pPr marL="742950" lvl="1" indent="-285750">
              <a:buFont typeface="Arial" panose="020B0604020202020204" pitchFamily="34" charset="0"/>
              <a:buChar char="•"/>
            </a:pPr>
            <a:r>
              <a:rPr lang="en-US" sz="2400" dirty="0">
                <a:solidFill>
                  <a:schemeClr val="tx1"/>
                </a:solidFill>
              </a:rPr>
              <a:t>Dashboard Purpose: Provides a snapshot of essential metrics in a single view.</a:t>
            </a:r>
          </a:p>
          <a:p>
            <a:pPr>
              <a:buFont typeface="Arial" panose="020B0604020202020204" pitchFamily="34" charset="0"/>
              <a:buChar char="•"/>
            </a:pPr>
            <a:r>
              <a:rPr lang="en-US" sz="2400" b="1" dirty="0">
                <a:solidFill>
                  <a:schemeClr val="tx1"/>
                </a:solidFill>
              </a:rPr>
              <a:t>Sharing Options</a:t>
            </a:r>
            <a:r>
              <a:rPr lang="en-US" sz="2400" dirty="0">
                <a:solidFill>
                  <a:schemeClr val="tx1"/>
                </a:solidFill>
              </a:rPr>
              <a:t>:</a:t>
            </a:r>
          </a:p>
          <a:p>
            <a:pPr marL="742950" lvl="1" indent="-285750">
              <a:buFont typeface="Arial" panose="020B0604020202020204" pitchFamily="34" charset="0"/>
              <a:buChar char="•"/>
            </a:pPr>
            <a:r>
              <a:rPr lang="en-US" sz="2400" i="1" dirty="0">
                <a:solidFill>
                  <a:schemeClr val="tx1"/>
                </a:solidFill>
              </a:rPr>
              <a:t>Direct Links</a:t>
            </a:r>
            <a:r>
              <a:rPr lang="en-US" sz="2400" dirty="0">
                <a:solidFill>
                  <a:schemeClr val="tx1"/>
                </a:solidFill>
              </a:rPr>
              <a:t>: Share report links with users, with options for access control.</a:t>
            </a:r>
          </a:p>
          <a:p>
            <a:pPr marL="742950" lvl="1" indent="-285750">
              <a:buFont typeface="Arial" panose="020B0604020202020204" pitchFamily="34" charset="0"/>
              <a:buChar char="•"/>
            </a:pPr>
            <a:r>
              <a:rPr lang="en-US" sz="2400" i="1" dirty="0">
                <a:solidFill>
                  <a:schemeClr val="tx1"/>
                </a:solidFill>
              </a:rPr>
              <a:t>Embedding</a:t>
            </a:r>
            <a:r>
              <a:rPr lang="en-US" sz="2400" dirty="0">
                <a:solidFill>
                  <a:schemeClr val="tx1"/>
                </a:solidFill>
              </a:rPr>
              <a:t>: Embed reports in apps, websites, or internal portals.</a:t>
            </a:r>
          </a:p>
          <a:p>
            <a:pPr marL="742950" lvl="1" indent="-285750">
              <a:buFont typeface="Arial" panose="020B0604020202020204" pitchFamily="34" charset="0"/>
              <a:buChar char="•"/>
            </a:pPr>
            <a:r>
              <a:rPr lang="en-US" sz="2400" i="1" dirty="0">
                <a:solidFill>
                  <a:schemeClr val="tx1"/>
                </a:solidFill>
              </a:rPr>
              <a:t>Exporting</a:t>
            </a:r>
            <a:r>
              <a:rPr lang="en-US" sz="2400" dirty="0">
                <a:solidFill>
                  <a:schemeClr val="tx1"/>
                </a:solidFill>
              </a:rPr>
              <a:t>: Export reports as PDF or PowerPoint for offline sharing.</a:t>
            </a:r>
          </a:p>
          <a:p>
            <a:endParaRPr lang="en-US" sz="2400" dirty="0">
              <a:solidFill>
                <a:schemeClr val="tx1"/>
              </a:solidFill>
            </a:endParaRPr>
          </a:p>
        </p:txBody>
      </p:sp>
      <p:sp>
        <p:nvSpPr>
          <p:cNvPr id="3" name="Slide Number Placeholder 2">
            <a:extLst>
              <a:ext uri="{FF2B5EF4-FFF2-40B4-BE49-F238E27FC236}">
                <a16:creationId xmlns:a16="http://schemas.microsoft.com/office/drawing/2014/main" id="{B24C7587-DB63-4AB0-CEFD-FA701A9E8F26}"/>
              </a:ext>
            </a:extLst>
          </p:cNvPr>
          <p:cNvSpPr>
            <a:spLocks noGrp="1"/>
          </p:cNvSpPr>
          <p:nvPr>
            <p:ph type="sldNum" sz="quarter" idx="12"/>
          </p:nvPr>
        </p:nvSpPr>
        <p:spPr>
          <a:xfrm>
            <a:off x="8610600" y="6356350"/>
            <a:ext cx="2743200" cy="365125"/>
          </a:xfrm>
        </p:spPr>
        <p:txBody>
          <a:bodyPr/>
          <a:lstStyle/>
          <a:p>
            <a:fld id="{CBD12358-51D2-46B3-9BDE-DF29528B9454}" type="slidenum">
              <a:rPr lang="en-US" smtClean="0"/>
              <a:pPr/>
              <a:t>8</a:t>
            </a:fld>
            <a:endParaRPr lang="en-US" dirty="0"/>
          </a:p>
        </p:txBody>
      </p:sp>
      <p:pic>
        <p:nvPicPr>
          <p:cNvPr id="2" name="Picture 1">
            <a:extLst>
              <a:ext uri="{FF2B5EF4-FFF2-40B4-BE49-F238E27FC236}">
                <a16:creationId xmlns:a16="http://schemas.microsoft.com/office/drawing/2014/main" id="{5BAC5594-4ECA-5E7C-4BC2-46348D935680}"/>
              </a:ext>
            </a:extLst>
          </p:cNvPr>
          <p:cNvPicPr>
            <a:picLocks noChangeAspect="1"/>
          </p:cNvPicPr>
          <p:nvPr/>
        </p:nvPicPr>
        <p:blipFill>
          <a:blip r:embed="rId2"/>
          <a:stretch>
            <a:fillRect/>
          </a:stretch>
        </p:blipFill>
        <p:spPr>
          <a:xfrm>
            <a:off x="280121" y="1167581"/>
            <a:ext cx="4551209" cy="4109884"/>
          </a:xfrm>
          <a:prstGeom prst="rect">
            <a:avLst/>
          </a:prstGeom>
          <a:ln>
            <a:noFill/>
          </a:ln>
          <a:effectLst>
            <a:softEdge rad="112500"/>
          </a:effectLst>
        </p:spPr>
      </p:pic>
    </p:spTree>
    <p:extLst>
      <p:ext uri="{BB962C8B-B14F-4D97-AF65-F5344CB8AC3E}">
        <p14:creationId xmlns:p14="http://schemas.microsoft.com/office/powerpoint/2010/main" val="675328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006FF12-4E34-E80E-B71D-34BBFA766BC4}"/>
              </a:ext>
            </a:extLst>
          </p:cNvPr>
          <p:cNvSpPr txBox="1"/>
          <p:nvPr/>
        </p:nvSpPr>
        <p:spPr>
          <a:xfrm>
            <a:off x="5106972" y="176981"/>
            <a:ext cx="6888382" cy="6555641"/>
          </a:xfrm>
          <a:prstGeom prst="rect">
            <a:avLst/>
          </a:prstGeom>
          <a:noFill/>
        </p:spPr>
        <p:txBody>
          <a:bodyPr wrap="square" rtlCol="0">
            <a:spAutoFit/>
          </a:bodyPr>
          <a:lstStyle/>
          <a:p>
            <a:endParaRPr lang="en-US" sz="2800" b="1" dirty="0"/>
          </a:p>
          <a:p>
            <a:pPr>
              <a:buFont typeface="Arial" panose="020B0604020202020204" pitchFamily="34" charset="0"/>
              <a:buChar char="•"/>
            </a:pPr>
            <a:r>
              <a:rPr lang="en-US" sz="2800" b="1" dirty="0"/>
              <a:t>Manage Permissions and Access Levels</a:t>
            </a:r>
            <a:r>
              <a:rPr lang="en-US" sz="2800" dirty="0"/>
              <a:t>:</a:t>
            </a:r>
          </a:p>
          <a:p>
            <a:pPr marL="742950" lvl="1" indent="-285750">
              <a:buFont typeface="Arial" panose="020B0604020202020204" pitchFamily="34" charset="0"/>
              <a:buChar char="•"/>
            </a:pPr>
            <a:r>
              <a:rPr lang="en-US" sz="2800" dirty="0"/>
              <a:t>Set up role-based access for secure sharing.</a:t>
            </a:r>
          </a:p>
          <a:p>
            <a:pPr marL="742950" lvl="1" indent="-285750">
              <a:buFont typeface="Arial" panose="020B0604020202020204" pitchFamily="34" charset="0"/>
              <a:buChar char="•"/>
            </a:pPr>
            <a:r>
              <a:rPr lang="en-US" sz="2800" dirty="0"/>
              <a:t>Utilize Power BI Pro or Premium for sharing with external users.</a:t>
            </a:r>
          </a:p>
          <a:p>
            <a:pPr>
              <a:buFont typeface="Arial" panose="020B0604020202020204" pitchFamily="34" charset="0"/>
              <a:buChar char="•"/>
            </a:pPr>
            <a:r>
              <a:rPr lang="en-US" sz="2800" b="1" dirty="0"/>
              <a:t>Optimizing Performance</a:t>
            </a:r>
            <a:r>
              <a:rPr lang="en-US" sz="2800" dirty="0"/>
              <a:t>:</a:t>
            </a:r>
          </a:p>
          <a:p>
            <a:pPr marL="742950" lvl="1" indent="-285750">
              <a:buFont typeface="Arial" panose="020B0604020202020204" pitchFamily="34" charset="0"/>
              <a:buChar char="•"/>
            </a:pPr>
            <a:r>
              <a:rPr lang="en-US" sz="2800" dirty="0"/>
              <a:t>Reduce data load by only importing necessary fields and tables.</a:t>
            </a:r>
          </a:p>
          <a:p>
            <a:pPr marL="742950" lvl="1" indent="-285750">
              <a:buFont typeface="Arial" panose="020B0604020202020204" pitchFamily="34" charset="0"/>
              <a:buChar char="•"/>
            </a:pPr>
            <a:r>
              <a:rPr lang="en-US" sz="2800" dirty="0"/>
              <a:t>Use aggregated measures rather than detailed columns.</a:t>
            </a:r>
          </a:p>
          <a:p>
            <a:pPr>
              <a:buFont typeface="Arial" panose="020B0604020202020204" pitchFamily="34" charset="0"/>
              <a:buChar char="•"/>
            </a:pPr>
            <a:r>
              <a:rPr lang="en-US" sz="2800" b="1" dirty="0"/>
              <a:t>Feedback and Iteration</a:t>
            </a:r>
            <a:r>
              <a:rPr lang="en-US" sz="2800" dirty="0"/>
              <a:t>:</a:t>
            </a:r>
          </a:p>
          <a:p>
            <a:pPr marL="742950" lvl="1" indent="-285750">
              <a:buFont typeface="Arial" panose="020B0604020202020204" pitchFamily="34" charset="0"/>
              <a:buChar char="•"/>
            </a:pPr>
            <a:r>
              <a:rPr lang="en-US" sz="2800" dirty="0"/>
              <a:t>Gather user feedback for improvements and refine reports accordingly.</a:t>
            </a:r>
          </a:p>
          <a:p>
            <a:endParaRPr lang="en-IN" sz="2800" dirty="0"/>
          </a:p>
        </p:txBody>
      </p:sp>
      <p:sp>
        <p:nvSpPr>
          <p:cNvPr id="14" name="TextBox 13">
            <a:extLst>
              <a:ext uri="{FF2B5EF4-FFF2-40B4-BE49-F238E27FC236}">
                <a16:creationId xmlns:a16="http://schemas.microsoft.com/office/drawing/2014/main" id="{8265CF06-52D0-CB6A-5023-81C24E6C7AF1}"/>
              </a:ext>
            </a:extLst>
          </p:cNvPr>
          <p:cNvSpPr txBox="1"/>
          <p:nvPr/>
        </p:nvSpPr>
        <p:spPr>
          <a:xfrm>
            <a:off x="768540" y="1838632"/>
            <a:ext cx="4059099" cy="2062103"/>
          </a:xfrm>
          <a:prstGeom prst="rect">
            <a:avLst/>
          </a:prstGeom>
          <a:noFill/>
        </p:spPr>
        <p:txBody>
          <a:bodyPr wrap="square" rtlCol="0">
            <a:spAutoFit/>
          </a:bodyPr>
          <a:lstStyle/>
          <a:p>
            <a:r>
              <a:rPr lang="en-US" sz="3200" b="1" dirty="0">
                <a:latin typeface="Arial Black" panose="020B0A04020102020204" pitchFamily="34" charset="0"/>
              </a:rPr>
              <a:t>Best Practices for Sharing Power BI Reports</a:t>
            </a:r>
          </a:p>
          <a:p>
            <a:endParaRPr lang="en-IN" sz="3200" dirty="0">
              <a:latin typeface="Arial Black" panose="020B0A04020102020204" pitchFamily="34" charset="0"/>
            </a:endParaRPr>
          </a:p>
        </p:txBody>
      </p:sp>
    </p:spTree>
    <p:extLst>
      <p:ext uri="{BB962C8B-B14F-4D97-AF65-F5344CB8AC3E}">
        <p14:creationId xmlns:p14="http://schemas.microsoft.com/office/powerpoint/2010/main" val="3087350026"/>
      </p:ext>
    </p:extLst>
  </p:cSld>
  <p:clrMapOvr>
    <a:masterClrMapping/>
  </p:clrMapOvr>
</p:sld>
</file>

<file path=ppt/theme/theme1.xml><?xml version="1.0" encoding="utf-8"?>
<a:theme xmlns:a="http://schemas.openxmlformats.org/drawingml/2006/main" name="Custom">
  <a:themeElements>
    <a:clrScheme name="Custom 17">
      <a:dk1>
        <a:sysClr val="windowText" lastClr="000000"/>
      </a:dk1>
      <a:lt1>
        <a:sysClr val="window" lastClr="FFFFFF"/>
      </a:lt1>
      <a:dk2>
        <a:srgbClr val="44546A"/>
      </a:dk2>
      <a:lt2>
        <a:srgbClr val="E7E6E6"/>
      </a:lt2>
      <a:accent1>
        <a:srgbClr val="BED6DA"/>
      </a:accent1>
      <a:accent2>
        <a:srgbClr val="3E7090"/>
      </a:accent2>
      <a:accent3>
        <a:srgbClr val="93A5A8"/>
      </a:accent3>
      <a:accent4>
        <a:srgbClr val="627272"/>
      </a:accent4>
      <a:accent5>
        <a:srgbClr val="BDA07D"/>
      </a:accent5>
      <a:accent6>
        <a:srgbClr val="D8CAB7"/>
      </a:accent6>
      <a:hlink>
        <a:srgbClr val="0563C1"/>
      </a:hlink>
      <a:folHlink>
        <a:srgbClr val="954F72"/>
      </a:folHlink>
    </a:clrScheme>
    <a:fontScheme name="Custom 24">
      <a:majorFont>
        <a:latin typeface="Segoe UI Ligh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33468121_win32_CP_V3" id="{DB41292E-DA07-4A60-84D2-21F0B686AF93}" vid="{CD2DD4A9-674C-44A3-BA93-D7C3019ED0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E47603A-423C-4B8F-AA3D-8E6FA47105A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2AF5DA8-6387-4138-BF96-B65D39F2FC21}">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7279BBA1-1277-4614-8DDE-B2EB22751222}">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Coastal presentation</Template>
  <TotalTime>38</TotalTime>
  <Words>793</Words>
  <Application>Microsoft Office PowerPoint</Application>
  <PresentationFormat>Widescreen</PresentationFormat>
  <Paragraphs>78</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 Black</vt:lpstr>
      <vt:lpstr>Arial Narrow</vt:lpstr>
      <vt:lpstr>Arial Rounded MT Bold</vt:lpstr>
      <vt:lpstr>Calibri</vt:lpstr>
      <vt:lpstr>Segoe UI Light</vt:lpstr>
      <vt:lpstr>Custom</vt:lpstr>
      <vt:lpstr>creating and sharing power bi reports</vt:lpstr>
      <vt:lpstr>Introduction to Power BI</vt:lpstr>
      <vt:lpstr>Step 1 – Data Import and Transformation </vt:lpstr>
      <vt:lpstr>Step 2 – Data Modeling</vt:lpstr>
      <vt:lpstr>PowerPoint Presentation</vt:lpstr>
      <vt:lpstr>Step 4 – Adding Interactivity</vt:lpstr>
      <vt:lpstr>PowerPoint Presentation</vt:lpstr>
      <vt:lpstr>PowerPoint Presentation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Thahliya M</dc:creator>
  <cp:lastModifiedBy>Thahliya M</cp:lastModifiedBy>
  <cp:revision>2</cp:revision>
  <dcterms:created xsi:type="dcterms:W3CDTF">2024-10-30T16:34:42Z</dcterms:created>
  <dcterms:modified xsi:type="dcterms:W3CDTF">2024-10-31T13:59:22Z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