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3556715-D391-4443-983A-A57C776513B6}">
          <p14:sldIdLst>
            <p14:sldId id="256"/>
            <p14:sldId id="257"/>
            <p14:sldId id="258"/>
            <p14:sldId id="259"/>
            <p14:sldId id="260"/>
            <p14:sldId id="261"/>
            <p14:sldId id="262"/>
            <p14:sldId id="263"/>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6D1F-2A3C-591D-86B2-EFCF2CA62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B2FD0D-084D-0AE2-39D0-83B4109271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2D9DB1-98CF-CB0D-2720-5AC59583BD4A}"/>
              </a:ext>
            </a:extLst>
          </p:cNvPr>
          <p:cNvSpPr>
            <a:spLocks noGrp="1"/>
          </p:cNvSpPr>
          <p:nvPr>
            <p:ph type="dt" sz="half" idx="10"/>
          </p:nvPr>
        </p:nvSpPr>
        <p:spPr/>
        <p:txBody>
          <a:bodyPr/>
          <a:lstStyle/>
          <a:p>
            <a:fld id="{AF07D029-B29B-45B9-A074-0EFB3BCA440E}" type="datetimeFigureOut">
              <a:rPr lang="en-IN" smtClean="0"/>
              <a:t>18-11-2024</a:t>
            </a:fld>
            <a:endParaRPr lang="en-IN"/>
          </a:p>
        </p:txBody>
      </p:sp>
      <p:sp>
        <p:nvSpPr>
          <p:cNvPr id="5" name="Footer Placeholder 4">
            <a:extLst>
              <a:ext uri="{FF2B5EF4-FFF2-40B4-BE49-F238E27FC236}">
                <a16:creationId xmlns:a16="http://schemas.microsoft.com/office/drawing/2014/main" id="{C7E37A4B-176B-60BB-FB07-A7BEE699024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50B3A-A0BA-3FDB-2F88-1B6BFE233289}"/>
              </a:ext>
            </a:extLst>
          </p:cNvPr>
          <p:cNvSpPr>
            <a:spLocks noGrp="1"/>
          </p:cNvSpPr>
          <p:nvPr>
            <p:ph type="sldNum" sz="quarter" idx="12"/>
          </p:nvPr>
        </p:nvSpPr>
        <p:spPr/>
        <p:txBody>
          <a:bodyPr/>
          <a:lstStyle/>
          <a:p>
            <a:fld id="{F60071E5-3243-4DA2-8C50-E35FD0DD10A2}" type="slidenum">
              <a:rPr lang="en-IN" smtClean="0"/>
              <a:t>‹#›</a:t>
            </a:fld>
            <a:endParaRPr lang="en-IN"/>
          </a:p>
        </p:txBody>
      </p:sp>
    </p:spTree>
    <p:extLst>
      <p:ext uri="{BB962C8B-B14F-4D97-AF65-F5344CB8AC3E}">
        <p14:creationId xmlns:p14="http://schemas.microsoft.com/office/powerpoint/2010/main" val="2949690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5D13-872B-3330-B64C-C0A517F6F0D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8B1161-BD66-E2F2-013E-547243568F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7B35B6-1839-4FF8-09F6-EB66C33A552D}"/>
              </a:ext>
            </a:extLst>
          </p:cNvPr>
          <p:cNvSpPr>
            <a:spLocks noGrp="1"/>
          </p:cNvSpPr>
          <p:nvPr>
            <p:ph type="dt" sz="half" idx="10"/>
          </p:nvPr>
        </p:nvSpPr>
        <p:spPr/>
        <p:txBody>
          <a:bodyPr/>
          <a:lstStyle/>
          <a:p>
            <a:fld id="{AF07D029-B29B-45B9-A074-0EFB3BCA440E}" type="datetimeFigureOut">
              <a:rPr lang="en-IN" smtClean="0"/>
              <a:t>18-11-2024</a:t>
            </a:fld>
            <a:endParaRPr lang="en-IN"/>
          </a:p>
        </p:txBody>
      </p:sp>
      <p:sp>
        <p:nvSpPr>
          <p:cNvPr id="5" name="Footer Placeholder 4">
            <a:extLst>
              <a:ext uri="{FF2B5EF4-FFF2-40B4-BE49-F238E27FC236}">
                <a16:creationId xmlns:a16="http://schemas.microsoft.com/office/drawing/2014/main" id="{65BB2D8E-0920-59DB-A69A-0F4C598E6A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AC5FEA-E745-3E55-B83F-D2EC1569BC93}"/>
              </a:ext>
            </a:extLst>
          </p:cNvPr>
          <p:cNvSpPr>
            <a:spLocks noGrp="1"/>
          </p:cNvSpPr>
          <p:nvPr>
            <p:ph type="sldNum" sz="quarter" idx="12"/>
          </p:nvPr>
        </p:nvSpPr>
        <p:spPr/>
        <p:txBody>
          <a:bodyPr/>
          <a:lstStyle/>
          <a:p>
            <a:fld id="{F60071E5-3243-4DA2-8C50-E35FD0DD10A2}" type="slidenum">
              <a:rPr lang="en-IN" smtClean="0"/>
              <a:t>‹#›</a:t>
            </a:fld>
            <a:endParaRPr lang="en-IN"/>
          </a:p>
        </p:txBody>
      </p:sp>
    </p:spTree>
    <p:extLst>
      <p:ext uri="{BB962C8B-B14F-4D97-AF65-F5344CB8AC3E}">
        <p14:creationId xmlns:p14="http://schemas.microsoft.com/office/powerpoint/2010/main" val="16584169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B9549-3419-38F7-2B4A-33A37D10BC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E4B37B-D0CD-BE02-A792-DD2FA54456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421B63-784B-8F19-9A46-4A091FBA326D}"/>
              </a:ext>
            </a:extLst>
          </p:cNvPr>
          <p:cNvSpPr>
            <a:spLocks noGrp="1"/>
          </p:cNvSpPr>
          <p:nvPr>
            <p:ph type="dt" sz="half" idx="10"/>
          </p:nvPr>
        </p:nvSpPr>
        <p:spPr/>
        <p:txBody>
          <a:bodyPr/>
          <a:lstStyle/>
          <a:p>
            <a:fld id="{AF07D029-B29B-45B9-A074-0EFB3BCA440E}" type="datetimeFigureOut">
              <a:rPr lang="en-IN" smtClean="0"/>
              <a:t>18-11-2024</a:t>
            </a:fld>
            <a:endParaRPr lang="en-IN"/>
          </a:p>
        </p:txBody>
      </p:sp>
      <p:sp>
        <p:nvSpPr>
          <p:cNvPr id="5" name="Footer Placeholder 4">
            <a:extLst>
              <a:ext uri="{FF2B5EF4-FFF2-40B4-BE49-F238E27FC236}">
                <a16:creationId xmlns:a16="http://schemas.microsoft.com/office/drawing/2014/main" id="{1F90B59F-945F-C94A-86B1-DF32DA90A8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C5BC4B-A9C5-E219-551D-78BAF48EAF6D}"/>
              </a:ext>
            </a:extLst>
          </p:cNvPr>
          <p:cNvSpPr>
            <a:spLocks noGrp="1"/>
          </p:cNvSpPr>
          <p:nvPr>
            <p:ph type="sldNum" sz="quarter" idx="12"/>
          </p:nvPr>
        </p:nvSpPr>
        <p:spPr/>
        <p:txBody>
          <a:bodyPr/>
          <a:lstStyle/>
          <a:p>
            <a:fld id="{F60071E5-3243-4DA2-8C50-E35FD0DD10A2}" type="slidenum">
              <a:rPr lang="en-IN" smtClean="0"/>
              <a:t>‹#›</a:t>
            </a:fld>
            <a:endParaRPr lang="en-IN"/>
          </a:p>
        </p:txBody>
      </p:sp>
    </p:spTree>
    <p:extLst>
      <p:ext uri="{BB962C8B-B14F-4D97-AF65-F5344CB8AC3E}">
        <p14:creationId xmlns:p14="http://schemas.microsoft.com/office/powerpoint/2010/main" val="181923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46BE9-A250-8273-86AD-731529ABCF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9F1BA9-8C2C-C34C-BE49-84BDDB5521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7FD05A-1713-36F2-9B53-D5145E708F2E}"/>
              </a:ext>
            </a:extLst>
          </p:cNvPr>
          <p:cNvSpPr>
            <a:spLocks noGrp="1"/>
          </p:cNvSpPr>
          <p:nvPr>
            <p:ph type="dt" sz="half" idx="10"/>
          </p:nvPr>
        </p:nvSpPr>
        <p:spPr/>
        <p:txBody>
          <a:bodyPr/>
          <a:lstStyle/>
          <a:p>
            <a:fld id="{AF07D029-B29B-45B9-A074-0EFB3BCA440E}" type="datetimeFigureOut">
              <a:rPr lang="en-IN" smtClean="0"/>
              <a:t>18-11-2024</a:t>
            </a:fld>
            <a:endParaRPr lang="en-IN"/>
          </a:p>
        </p:txBody>
      </p:sp>
      <p:sp>
        <p:nvSpPr>
          <p:cNvPr id="5" name="Footer Placeholder 4">
            <a:extLst>
              <a:ext uri="{FF2B5EF4-FFF2-40B4-BE49-F238E27FC236}">
                <a16:creationId xmlns:a16="http://schemas.microsoft.com/office/drawing/2014/main" id="{7756F975-63C2-B6A8-E16B-C54FE51AB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2A7707-7DCE-17E1-E1F7-0FD08DFA4703}"/>
              </a:ext>
            </a:extLst>
          </p:cNvPr>
          <p:cNvSpPr>
            <a:spLocks noGrp="1"/>
          </p:cNvSpPr>
          <p:nvPr>
            <p:ph type="sldNum" sz="quarter" idx="12"/>
          </p:nvPr>
        </p:nvSpPr>
        <p:spPr/>
        <p:txBody>
          <a:bodyPr/>
          <a:lstStyle/>
          <a:p>
            <a:fld id="{F60071E5-3243-4DA2-8C50-E35FD0DD10A2}" type="slidenum">
              <a:rPr lang="en-IN" smtClean="0"/>
              <a:t>‹#›</a:t>
            </a:fld>
            <a:endParaRPr lang="en-IN"/>
          </a:p>
        </p:txBody>
      </p:sp>
    </p:spTree>
    <p:extLst>
      <p:ext uri="{BB962C8B-B14F-4D97-AF65-F5344CB8AC3E}">
        <p14:creationId xmlns:p14="http://schemas.microsoft.com/office/powerpoint/2010/main" val="408029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0CB1-33C2-EC16-53FD-84C32A10DA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CC6629-9A14-ECF5-A620-5E13E26C2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081331-E767-724C-794C-CF3B13C16BDB}"/>
              </a:ext>
            </a:extLst>
          </p:cNvPr>
          <p:cNvSpPr>
            <a:spLocks noGrp="1"/>
          </p:cNvSpPr>
          <p:nvPr>
            <p:ph type="dt" sz="half" idx="10"/>
          </p:nvPr>
        </p:nvSpPr>
        <p:spPr/>
        <p:txBody>
          <a:bodyPr/>
          <a:lstStyle/>
          <a:p>
            <a:fld id="{AF07D029-B29B-45B9-A074-0EFB3BCA440E}" type="datetimeFigureOut">
              <a:rPr lang="en-IN" smtClean="0"/>
              <a:t>18-11-2024</a:t>
            </a:fld>
            <a:endParaRPr lang="en-IN"/>
          </a:p>
        </p:txBody>
      </p:sp>
      <p:sp>
        <p:nvSpPr>
          <p:cNvPr id="5" name="Footer Placeholder 4">
            <a:extLst>
              <a:ext uri="{FF2B5EF4-FFF2-40B4-BE49-F238E27FC236}">
                <a16:creationId xmlns:a16="http://schemas.microsoft.com/office/drawing/2014/main" id="{D1242801-85A1-3C48-8E29-B87C37C8A1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446BBA-4DFA-667E-5E74-A8C74FB041ED}"/>
              </a:ext>
            </a:extLst>
          </p:cNvPr>
          <p:cNvSpPr>
            <a:spLocks noGrp="1"/>
          </p:cNvSpPr>
          <p:nvPr>
            <p:ph type="sldNum" sz="quarter" idx="12"/>
          </p:nvPr>
        </p:nvSpPr>
        <p:spPr/>
        <p:txBody>
          <a:bodyPr/>
          <a:lstStyle/>
          <a:p>
            <a:fld id="{F60071E5-3243-4DA2-8C50-E35FD0DD10A2}" type="slidenum">
              <a:rPr lang="en-IN" smtClean="0"/>
              <a:t>‹#›</a:t>
            </a:fld>
            <a:endParaRPr lang="en-IN"/>
          </a:p>
        </p:txBody>
      </p:sp>
    </p:spTree>
    <p:extLst>
      <p:ext uri="{BB962C8B-B14F-4D97-AF65-F5344CB8AC3E}">
        <p14:creationId xmlns:p14="http://schemas.microsoft.com/office/powerpoint/2010/main" val="201979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E981-92D6-0558-D617-A50A5622CA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07D2F7F-271F-6EEF-069A-65D67C9C11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704974-1615-6C4B-4B99-791E35578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0EF060-4204-3284-90E5-C44783867CF6}"/>
              </a:ext>
            </a:extLst>
          </p:cNvPr>
          <p:cNvSpPr>
            <a:spLocks noGrp="1"/>
          </p:cNvSpPr>
          <p:nvPr>
            <p:ph type="dt" sz="half" idx="10"/>
          </p:nvPr>
        </p:nvSpPr>
        <p:spPr/>
        <p:txBody>
          <a:bodyPr/>
          <a:lstStyle/>
          <a:p>
            <a:fld id="{AF07D029-B29B-45B9-A074-0EFB3BCA440E}" type="datetimeFigureOut">
              <a:rPr lang="en-IN" smtClean="0"/>
              <a:t>18-11-2024</a:t>
            </a:fld>
            <a:endParaRPr lang="en-IN"/>
          </a:p>
        </p:txBody>
      </p:sp>
      <p:sp>
        <p:nvSpPr>
          <p:cNvPr id="6" name="Footer Placeholder 5">
            <a:extLst>
              <a:ext uri="{FF2B5EF4-FFF2-40B4-BE49-F238E27FC236}">
                <a16:creationId xmlns:a16="http://schemas.microsoft.com/office/drawing/2014/main" id="{1D18B22E-412E-9D3E-4340-37D1D5CFED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E517600-C44E-7F85-5C9B-1C81A927FA38}"/>
              </a:ext>
            </a:extLst>
          </p:cNvPr>
          <p:cNvSpPr>
            <a:spLocks noGrp="1"/>
          </p:cNvSpPr>
          <p:nvPr>
            <p:ph type="sldNum" sz="quarter" idx="12"/>
          </p:nvPr>
        </p:nvSpPr>
        <p:spPr/>
        <p:txBody>
          <a:bodyPr/>
          <a:lstStyle/>
          <a:p>
            <a:fld id="{F60071E5-3243-4DA2-8C50-E35FD0DD10A2}" type="slidenum">
              <a:rPr lang="en-IN" smtClean="0"/>
              <a:t>‹#›</a:t>
            </a:fld>
            <a:endParaRPr lang="en-IN"/>
          </a:p>
        </p:txBody>
      </p:sp>
    </p:spTree>
    <p:extLst>
      <p:ext uri="{BB962C8B-B14F-4D97-AF65-F5344CB8AC3E}">
        <p14:creationId xmlns:p14="http://schemas.microsoft.com/office/powerpoint/2010/main" val="351233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938C9-CCB8-83F6-A86E-9C3E03CDFF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2DE87B-192D-1B3D-B1D8-105F845D4D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8E5386-7B08-3D21-3713-8226DBFCF4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DDA180A-B1E7-C177-8F61-C3B671037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5E8509-E9C8-4076-C7FE-7A0F635817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1E216C-B159-B132-50D9-A90D443CF344}"/>
              </a:ext>
            </a:extLst>
          </p:cNvPr>
          <p:cNvSpPr>
            <a:spLocks noGrp="1"/>
          </p:cNvSpPr>
          <p:nvPr>
            <p:ph type="dt" sz="half" idx="10"/>
          </p:nvPr>
        </p:nvSpPr>
        <p:spPr/>
        <p:txBody>
          <a:bodyPr/>
          <a:lstStyle/>
          <a:p>
            <a:fld id="{AF07D029-B29B-45B9-A074-0EFB3BCA440E}" type="datetimeFigureOut">
              <a:rPr lang="en-IN" smtClean="0"/>
              <a:t>18-11-2024</a:t>
            </a:fld>
            <a:endParaRPr lang="en-IN"/>
          </a:p>
        </p:txBody>
      </p:sp>
      <p:sp>
        <p:nvSpPr>
          <p:cNvPr id="8" name="Footer Placeholder 7">
            <a:extLst>
              <a:ext uri="{FF2B5EF4-FFF2-40B4-BE49-F238E27FC236}">
                <a16:creationId xmlns:a16="http://schemas.microsoft.com/office/drawing/2014/main" id="{12F6479A-1609-190C-BCB2-3DBE0068184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634AA9-55A2-BBB0-6C9F-E95CBA8CCA05}"/>
              </a:ext>
            </a:extLst>
          </p:cNvPr>
          <p:cNvSpPr>
            <a:spLocks noGrp="1"/>
          </p:cNvSpPr>
          <p:nvPr>
            <p:ph type="sldNum" sz="quarter" idx="12"/>
          </p:nvPr>
        </p:nvSpPr>
        <p:spPr/>
        <p:txBody>
          <a:bodyPr/>
          <a:lstStyle/>
          <a:p>
            <a:fld id="{F60071E5-3243-4DA2-8C50-E35FD0DD10A2}" type="slidenum">
              <a:rPr lang="en-IN" smtClean="0"/>
              <a:t>‹#›</a:t>
            </a:fld>
            <a:endParaRPr lang="en-IN"/>
          </a:p>
        </p:txBody>
      </p:sp>
    </p:spTree>
    <p:extLst>
      <p:ext uri="{BB962C8B-B14F-4D97-AF65-F5344CB8AC3E}">
        <p14:creationId xmlns:p14="http://schemas.microsoft.com/office/powerpoint/2010/main" val="31406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4AE74-0F0B-AA51-D91E-3B03F703D1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10599D-3802-30D0-CFA1-5533FD5078F1}"/>
              </a:ext>
            </a:extLst>
          </p:cNvPr>
          <p:cNvSpPr>
            <a:spLocks noGrp="1"/>
          </p:cNvSpPr>
          <p:nvPr>
            <p:ph type="dt" sz="half" idx="10"/>
          </p:nvPr>
        </p:nvSpPr>
        <p:spPr/>
        <p:txBody>
          <a:bodyPr/>
          <a:lstStyle/>
          <a:p>
            <a:fld id="{AF07D029-B29B-45B9-A074-0EFB3BCA440E}" type="datetimeFigureOut">
              <a:rPr lang="en-IN" smtClean="0"/>
              <a:t>18-11-2024</a:t>
            </a:fld>
            <a:endParaRPr lang="en-IN"/>
          </a:p>
        </p:txBody>
      </p:sp>
      <p:sp>
        <p:nvSpPr>
          <p:cNvPr id="4" name="Footer Placeholder 3">
            <a:extLst>
              <a:ext uri="{FF2B5EF4-FFF2-40B4-BE49-F238E27FC236}">
                <a16:creationId xmlns:a16="http://schemas.microsoft.com/office/drawing/2014/main" id="{19FA38DD-A3CA-958C-F8FF-7A40CF1CE90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C0C7E3E-A611-9797-D0D5-51EE60A2734C}"/>
              </a:ext>
            </a:extLst>
          </p:cNvPr>
          <p:cNvSpPr>
            <a:spLocks noGrp="1"/>
          </p:cNvSpPr>
          <p:nvPr>
            <p:ph type="sldNum" sz="quarter" idx="12"/>
          </p:nvPr>
        </p:nvSpPr>
        <p:spPr/>
        <p:txBody>
          <a:bodyPr/>
          <a:lstStyle/>
          <a:p>
            <a:fld id="{F60071E5-3243-4DA2-8C50-E35FD0DD10A2}" type="slidenum">
              <a:rPr lang="en-IN" smtClean="0"/>
              <a:t>‹#›</a:t>
            </a:fld>
            <a:endParaRPr lang="en-IN"/>
          </a:p>
        </p:txBody>
      </p:sp>
    </p:spTree>
    <p:extLst>
      <p:ext uri="{BB962C8B-B14F-4D97-AF65-F5344CB8AC3E}">
        <p14:creationId xmlns:p14="http://schemas.microsoft.com/office/powerpoint/2010/main" val="2088067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3380DA-70B9-B837-4616-87CBC36D752F}"/>
              </a:ext>
            </a:extLst>
          </p:cNvPr>
          <p:cNvSpPr>
            <a:spLocks noGrp="1"/>
          </p:cNvSpPr>
          <p:nvPr>
            <p:ph type="dt" sz="half" idx="10"/>
          </p:nvPr>
        </p:nvSpPr>
        <p:spPr/>
        <p:txBody>
          <a:bodyPr/>
          <a:lstStyle/>
          <a:p>
            <a:fld id="{AF07D029-B29B-45B9-A074-0EFB3BCA440E}" type="datetimeFigureOut">
              <a:rPr lang="en-IN" smtClean="0"/>
              <a:t>18-11-2024</a:t>
            </a:fld>
            <a:endParaRPr lang="en-IN"/>
          </a:p>
        </p:txBody>
      </p:sp>
      <p:sp>
        <p:nvSpPr>
          <p:cNvPr id="3" name="Footer Placeholder 2">
            <a:extLst>
              <a:ext uri="{FF2B5EF4-FFF2-40B4-BE49-F238E27FC236}">
                <a16:creationId xmlns:a16="http://schemas.microsoft.com/office/drawing/2014/main" id="{CAF8FFD0-A788-E244-C134-F4D108A76C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35AD9E3-EA29-844B-65E3-171CD125A51A}"/>
              </a:ext>
            </a:extLst>
          </p:cNvPr>
          <p:cNvSpPr>
            <a:spLocks noGrp="1"/>
          </p:cNvSpPr>
          <p:nvPr>
            <p:ph type="sldNum" sz="quarter" idx="12"/>
          </p:nvPr>
        </p:nvSpPr>
        <p:spPr/>
        <p:txBody>
          <a:bodyPr/>
          <a:lstStyle/>
          <a:p>
            <a:fld id="{F60071E5-3243-4DA2-8C50-E35FD0DD10A2}" type="slidenum">
              <a:rPr lang="en-IN" smtClean="0"/>
              <a:t>‹#›</a:t>
            </a:fld>
            <a:endParaRPr lang="en-IN"/>
          </a:p>
        </p:txBody>
      </p:sp>
    </p:spTree>
    <p:extLst>
      <p:ext uri="{BB962C8B-B14F-4D97-AF65-F5344CB8AC3E}">
        <p14:creationId xmlns:p14="http://schemas.microsoft.com/office/powerpoint/2010/main" val="323621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344AD-CF00-4DF9-F989-83DDCD967C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99E9BC7-293C-0C4B-CA1D-F3E4E77003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13B427-06A8-FB80-AB6D-611ED75D5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A2CF88-0435-BA31-8A96-D8F1ADD471D8}"/>
              </a:ext>
            </a:extLst>
          </p:cNvPr>
          <p:cNvSpPr>
            <a:spLocks noGrp="1"/>
          </p:cNvSpPr>
          <p:nvPr>
            <p:ph type="dt" sz="half" idx="10"/>
          </p:nvPr>
        </p:nvSpPr>
        <p:spPr/>
        <p:txBody>
          <a:bodyPr/>
          <a:lstStyle/>
          <a:p>
            <a:fld id="{AF07D029-B29B-45B9-A074-0EFB3BCA440E}" type="datetimeFigureOut">
              <a:rPr lang="en-IN" smtClean="0"/>
              <a:t>18-11-2024</a:t>
            </a:fld>
            <a:endParaRPr lang="en-IN"/>
          </a:p>
        </p:txBody>
      </p:sp>
      <p:sp>
        <p:nvSpPr>
          <p:cNvPr id="6" name="Footer Placeholder 5">
            <a:extLst>
              <a:ext uri="{FF2B5EF4-FFF2-40B4-BE49-F238E27FC236}">
                <a16:creationId xmlns:a16="http://schemas.microsoft.com/office/drawing/2014/main" id="{42169F66-9BEE-0F8C-5D0B-C32A1B8BA9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54B597-BBDD-8625-FFB5-AE9B152AB7F1}"/>
              </a:ext>
            </a:extLst>
          </p:cNvPr>
          <p:cNvSpPr>
            <a:spLocks noGrp="1"/>
          </p:cNvSpPr>
          <p:nvPr>
            <p:ph type="sldNum" sz="quarter" idx="12"/>
          </p:nvPr>
        </p:nvSpPr>
        <p:spPr/>
        <p:txBody>
          <a:bodyPr/>
          <a:lstStyle/>
          <a:p>
            <a:fld id="{F60071E5-3243-4DA2-8C50-E35FD0DD10A2}" type="slidenum">
              <a:rPr lang="en-IN" smtClean="0"/>
              <a:t>‹#›</a:t>
            </a:fld>
            <a:endParaRPr lang="en-IN"/>
          </a:p>
        </p:txBody>
      </p:sp>
    </p:spTree>
    <p:extLst>
      <p:ext uri="{BB962C8B-B14F-4D97-AF65-F5344CB8AC3E}">
        <p14:creationId xmlns:p14="http://schemas.microsoft.com/office/powerpoint/2010/main" val="1786602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A238-AC68-395A-F4D2-3B67427CE3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399135-EFEC-7D74-C366-27789C842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665737-BD61-11A5-A368-8F4CDBEA3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6E7CAD-0082-125B-EEED-AD631023FA17}"/>
              </a:ext>
            </a:extLst>
          </p:cNvPr>
          <p:cNvSpPr>
            <a:spLocks noGrp="1"/>
          </p:cNvSpPr>
          <p:nvPr>
            <p:ph type="dt" sz="half" idx="10"/>
          </p:nvPr>
        </p:nvSpPr>
        <p:spPr/>
        <p:txBody>
          <a:bodyPr/>
          <a:lstStyle/>
          <a:p>
            <a:fld id="{AF07D029-B29B-45B9-A074-0EFB3BCA440E}" type="datetimeFigureOut">
              <a:rPr lang="en-IN" smtClean="0"/>
              <a:t>18-11-2024</a:t>
            </a:fld>
            <a:endParaRPr lang="en-IN"/>
          </a:p>
        </p:txBody>
      </p:sp>
      <p:sp>
        <p:nvSpPr>
          <p:cNvPr id="6" name="Footer Placeholder 5">
            <a:extLst>
              <a:ext uri="{FF2B5EF4-FFF2-40B4-BE49-F238E27FC236}">
                <a16:creationId xmlns:a16="http://schemas.microsoft.com/office/drawing/2014/main" id="{7D04E980-0CE7-2A9D-09E6-4C70851A45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0C0DD8-19DD-F977-F718-A0DD62D37C3D}"/>
              </a:ext>
            </a:extLst>
          </p:cNvPr>
          <p:cNvSpPr>
            <a:spLocks noGrp="1"/>
          </p:cNvSpPr>
          <p:nvPr>
            <p:ph type="sldNum" sz="quarter" idx="12"/>
          </p:nvPr>
        </p:nvSpPr>
        <p:spPr/>
        <p:txBody>
          <a:bodyPr/>
          <a:lstStyle/>
          <a:p>
            <a:fld id="{F60071E5-3243-4DA2-8C50-E35FD0DD10A2}" type="slidenum">
              <a:rPr lang="en-IN" smtClean="0"/>
              <a:t>‹#›</a:t>
            </a:fld>
            <a:endParaRPr lang="en-IN"/>
          </a:p>
        </p:txBody>
      </p:sp>
    </p:spTree>
    <p:extLst>
      <p:ext uri="{BB962C8B-B14F-4D97-AF65-F5344CB8AC3E}">
        <p14:creationId xmlns:p14="http://schemas.microsoft.com/office/powerpoint/2010/main" val="1042443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BE492F-92C1-EEBE-3688-7891C92699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A9FFBF-B602-6706-70F1-04280A60C4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8E5956-A20D-04D8-6E1C-DC95065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07D029-B29B-45B9-A074-0EFB3BCA440E}" type="datetimeFigureOut">
              <a:rPr lang="en-IN" smtClean="0"/>
              <a:t>18-11-2024</a:t>
            </a:fld>
            <a:endParaRPr lang="en-IN"/>
          </a:p>
        </p:txBody>
      </p:sp>
      <p:sp>
        <p:nvSpPr>
          <p:cNvPr id="5" name="Footer Placeholder 4">
            <a:extLst>
              <a:ext uri="{FF2B5EF4-FFF2-40B4-BE49-F238E27FC236}">
                <a16:creationId xmlns:a16="http://schemas.microsoft.com/office/drawing/2014/main" id="{D6EB1FCC-436D-BB20-E976-635AD88724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F03E41B-FB05-C7E9-6774-DC935C5CAA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071E5-3243-4DA2-8C50-E35FD0DD10A2}" type="slidenum">
              <a:rPr lang="en-IN" smtClean="0"/>
              <a:t>‹#›</a:t>
            </a:fld>
            <a:endParaRPr lang="en-IN"/>
          </a:p>
        </p:txBody>
      </p:sp>
    </p:spTree>
    <p:extLst>
      <p:ext uri="{BB962C8B-B14F-4D97-AF65-F5344CB8AC3E}">
        <p14:creationId xmlns:p14="http://schemas.microsoft.com/office/powerpoint/2010/main" val="1549891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thahliyamist@gmail.co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FF17-D439-CF23-A644-D502497FA983}"/>
              </a:ext>
            </a:extLst>
          </p:cNvPr>
          <p:cNvSpPr>
            <a:spLocks noGrp="1"/>
          </p:cNvSpPr>
          <p:nvPr>
            <p:ph type="ctrTitle"/>
          </p:nvPr>
        </p:nvSpPr>
        <p:spPr>
          <a:xfrm>
            <a:off x="-206477" y="2706584"/>
            <a:ext cx="7305367" cy="2387600"/>
          </a:xfrm>
        </p:spPr>
        <p:txBody>
          <a:bodyPr>
            <a:noAutofit/>
          </a:bodyPr>
          <a:lstStyle/>
          <a:p>
            <a:r>
              <a:rPr lang="en-US" sz="7200" b="1" dirty="0"/>
              <a:t>Basic SQL queries</a:t>
            </a:r>
            <a:br>
              <a:rPr lang="en-US" sz="7200" b="1" dirty="0"/>
            </a:br>
            <a:r>
              <a:rPr lang="en-US" sz="7200" b="1" dirty="0"/>
              <a:t>(select , where,</a:t>
            </a:r>
            <a:br>
              <a:rPr lang="en-US" sz="7200" b="1" dirty="0"/>
            </a:br>
            <a:r>
              <a:rPr lang="en-US" sz="7200" b="1" dirty="0"/>
              <a:t>order by)</a:t>
            </a:r>
            <a:endParaRPr lang="en-IN" sz="7200" b="1" dirty="0"/>
          </a:p>
        </p:txBody>
      </p:sp>
      <p:pic>
        <p:nvPicPr>
          <p:cNvPr id="5" name="Picture 4">
            <a:extLst>
              <a:ext uri="{FF2B5EF4-FFF2-40B4-BE49-F238E27FC236}">
                <a16:creationId xmlns:a16="http://schemas.microsoft.com/office/drawing/2014/main" id="{5C362C26-924A-B1A8-22B2-C6B9F9C6C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420" y="1407088"/>
            <a:ext cx="5093110" cy="3687096"/>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35284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D7378-6F4B-531D-AF72-07F1698FDD07}"/>
              </a:ext>
            </a:extLst>
          </p:cNvPr>
          <p:cNvSpPr>
            <a:spLocks noGrp="1"/>
          </p:cNvSpPr>
          <p:nvPr>
            <p:ph type="title"/>
          </p:nvPr>
        </p:nvSpPr>
        <p:spPr/>
        <p:txBody>
          <a:bodyPr/>
          <a:lstStyle/>
          <a:p>
            <a:r>
              <a:rPr kumimoji="0" lang="en-US" altLang="en-US" sz="4400" b="1" i="0" u="none" strike="noStrike" cap="none" normalizeH="0" baseline="0" dirty="0">
                <a:ln>
                  <a:noFill/>
                </a:ln>
                <a:solidFill>
                  <a:schemeClr val="tx1"/>
                </a:solidFill>
                <a:effectLst/>
                <a:latin typeface="Arial" panose="020B0604020202020204" pitchFamily="34" charset="0"/>
              </a:rPr>
              <a:t>What is SQL?</a:t>
            </a:r>
            <a:br>
              <a:rPr kumimoji="0" lang="en-US" altLang="en-US" sz="4400" b="0" i="0" u="none" strike="noStrike" cap="none" normalizeH="0" baseline="0" dirty="0">
                <a:ln>
                  <a:noFill/>
                </a:ln>
                <a:solidFill>
                  <a:schemeClr val="tx1"/>
                </a:solidFill>
                <a:effectLst/>
                <a:latin typeface="Arial" panose="020B0604020202020204" pitchFamily="34" charset="0"/>
              </a:rPr>
            </a:br>
            <a:endParaRPr lang="en-IN" dirty="0"/>
          </a:p>
        </p:txBody>
      </p:sp>
      <p:sp>
        <p:nvSpPr>
          <p:cNvPr id="4" name="Rectangle 1">
            <a:extLst>
              <a:ext uri="{FF2B5EF4-FFF2-40B4-BE49-F238E27FC236}">
                <a16:creationId xmlns:a16="http://schemas.microsoft.com/office/drawing/2014/main" id="{B45F446C-C32D-E139-A50D-21905A1F0247}"/>
              </a:ext>
            </a:extLst>
          </p:cNvPr>
          <p:cNvSpPr>
            <a:spLocks noGrp="1" noChangeArrowheads="1"/>
          </p:cNvSpPr>
          <p:nvPr>
            <p:ph idx="1"/>
          </p:nvPr>
        </p:nvSpPr>
        <p:spPr bwMode="auto">
          <a:xfrm>
            <a:off x="700548" y="714478"/>
            <a:ext cx="7971503" cy="568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Structured Query Language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Used for querying and managing data in relational databases</a:t>
            </a:r>
          </a:p>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Arial" panose="020B0604020202020204" pitchFamily="34" charset="0"/>
            </a:endParaRPr>
          </a:p>
          <a:p>
            <a:pPr>
              <a:buFont typeface="Arial" panose="020B0604020202020204" pitchFamily="34" charset="0"/>
              <a:buChar char="•"/>
            </a:pPr>
            <a:r>
              <a:rPr lang="en-US" b="1" dirty="0"/>
              <a:t>Core Functions of SQL:</a:t>
            </a:r>
          </a:p>
          <a:p>
            <a:pPr>
              <a:buFont typeface="Arial" panose="020B0604020202020204" pitchFamily="34" charset="0"/>
              <a:buChar char="•"/>
            </a:pPr>
            <a:r>
              <a:rPr lang="en-US" dirty="0"/>
              <a:t>Query data</a:t>
            </a:r>
          </a:p>
          <a:p>
            <a:pPr>
              <a:buFont typeface="Arial" panose="020B0604020202020204" pitchFamily="34" charset="0"/>
              <a:buChar char="•"/>
            </a:pPr>
            <a:r>
              <a:rPr lang="en-US" dirty="0"/>
              <a:t>Insert, update, and delete records</a:t>
            </a:r>
          </a:p>
          <a:p>
            <a:pPr>
              <a:buFont typeface="Arial" panose="020B0604020202020204" pitchFamily="34" charset="0"/>
              <a:buChar char="•"/>
            </a:pPr>
            <a:r>
              <a:rPr lang="en-US" dirty="0"/>
              <a:t>Manage database structures</a:t>
            </a:r>
          </a:p>
          <a:p>
            <a:pPr>
              <a:buFont typeface="Arial" panose="020B0604020202020204" pitchFamily="34" charset="0"/>
              <a:buChar char="•"/>
            </a:pPr>
            <a:r>
              <a:rPr lang="en-US" dirty="0"/>
              <a:t>Control access to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675BED5-07DD-0604-35C9-21D195408A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5502" y="2412590"/>
            <a:ext cx="4575950" cy="256253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59640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4190-CDA5-81A8-70EE-BAD14843B8E9}"/>
              </a:ext>
            </a:extLst>
          </p:cNvPr>
          <p:cNvSpPr>
            <a:spLocks noGrp="1"/>
          </p:cNvSpPr>
          <p:nvPr>
            <p:ph type="title"/>
          </p:nvPr>
        </p:nvSpPr>
        <p:spPr>
          <a:xfrm>
            <a:off x="1280652" y="53180"/>
            <a:ext cx="10515600" cy="1325563"/>
          </a:xfrm>
        </p:spPr>
        <p:txBody>
          <a:bodyPr/>
          <a:lstStyle/>
          <a:p>
            <a:r>
              <a:rPr lang="en-IN" b="1" dirty="0"/>
              <a:t>The Power of Queries</a:t>
            </a:r>
          </a:p>
        </p:txBody>
      </p:sp>
      <p:sp>
        <p:nvSpPr>
          <p:cNvPr id="4" name="Rectangle 1">
            <a:extLst>
              <a:ext uri="{FF2B5EF4-FFF2-40B4-BE49-F238E27FC236}">
                <a16:creationId xmlns:a16="http://schemas.microsoft.com/office/drawing/2014/main" id="{B118CB26-DDCC-E0B0-F9E1-156BEA2AB57B}"/>
              </a:ext>
            </a:extLst>
          </p:cNvPr>
          <p:cNvSpPr>
            <a:spLocks noGrp="1" noChangeArrowheads="1"/>
          </p:cNvSpPr>
          <p:nvPr>
            <p:ph idx="1"/>
          </p:nvPr>
        </p:nvSpPr>
        <p:spPr bwMode="auto">
          <a:xfrm>
            <a:off x="700549" y="1309946"/>
            <a:ext cx="8099323"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Why Queries Matter: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Transform raw data into actionable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Automate repetitive data extraction processes.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Basic SQL Query Workflow: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Retrieve data</a:t>
            </a:r>
            <a:r>
              <a:rPr kumimoji="0" lang="en-US" altLang="en-US" b="0" i="0" u="none" strike="noStrike" cap="none" normalizeH="0" baseline="0" dirty="0">
                <a:ln>
                  <a:noFill/>
                </a:ln>
                <a:solidFill>
                  <a:schemeClr val="tx1"/>
                </a:solidFill>
                <a:effectLst/>
                <a:latin typeface="Arial" panose="020B0604020202020204" pitchFamily="34" charset="0"/>
              </a:rPr>
              <a:t> using </a:t>
            </a:r>
            <a:r>
              <a:rPr kumimoji="0" lang="en-US" altLang="en-US" b="0" i="0" u="none" strike="noStrike" cap="none" normalizeH="0" baseline="0" dirty="0">
                <a:ln>
                  <a:noFill/>
                </a:ln>
                <a:solidFill>
                  <a:schemeClr val="tx1"/>
                </a:solidFill>
                <a:effectLst/>
                <a:latin typeface="Arial Unicode MS"/>
              </a:rPr>
              <a:t>SELECT</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Filter data</a:t>
            </a:r>
            <a:r>
              <a:rPr kumimoji="0" lang="en-US" altLang="en-US" b="0" i="0" u="none" strike="noStrike" cap="none" normalizeH="0" baseline="0" dirty="0">
                <a:ln>
                  <a:noFill/>
                </a:ln>
                <a:solidFill>
                  <a:schemeClr val="tx1"/>
                </a:solidFill>
                <a:effectLst/>
                <a:latin typeface="Arial" panose="020B0604020202020204" pitchFamily="34" charset="0"/>
              </a:rPr>
              <a:t> using </a:t>
            </a:r>
            <a:r>
              <a:rPr kumimoji="0" lang="en-US" altLang="en-US" b="0" i="0" u="none" strike="noStrike" cap="none" normalizeH="0" baseline="0" dirty="0">
                <a:ln>
                  <a:noFill/>
                </a:ln>
                <a:solidFill>
                  <a:schemeClr val="tx1"/>
                </a:solidFill>
                <a:effectLst/>
                <a:latin typeface="Arial Unicode MS"/>
              </a:rPr>
              <a:t>WHERE</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Sort data</a:t>
            </a:r>
            <a:r>
              <a:rPr kumimoji="0" lang="en-US" altLang="en-US" b="0" i="0" u="none" strike="noStrike" cap="none" normalizeH="0" baseline="0" dirty="0">
                <a:ln>
                  <a:noFill/>
                </a:ln>
                <a:solidFill>
                  <a:schemeClr val="tx1"/>
                </a:solidFill>
                <a:effectLst/>
                <a:latin typeface="Arial" panose="020B0604020202020204" pitchFamily="34" charset="0"/>
              </a:rPr>
              <a:t> using </a:t>
            </a:r>
            <a:r>
              <a:rPr kumimoji="0" lang="en-US" altLang="en-US" b="0" i="0" u="none" strike="noStrike" cap="none" normalizeH="0" baseline="0" dirty="0">
                <a:ln>
                  <a:noFill/>
                </a:ln>
                <a:solidFill>
                  <a:schemeClr val="tx1"/>
                </a:solidFill>
                <a:effectLst/>
                <a:latin typeface="Arial Unicode MS"/>
              </a:rPr>
              <a:t>ORDER BY</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F7811B5A-64E0-D21B-A0DF-5DA781C675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755" y="3146323"/>
            <a:ext cx="4414683" cy="2995715"/>
          </a:xfrm>
          <a:prstGeom prst="ellipse">
            <a:avLst/>
          </a:prstGeom>
          <a:ln>
            <a:noFill/>
          </a:ln>
          <a:effectLst>
            <a:softEdge rad="112500"/>
          </a:effectLst>
        </p:spPr>
      </p:pic>
    </p:spTree>
    <p:extLst>
      <p:ext uri="{BB962C8B-B14F-4D97-AF65-F5344CB8AC3E}">
        <p14:creationId xmlns:p14="http://schemas.microsoft.com/office/powerpoint/2010/main" val="3189660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C9B326F-7E19-E740-245A-DCC9DCFCFA7F}"/>
              </a:ext>
            </a:extLst>
          </p:cNvPr>
          <p:cNvSpPr>
            <a:spLocks noGrp="1" noChangeArrowheads="1"/>
          </p:cNvSpPr>
          <p:nvPr>
            <p:ph type="title"/>
          </p:nvPr>
        </p:nvSpPr>
        <p:spPr bwMode="auto">
          <a:xfrm>
            <a:off x="720213" y="363865"/>
            <a:ext cx="7314823"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u="none" strike="noStrike" cap="none" normalizeH="0" baseline="0" dirty="0">
                <a:ln>
                  <a:noFill/>
                </a:ln>
                <a:solidFill>
                  <a:schemeClr val="tx1"/>
                </a:solidFill>
                <a:effectLst/>
                <a:latin typeface="Arial Unicode MS"/>
              </a:rPr>
              <a:t>SELECT</a:t>
            </a:r>
            <a:r>
              <a:rPr kumimoji="0" lang="en-US" altLang="en-US" sz="3200" b="1" u="none" strike="noStrike" cap="none" normalizeH="0" baseline="0" dirty="0">
                <a:ln>
                  <a:noFill/>
                </a:ln>
                <a:solidFill>
                  <a:schemeClr val="tx1"/>
                </a:solidFill>
                <a:effectLst/>
              </a:rPr>
              <a:t> Statement</a:t>
            </a:r>
            <a:br>
              <a:rPr kumimoji="0" lang="en-US" altLang="en-US" sz="2400" b="1" u="none" strike="noStrike" cap="none" normalizeH="0" baseline="0" dirty="0">
                <a:ln>
                  <a:noFill/>
                </a:ln>
                <a:solidFill>
                  <a:schemeClr val="tx1"/>
                </a:solidFill>
                <a:effectLst/>
              </a:rPr>
            </a:br>
            <a:endParaRPr kumimoji="0" lang="en-US" altLang="en-US" sz="2400" b="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u="none" strike="noStrike" cap="none" normalizeH="0" baseline="0" dirty="0">
                <a:ln>
                  <a:noFill/>
                </a:ln>
                <a:solidFill>
                  <a:schemeClr val="tx1"/>
                </a:solidFill>
                <a:effectLst/>
                <a:latin typeface="Arial" panose="020B0604020202020204" pitchFamily="34" charset="0"/>
              </a:rPr>
              <a:t>Purpose: Retrieve specific columns from a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DE81F24-D530-7BC8-4584-07B3689DCF4E}"/>
              </a:ext>
            </a:extLst>
          </p:cNvPr>
          <p:cNvSpPr>
            <a:spLocks noGrp="1" noChangeArrowheads="1"/>
          </p:cNvSpPr>
          <p:nvPr>
            <p:ph idx="1"/>
          </p:nvPr>
        </p:nvSpPr>
        <p:spPr bwMode="auto">
          <a:xfrm>
            <a:off x="720213" y="1978081"/>
            <a:ext cx="90663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column1, column2, ... FROM </a:t>
            </a:r>
            <a:r>
              <a:rPr kumimoji="0" lang="en-US" altLang="en-US" sz="2400" b="0" i="0" u="none" strike="noStrike" cap="none" normalizeH="0" baseline="0" dirty="0" err="1">
                <a:ln>
                  <a:noFill/>
                </a:ln>
                <a:solidFill>
                  <a:schemeClr val="tx1"/>
                </a:solidFill>
                <a:effectLst/>
                <a:latin typeface="Arial Unicode MS"/>
              </a:rPr>
              <a:t>table_name</a:t>
            </a:r>
            <a:r>
              <a:rPr kumimoji="0" lang="en-US" altLang="en-US" sz="2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Examples: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Retrieve all columns: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 FROM employees; </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latin typeface="Arial" panose="020B0604020202020204" pitchFamily="34" charset="0"/>
              </a:rPr>
              <a:t>Result:</a:t>
            </a:r>
            <a:r>
              <a:rPr kumimoji="0" lang="en-US" altLang="en-US" b="0" i="0" u="none" strike="noStrike" cap="none" normalizeH="0" baseline="0" dirty="0">
                <a:ln>
                  <a:noFill/>
                </a:ln>
                <a:solidFill>
                  <a:schemeClr val="tx1"/>
                </a:solidFill>
                <a:effectLst/>
                <a:latin typeface="Arial" panose="020B0604020202020204" pitchFamily="34" charset="0"/>
              </a:rPr>
              <a:t> Displays all records and fields in the </a:t>
            </a:r>
            <a:r>
              <a:rPr kumimoji="0" lang="en-US" altLang="en-US" b="0" i="0" u="none" strike="noStrike" cap="none" normalizeH="0" baseline="0" dirty="0">
                <a:ln>
                  <a:noFill/>
                </a:ln>
                <a:solidFill>
                  <a:schemeClr val="tx1"/>
                </a:solidFill>
                <a:effectLst/>
                <a:latin typeface="Arial Unicode MS"/>
              </a:rPr>
              <a:t>employees</a:t>
            </a:r>
            <a:r>
              <a:rPr kumimoji="0" lang="en-US" altLang="en-US" b="0" i="0" u="none" strike="noStrike" cap="none" normalizeH="0" baseline="0" dirty="0">
                <a:ln>
                  <a:noFill/>
                </a:ln>
                <a:solidFill>
                  <a:schemeClr val="tx1"/>
                </a:solidFill>
                <a:effectLst/>
              </a:rPr>
              <a:t> table.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BE515E17-B6EC-7995-5057-F5923D4282A2}"/>
              </a:ext>
            </a:extLst>
          </p:cNvPr>
          <p:cNvSpPr>
            <a:spLocks noChangeArrowheads="1"/>
          </p:cNvSpPr>
          <p:nvPr/>
        </p:nvSpPr>
        <p:spPr bwMode="auto">
          <a:xfrm>
            <a:off x="609601" y="5069625"/>
            <a:ext cx="8698856"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Retrieve specific columns:</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a:t>
            </a:r>
            <a:r>
              <a:rPr kumimoji="0" lang="en-US" altLang="en-US" sz="2400" b="0" i="0" u="none" strike="noStrike" cap="none" normalizeH="0" baseline="0" dirty="0" err="1">
                <a:ln>
                  <a:noFill/>
                </a:ln>
                <a:solidFill>
                  <a:schemeClr val="tx1"/>
                </a:solidFill>
                <a:effectLst/>
                <a:latin typeface="Arial Unicode MS"/>
              </a:rPr>
              <a:t>first_name</a:t>
            </a:r>
            <a:r>
              <a:rPr kumimoji="0" lang="en-US" altLang="en-US" sz="2400" b="0" i="0" u="none" strike="noStrike" cap="none" normalizeH="0" baseline="0" dirty="0">
                <a:ln>
                  <a:noFill/>
                </a:ln>
                <a:solidFill>
                  <a:schemeClr val="tx1"/>
                </a:solidFill>
                <a:effectLst/>
                <a:latin typeface="Arial Unicode MS"/>
              </a:rPr>
              <a:t>, </a:t>
            </a:r>
            <a:r>
              <a:rPr kumimoji="0" lang="en-US" altLang="en-US" sz="2400" b="0" i="0" u="none" strike="noStrike" cap="none" normalizeH="0" baseline="0" dirty="0" err="1">
                <a:ln>
                  <a:noFill/>
                </a:ln>
                <a:solidFill>
                  <a:schemeClr val="tx1"/>
                </a:solidFill>
                <a:effectLst/>
                <a:latin typeface="Arial Unicode MS"/>
              </a:rPr>
              <a:t>last_name</a:t>
            </a:r>
            <a:r>
              <a:rPr kumimoji="0" lang="en-US" altLang="en-US" sz="2400" b="0" i="0" u="none" strike="noStrike" cap="none" normalizeH="0" baseline="0" dirty="0">
                <a:ln>
                  <a:noFill/>
                </a:ln>
                <a:solidFill>
                  <a:schemeClr val="tx1"/>
                </a:solidFill>
                <a:effectLst/>
                <a:latin typeface="Arial Unicode MS"/>
              </a:rPr>
              <a:t> FROM employees;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      Result:</a:t>
            </a:r>
            <a:r>
              <a:rPr kumimoji="0" lang="en-US" altLang="en-US" sz="2400" b="0" i="0" u="none" strike="noStrike" cap="none" normalizeH="0" baseline="0" dirty="0">
                <a:ln>
                  <a:noFill/>
                </a:ln>
                <a:solidFill>
                  <a:schemeClr val="tx1"/>
                </a:solidFill>
                <a:effectLst/>
                <a:latin typeface="Arial" panose="020B0604020202020204" pitchFamily="34" charset="0"/>
              </a:rPr>
              <a:t> Only shows the </a:t>
            </a:r>
            <a:r>
              <a:rPr kumimoji="0" lang="en-US" altLang="en-US" sz="2400" b="0" i="0" u="none" strike="noStrike" cap="none" normalizeH="0" baseline="0" dirty="0" err="1">
                <a:ln>
                  <a:noFill/>
                </a:ln>
                <a:solidFill>
                  <a:schemeClr val="tx1"/>
                </a:solidFill>
                <a:effectLst/>
                <a:latin typeface="Arial Unicode MS"/>
              </a:rPr>
              <a:t>first_name</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a:rPr>
              <a:t>last_name</a:t>
            </a:r>
            <a:r>
              <a:rPr kumimoji="0" lang="en-US" altLang="en-US" sz="2400" b="0" i="0" u="none" strike="noStrike" cap="none" normalizeH="0" baseline="0" dirty="0">
                <a:ln>
                  <a:noFill/>
                </a:ln>
                <a:solidFill>
                  <a:schemeClr val="tx1"/>
                </a:solidFill>
                <a:effectLst/>
              </a:rPr>
              <a:t> columns.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2219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DF36B32-C071-4A90-2054-229A58727EA6}"/>
              </a:ext>
            </a:extLst>
          </p:cNvPr>
          <p:cNvSpPr>
            <a:spLocks noGrp="1" noChangeArrowheads="1"/>
          </p:cNvSpPr>
          <p:nvPr>
            <p:ph idx="1"/>
          </p:nvPr>
        </p:nvSpPr>
        <p:spPr bwMode="auto">
          <a:xfrm>
            <a:off x="720213" y="305070"/>
            <a:ext cx="10602774"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Unicode MS"/>
              </a:rPr>
              <a:t>WHERE</a:t>
            </a:r>
            <a:r>
              <a:rPr kumimoji="0" lang="en-US" altLang="en-US" sz="4000" b="1" i="0" u="none" strike="noStrike" cap="none" normalizeH="0" baseline="0" dirty="0">
                <a:ln>
                  <a:noFill/>
                </a:ln>
                <a:solidFill>
                  <a:schemeClr val="tx1"/>
                </a:solidFill>
                <a:effectLst/>
              </a:rPr>
              <a:t> Clause</a:t>
            </a:r>
            <a:endParaRPr kumimoji="0" lang="en-US" altLang="en-US" sz="4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Purpose: Filter rows based on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Syntax:</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SELECT column1, column2, ... FROM </a:t>
            </a:r>
            <a:r>
              <a:rPr kumimoji="0" lang="en-US" altLang="en-US" sz="2000" b="0" i="0" u="none" strike="noStrike" cap="none" normalizeH="0" baseline="0" dirty="0" err="1">
                <a:ln>
                  <a:noFill/>
                </a:ln>
                <a:solidFill>
                  <a:schemeClr val="tx1"/>
                </a:solidFill>
                <a:effectLst/>
                <a:latin typeface="Arial Unicode MS"/>
              </a:rPr>
              <a:t>table_name</a:t>
            </a:r>
            <a:r>
              <a:rPr kumimoji="0" lang="en-US" altLang="en-US" sz="2000" b="0" i="0" u="none" strike="noStrike" cap="none" normalizeH="0" baseline="0" dirty="0">
                <a:ln>
                  <a:noFill/>
                </a:ln>
                <a:solidFill>
                  <a:schemeClr val="tx1"/>
                </a:solidFill>
                <a:effectLst/>
                <a:latin typeface="Arial Unicode MS"/>
              </a:rPr>
              <a:t> WHERE condition; </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Examples: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Simple condition:</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SELECT * FROM employees WHERE department = 'Sales'; </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Result:</a:t>
            </a:r>
            <a:r>
              <a:rPr kumimoji="0" lang="en-US" altLang="en-US" sz="2000" b="0" i="0" u="none" strike="noStrike" cap="none" normalizeH="0" baseline="0" dirty="0">
                <a:ln>
                  <a:noFill/>
                </a:ln>
                <a:solidFill>
                  <a:schemeClr val="tx1"/>
                </a:solidFill>
                <a:effectLst/>
                <a:latin typeface="Arial" panose="020B0604020202020204" pitchFamily="34" charset="0"/>
              </a:rPr>
              <a:t> Shows all employees in the </a:t>
            </a:r>
            <a:r>
              <a:rPr kumimoji="0" lang="en-US" altLang="en-US" sz="2000" b="0" i="0" u="none" strike="noStrike" cap="none" normalizeH="0" baseline="0" dirty="0">
                <a:ln>
                  <a:noFill/>
                </a:ln>
                <a:solidFill>
                  <a:schemeClr val="tx1"/>
                </a:solidFill>
                <a:effectLst/>
                <a:latin typeface="Arial Unicode MS"/>
              </a:rPr>
              <a:t>Sales</a:t>
            </a:r>
            <a:r>
              <a:rPr kumimoji="0" lang="en-US" altLang="en-US" sz="2000" b="0" i="0" u="none" strike="noStrike" cap="none" normalizeH="0" baseline="0" dirty="0">
                <a:ln>
                  <a:noFill/>
                </a:ln>
                <a:solidFill>
                  <a:schemeClr val="tx1"/>
                </a:solidFill>
                <a:effectLst/>
              </a:rPr>
              <a:t> department.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Multiple conditions:</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SELECT * FROM employees WHERE salary &gt; 50000 AND city = 'New York'; </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Result:</a:t>
            </a:r>
            <a:r>
              <a:rPr kumimoji="0" lang="en-US" altLang="en-US" sz="2000" b="0" i="0" u="none" strike="noStrike" cap="none" normalizeH="0" baseline="0" dirty="0">
                <a:ln>
                  <a:noFill/>
                </a:ln>
                <a:solidFill>
                  <a:schemeClr val="tx1"/>
                </a:solidFill>
                <a:effectLst/>
                <a:latin typeface="Arial" panose="020B0604020202020204" pitchFamily="34" charset="0"/>
              </a:rPr>
              <a:t> Filters employees earning more than 50,000 and working in New York.</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Using </a:t>
            </a:r>
            <a:r>
              <a:rPr kumimoji="0" lang="en-US" altLang="en-US" sz="2000" b="1" i="0" u="none" strike="noStrike" cap="none" normalizeH="0" baseline="0" dirty="0">
                <a:ln>
                  <a:noFill/>
                </a:ln>
                <a:solidFill>
                  <a:schemeClr val="tx1"/>
                </a:solidFill>
                <a:effectLst/>
                <a:latin typeface="Arial Unicode MS"/>
              </a:rPr>
              <a:t>IN</a:t>
            </a:r>
            <a:r>
              <a:rPr kumimoji="0" lang="en-US" altLang="en-US" sz="2000" b="1"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SELECT </a:t>
            </a:r>
            <a:r>
              <a:rPr kumimoji="0" lang="en-US" altLang="en-US" sz="2000" b="0" i="0" u="none" strike="noStrike" cap="none" normalizeH="0" baseline="0" dirty="0" err="1">
                <a:ln>
                  <a:noFill/>
                </a:ln>
                <a:solidFill>
                  <a:schemeClr val="tx1"/>
                </a:solidFill>
                <a:effectLst/>
                <a:latin typeface="Arial Unicode MS"/>
              </a:rPr>
              <a:t>first_name</a:t>
            </a:r>
            <a:r>
              <a:rPr kumimoji="0" lang="en-US" altLang="en-US" sz="2000" b="0" i="0" u="none" strike="noStrike" cap="none" normalizeH="0" baseline="0" dirty="0">
                <a:ln>
                  <a:noFill/>
                </a:ln>
                <a:solidFill>
                  <a:schemeClr val="tx1"/>
                </a:solidFill>
                <a:effectLst/>
                <a:latin typeface="Arial Unicode MS"/>
              </a:rPr>
              <a:t>, department FROM employees WHERE department IN ('IT', 'Finance'); </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Result:</a:t>
            </a:r>
            <a:r>
              <a:rPr kumimoji="0" lang="en-US" altLang="en-US" sz="2000" b="0" i="0" u="none" strike="noStrike" cap="none" normalizeH="0" baseline="0" dirty="0">
                <a:ln>
                  <a:noFill/>
                </a:ln>
                <a:solidFill>
                  <a:schemeClr val="tx1"/>
                </a:solidFill>
                <a:effectLst/>
                <a:latin typeface="Arial" panose="020B0604020202020204" pitchFamily="34" charset="0"/>
              </a:rPr>
              <a:t> Lists employees from either </a:t>
            </a:r>
            <a:r>
              <a:rPr kumimoji="0" lang="en-US" altLang="en-US" sz="2000" b="0" i="0" u="none" strike="noStrike" cap="none" normalizeH="0" baseline="0" dirty="0">
                <a:ln>
                  <a:noFill/>
                </a:ln>
                <a:solidFill>
                  <a:schemeClr val="tx1"/>
                </a:solidFill>
                <a:effectLst/>
                <a:latin typeface="Arial Unicode MS"/>
              </a:rPr>
              <a:t>IT</a:t>
            </a:r>
            <a:r>
              <a:rPr kumimoji="0" lang="en-US" altLang="en-US" sz="2000" b="0" i="0" u="none" strike="noStrike" cap="none" normalizeH="0" baseline="0" dirty="0">
                <a:ln>
                  <a:noFill/>
                </a:ln>
                <a:solidFill>
                  <a:schemeClr val="tx1"/>
                </a:solidFill>
                <a:effectLst/>
              </a:rPr>
              <a:t> or </a:t>
            </a:r>
            <a:r>
              <a:rPr kumimoji="0" lang="en-US" altLang="en-US" sz="2000" b="0" i="0" u="none" strike="noStrike" cap="none" normalizeH="0" baseline="0" dirty="0">
                <a:ln>
                  <a:noFill/>
                </a:ln>
                <a:solidFill>
                  <a:schemeClr val="tx1"/>
                </a:solidFill>
                <a:effectLst/>
                <a:latin typeface="Arial Unicode MS"/>
              </a:rPr>
              <a:t>Finance</a:t>
            </a:r>
            <a:r>
              <a:rPr kumimoji="0" lang="en-US" altLang="en-US" sz="2000" b="0" i="0" u="none" strike="noStrike" cap="none" normalizeH="0" baseline="0" dirty="0">
                <a:ln>
                  <a:noFill/>
                </a:ln>
                <a:solidFill>
                  <a:schemeClr val="tx1"/>
                </a:solidFill>
                <a:effectLst/>
              </a:rPr>
              <a:t> departments.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908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5E85724-6179-6FBB-F5B8-FA7AFCD4C16F}"/>
              </a:ext>
            </a:extLst>
          </p:cNvPr>
          <p:cNvSpPr>
            <a:spLocks noGrp="1" noChangeArrowheads="1"/>
          </p:cNvSpPr>
          <p:nvPr>
            <p:ph idx="1"/>
          </p:nvPr>
        </p:nvSpPr>
        <p:spPr bwMode="auto">
          <a:xfrm>
            <a:off x="444911" y="643623"/>
            <a:ext cx="11088328" cy="5570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Unicode MS"/>
              </a:rPr>
              <a:t>ORDER BY</a:t>
            </a:r>
            <a:r>
              <a:rPr kumimoji="0" lang="en-US" altLang="en-US" sz="3600" b="1" i="0" u="none" strike="noStrike" cap="none" normalizeH="0" baseline="0" dirty="0">
                <a:ln>
                  <a:noFill/>
                </a:ln>
                <a:solidFill>
                  <a:schemeClr val="tx1"/>
                </a:solidFill>
                <a:effectLst/>
              </a:rPr>
              <a:t> Clause</a:t>
            </a:r>
            <a:endParaRPr kumimoji="0" lang="en-US" altLang="en-US" sz="3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Purpose: Sort query results in ascending (</a:t>
            </a:r>
            <a:r>
              <a:rPr kumimoji="0" lang="en-US" altLang="en-US" sz="2000" b="1" i="0" u="none" strike="noStrike" cap="none" normalizeH="0" baseline="0" dirty="0">
                <a:ln>
                  <a:noFill/>
                </a:ln>
                <a:solidFill>
                  <a:schemeClr val="tx1"/>
                </a:solidFill>
                <a:effectLst/>
                <a:latin typeface="Arial Unicode MS"/>
              </a:rPr>
              <a:t>ASC</a:t>
            </a:r>
            <a:r>
              <a:rPr kumimoji="0" lang="en-US" altLang="en-US" sz="2000" b="1" i="0" u="none" strike="noStrike" cap="none" normalizeH="0" baseline="0" dirty="0">
                <a:ln>
                  <a:noFill/>
                </a:ln>
                <a:solidFill>
                  <a:schemeClr val="tx1"/>
                </a:solidFill>
                <a:effectLst/>
              </a:rPr>
              <a:t>) or descending (</a:t>
            </a:r>
            <a:r>
              <a:rPr kumimoji="0" lang="en-US" altLang="en-US" sz="2000" b="1" i="0" u="none" strike="noStrike" cap="none" normalizeH="0" baseline="0" dirty="0">
                <a:ln>
                  <a:noFill/>
                </a:ln>
                <a:solidFill>
                  <a:schemeClr val="tx1"/>
                </a:solidFill>
                <a:effectLst/>
                <a:latin typeface="Arial Unicode MS"/>
              </a:rPr>
              <a:t>DESC</a:t>
            </a:r>
            <a:r>
              <a:rPr kumimoji="0" lang="en-US" altLang="en-US" sz="2000" b="1" i="0" u="none" strike="noStrike" cap="none" normalizeH="0" baseline="0" dirty="0">
                <a:ln>
                  <a:noFill/>
                </a:ln>
                <a:solidFill>
                  <a:schemeClr val="tx1"/>
                </a:solidFill>
                <a:effectLst/>
              </a:rPr>
              <a:t>) order.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SELECT column1, column2, ... FROM </a:t>
            </a:r>
            <a:r>
              <a:rPr kumimoji="0" lang="en-US" altLang="en-US" sz="2000" b="0" i="0" u="none" strike="noStrike" cap="none" normalizeH="0" baseline="0" dirty="0" err="1">
                <a:ln>
                  <a:noFill/>
                </a:ln>
                <a:solidFill>
                  <a:schemeClr val="tx1"/>
                </a:solidFill>
                <a:effectLst/>
                <a:latin typeface="Arial Unicode MS"/>
              </a:rPr>
              <a:t>table_name</a:t>
            </a:r>
            <a:r>
              <a:rPr kumimoji="0" lang="en-US" altLang="en-US" sz="2000" b="0" i="0" u="none" strike="noStrike" cap="none" normalizeH="0" baseline="0" dirty="0">
                <a:ln>
                  <a:noFill/>
                </a:ln>
                <a:solidFill>
                  <a:schemeClr val="tx1"/>
                </a:solidFill>
                <a:effectLst/>
                <a:latin typeface="Arial Unicode MS"/>
              </a:rPr>
              <a:t> ORDER BY column1 ASC|DESC; </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Examples: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Sort by one column:</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SELECT </a:t>
            </a:r>
            <a:r>
              <a:rPr kumimoji="0" lang="en-US" altLang="en-US" sz="2000" b="0" i="0" u="none" strike="noStrike" cap="none" normalizeH="0" baseline="0" dirty="0" err="1">
                <a:ln>
                  <a:noFill/>
                </a:ln>
                <a:solidFill>
                  <a:schemeClr val="tx1"/>
                </a:solidFill>
                <a:effectLst/>
                <a:latin typeface="Arial Unicode MS"/>
              </a:rPr>
              <a:t>first_name</a:t>
            </a:r>
            <a:r>
              <a:rPr kumimoji="0" lang="en-US" altLang="en-US" sz="2000" b="0" i="0" u="none" strike="noStrike" cap="none" normalizeH="0" baseline="0" dirty="0">
                <a:ln>
                  <a:noFill/>
                </a:ln>
                <a:solidFill>
                  <a:schemeClr val="tx1"/>
                </a:solidFill>
                <a:effectLst/>
                <a:latin typeface="Arial Unicode MS"/>
              </a:rPr>
              <a:t>, salary FROM employees ORDER BY salary DESC; </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Result:</a:t>
            </a:r>
            <a:r>
              <a:rPr kumimoji="0" lang="en-US" altLang="en-US" sz="2000" b="0" i="0" u="none" strike="noStrike" cap="none" normalizeH="0" baseline="0" dirty="0">
                <a:ln>
                  <a:noFill/>
                </a:ln>
                <a:solidFill>
                  <a:schemeClr val="tx1"/>
                </a:solidFill>
                <a:effectLst/>
                <a:latin typeface="Arial" panose="020B0604020202020204" pitchFamily="34" charset="0"/>
              </a:rPr>
              <a:t> Displays employees sorted by salary in descending order.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Sort by multiple columns:</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Unicode MS"/>
              </a:rPr>
              <a:t>SELECT </a:t>
            </a:r>
            <a:r>
              <a:rPr kumimoji="0" lang="en-US" altLang="en-US" sz="2000" b="0" i="0" u="none" strike="noStrike" cap="none" normalizeH="0" baseline="0" dirty="0" err="1">
                <a:ln>
                  <a:noFill/>
                </a:ln>
                <a:solidFill>
                  <a:schemeClr val="tx1"/>
                </a:solidFill>
                <a:effectLst/>
                <a:latin typeface="Arial Unicode MS"/>
              </a:rPr>
              <a:t>first_name</a:t>
            </a:r>
            <a:r>
              <a:rPr kumimoji="0" lang="en-US" altLang="en-US" sz="2000" b="0" i="0" u="none" strike="noStrike" cap="none" normalizeH="0" baseline="0" dirty="0">
                <a:ln>
                  <a:noFill/>
                </a:ln>
                <a:solidFill>
                  <a:schemeClr val="tx1"/>
                </a:solidFill>
                <a:effectLst/>
                <a:latin typeface="Arial Unicode MS"/>
              </a:rPr>
              <a:t>, department, salary FROM employees ORDER BY department ASC, salary DESC; </a:t>
            </a:r>
            <a:endParaRPr kumimoji="0" lang="en-US" altLang="en-U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1" u="none" strike="noStrike" cap="none" normalizeH="0" baseline="0" dirty="0">
                <a:ln>
                  <a:noFill/>
                </a:ln>
                <a:solidFill>
                  <a:schemeClr val="tx1"/>
                </a:solidFill>
                <a:effectLst/>
                <a:latin typeface="Arial" panose="020B0604020202020204" pitchFamily="34" charset="0"/>
              </a:rPr>
              <a:t>Result:</a:t>
            </a:r>
            <a:r>
              <a:rPr kumimoji="0" lang="en-US" altLang="en-US" sz="2000" b="0" i="0" u="none" strike="noStrike" cap="none" normalizeH="0" baseline="0" dirty="0">
                <a:ln>
                  <a:noFill/>
                </a:ln>
                <a:solidFill>
                  <a:schemeClr val="tx1"/>
                </a:solidFill>
                <a:effectLst/>
                <a:latin typeface="Arial" panose="020B0604020202020204" pitchFamily="34" charset="0"/>
              </a:rPr>
              <a:t> Sorts employees by department (ascending) and then by salary (descending) within each department.</a:t>
            </a:r>
          </a:p>
        </p:txBody>
      </p:sp>
    </p:spTree>
    <p:extLst>
      <p:ext uri="{BB962C8B-B14F-4D97-AF65-F5344CB8AC3E}">
        <p14:creationId xmlns:p14="http://schemas.microsoft.com/office/powerpoint/2010/main" val="225721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01D8A73-4B3A-1CA6-963E-5803F7842EE1}"/>
              </a:ext>
            </a:extLst>
          </p:cNvPr>
          <p:cNvSpPr>
            <a:spLocks noGrp="1" noChangeArrowheads="1"/>
          </p:cNvSpPr>
          <p:nvPr>
            <p:ph idx="1"/>
          </p:nvPr>
        </p:nvSpPr>
        <p:spPr bwMode="auto">
          <a:xfrm>
            <a:off x="215600" y="323257"/>
            <a:ext cx="11760799" cy="6494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Combining </a:t>
            </a:r>
            <a:r>
              <a:rPr kumimoji="0" lang="en-US" altLang="en-US" sz="3200" b="1" i="0" u="none" strike="noStrike" cap="none" normalizeH="0" baseline="0" dirty="0">
                <a:ln>
                  <a:noFill/>
                </a:ln>
                <a:solidFill>
                  <a:schemeClr val="tx1"/>
                </a:solidFill>
                <a:effectLst/>
                <a:latin typeface="Arial Unicode MS"/>
              </a:rPr>
              <a:t>SELECT</a:t>
            </a:r>
            <a:r>
              <a:rPr kumimoji="0" lang="en-US" altLang="en-US" sz="3200" b="1" i="0" u="none" strike="noStrike" cap="none" normalizeH="0" baseline="0" dirty="0">
                <a:ln>
                  <a:noFill/>
                </a:ln>
                <a:solidFill>
                  <a:schemeClr val="tx1"/>
                </a:solidFill>
                <a:effectLst/>
              </a:rPr>
              <a:t>, </a:t>
            </a:r>
            <a:r>
              <a:rPr kumimoji="0" lang="en-US" altLang="en-US" sz="3200" b="1" i="0" u="none" strike="noStrike" cap="none" normalizeH="0" baseline="0" dirty="0">
                <a:ln>
                  <a:noFill/>
                </a:ln>
                <a:solidFill>
                  <a:schemeClr val="tx1"/>
                </a:solidFill>
                <a:effectLst/>
                <a:latin typeface="Arial Unicode MS"/>
              </a:rPr>
              <a:t>WHERE</a:t>
            </a:r>
            <a:r>
              <a:rPr kumimoji="0" lang="en-US" altLang="en-US" sz="3200" b="1" i="0" u="none" strike="noStrike" cap="none" normalizeH="0" baseline="0" dirty="0">
                <a:ln>
                  <a:noFill/>
                </a:ln>
                <a:solidFill>
                  <a:schemeClr val="tx1"/>
                </a:solidFill>
                <a:effectLst/>
              </a:rPr>
              <a:t>, and </a:t>
            </a:r>
            <a:r>
              <a:rPr kumimoji="0" lang="en-US" altLang="en-US" sz="3200" b="1" i="0" u="none" strike="noStrike" cap="none" normalizeH="0" baseline="0" dirty="0">
                <a:ln>
                  <a:noFill/>
                </a:ln>
                <a:solidFill>
                  <a:schemeClr val="tx1"/>
                </a:solidFill>
                <a:effectLst/>
                <a:latin typeface="Arial Unicode MS"/>
              </a:rPr>
              <a:t>ORDER BY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Example Query: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Unicode MS"/>
              </a:rPr>
              <a:t>SELECT </a:t>
            </a:r>
            <a:r>
              <a:rPr kumimoji="0" lang="en-US" altLang="en-US" sz="3200" b="0" i="0" u="none" strike="noStrike" cap="none" normalizeH="0" baseline="0" dirty="0" err="1">
                <a:ln>
                  <a:noFill/>
                </a:ln>
                <a:solidFill>
                  <a:schemeClr val="tx1"/>
                </a:solidFill>
                <a:effectLst/>
                <a:latin typeface="Arial Unicode MS"/>
              </a:rPr>
              <a:t>first_name</a:t>
            </a:r>
            <a:r>
              <a:rPr kumimoji="0" lang="en-US" altLang="en-US" sz="3200" b="0" i="0" u="none" strike="noStrike" cap="none" normalizeH="0" baseline="0" dirty="0">
                <a:ln>
                  <a:noFill/>
                </a:ln>
                <a:solidFill>
                  <a:schemeClr val="tx1"/>
                </a:solidFill>
                <a:effectLst/>
                <a:latin typeface="Arial Unicode MS"/>
              </a:rPr>
              <a:t>, </a:t>
            </a:r>
            <a:r>
              <a:rPr kumimoji="0" lang="en-US" altLang="en-US" sz="3200" b="0" i="0" u="none" strike="noStrike" cap="none" normalizeH="0" baseline="0" dirty="0" err="1">
                <a:ln>
                  <a:noFill/>
                </a:ln>
                <a:solidFill>
                  <a:schemeClr val="tx1"/>
                </a:solidFill>
                <a:effectLst/>
                <a:latin typeface="Arial Unicode MS"/>
              </a:rPr>
              <a:t>last_name</a:t>
            </a:r>
            <a:r>
              <a:rPr kumimoji="0" lang="en-US" altLang="en-US" sz="3200" b="0" i="0" u="none" strike="noStrike" cap="none" normalizeH="0" baseline="0" dirty="0">
                <a:ln>
                  <a:noFill/>
                </a:ln>
                <a:solidFill>
                  <a:schemeClr val="tx1"/>
                </a:solidFill>
                <a:effectLst/>
                <a:latin typeface="Arial Unicode MS"/>
              </a:rPr>
              <a:t>, salary FROM employees WHERE department = 'IT' AND salary &gt; 60000 ORDER BY salary DESC; </a:t>
            </a:r>
            <a:endParaRPr kumimoji="0" lang="en-US" altLang="en-US" sz="3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Steps:</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3200" b="0" i="0" u="none" strike="noStrike" cap="none" normalizeH="0" baseline="0" dirty="0">
                <a:ln>
                  <a:noFill/>
                </a:ln>
                <a:solidFill>
                  <a:schemeClr val="tx1"/>
                </a:solidFill>
                <a:effectLst/>
                <a:latin typeface="Arial" panose="020B0604020202020204" pitchFamily="34" charset="0"/>
              </a:rPr>
              <a:t>Filter employees from the </a:t>
            </a:r>
            <a:r>
              <a:rPr kumimoji="0" lang="en-US" altLang="en-US" sz="3200" b="0" i="0" u="none" strike="noStrike" cap="none" normalizeH="0" baseline="0" dirty="0">
                <a:ln>
                  <a:noFill/>
                </a:ln>
                <a:solidFill>
                  <a:schemeClr val="tx1"/>
                </a:solidFill>
                <a:effectLst/>
                <a:latin typeface="Arial Unicode MS"/>
              </a:rPr>
              <a:t>IT</a:t>
            </a:r>
            <a:r>
              <a:rPr kumimoji="0" lang="en-US" altLang="en-US" sz="3200" b="0" i="0" u="none" strike="noStrike" cap="none" normalizeH="0" baseline="0" dirty="0">
                <a:ln>
                  <a:noFill/>
                </a:ln>
                <a:solidFill>
                  <a:schemeClr val="tx1"/>
                </a:solidFill>
                <a:effectLst/>
              </a:rPr>
              <a:t> department with salaries above 60,000.</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3200" b="0" i="0" u="none" strike="noStrike" cap="none" normalizeH="0" baseline="0" dirty="0">
                <a:ln>
                  <a:noFill/>
                </a:ln>
                <a:solidFill>
                  <a:schemeClr val="tx1"/>
                </a:solidFill>
                <a:effectLst/>
                <a:latin typeface="Arial" panose="020B0604020202020204" pitchFamily="34" charset="0"/>
              </a:rPr>
              <a:t>Sort the filtered results by salary in descending order.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Result:</a:t>
            </a:r>
            <a:r>
              <a:rPr kumimoji="0" lang="en-US" altLang="en-US" sz="3200" b="0" i="0" u="none" strike="noStrike" cap="none" normalizeH="0" baseline="0" dirty="0">
                <a:ln>
                  <a:noFill/>
                </a:ln>
                <a:solidFill>
                  <a:schemeClr val="tx1"/>
                </a:solidFill>
                <a:effectLst/>
                <a:latin typeface="Arial" panose="020B0604020202020204" pitchFamily="34" charset="0"/>
              </a:rPr>
              <a:t> A dynamic, refined data 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666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243C7-16E9-64D6-11D1-55219AA2A34D}"/>
              </a:ext>
            </a:extLst>
          </p:cNvPr>
          <p:cNvSpPr>
            <a:spLocks noGrp="1"/>
          </p:cNvSpPr>
          <p:nvPr>
            <p:ph type="title"/>
          </p:nvPr>
        </p:nvSpPr>
        <p:spPr/>
        <p:txBody>
          <a:bodyPr>
            <a:normAutofit/>
          </a:bodyPr>
          <a:lstStyle/>
          <a:p>
            <a:r>
              <a:rPr lang="en-IN" sz="5400" b="1" dirty="0"/>
              <a:t>CONCLUSION</a:t>
            </a:r>
          </a:p>
        </p:txBody>
      </p:sp>
      <p:sp>
        <p:nvSpPr>
          <p:cNvPr id="4" name="Rectangle 1">
            <a:extLst>
              <a:ext uri="{FF2B5EF4-FFF2-40B4-BE49-F238E27FC236}">
                <a16:creationId xmlns:a16="http://schemas.microsoft.com/office/drawing/2014/main" id="{B1AFA81F-77EB-B60F-3438-BEACEFFCD354}"/>
              </a:ext>
            </a:extLst>
          </p:cNvPr>
          <p:cNvSpPr>
            <a:spLocks noGrp="1" noChangeArrowheads="1"/>
          </p:cNvSpPr>
          <p:nvPr>
            <p:ph idx="1"/>
          </p:nvPr>
        </p:nvSpPr>
        <p:spPr bwMode="auto">
          <a:xfrm>
            <a:off x="838200" y="2060020"/>
            <a:ext cx="1000678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Mastering basic SQL queries like </a:t>
            </a:r>
            <a:r>
              <a:rPr kumimoji="0" lang="en-US" altLang="en-US" sz="2400" b="0" i="0" u="none" strike="noStrike" cap="none" normalizeH="0" baseline="0" dirty="0">
                <a:ln>
                  <a:noFill/>
                </a:ln>
                <a:solidFill>
                  <a:schemeClr val="tx1"/>
                </a:solidFill>
                <a:effectLst/>
                <a:latin typeface="Arial Unicode MS"/>
              </a:rPr>
              <a:t>SELECT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WHERE</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ORDER BY</a:t>
            </a:r>
            <a:r>
              <a:rPr kumimoji="0" lang="en-US" altLang="en-US" sz="2400" b="0" i="0" u="none" strike="noStrike" cap="none" normalizeH="0" baseline="0" dirty="0">
                <a:ln>
                  <a:noFill/>
                </a:ln>
                <a:solidFill>
                  <a:schemeClr val="tx1"/>
                </a:solidFill>
                <a:effectLst/>
              </a:rPr>
              <a:t> is a vital step in effectively interacting with databases and extracting meaningful insights from data. These foundational commands empower users to retrieve specific information, apply filters for precise results, and organize data in an intuitive manner. By understanding and applying these concepts, you lay the groundwork for advanced data analysis and decision-making. As you continue your SQL journey, building upon these basics with techniques like joins, aggregations, and subqueries will further enhance your ability to unlock the full potential of your data.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41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A49BF-EF86-47FC-CAAA-EFA802574AE2}"/>
              </a:ext>
            </a:extLst>
          </p:cNvPr>
          <p:cNvSpPr>
            <a:spLocks noGrp="1"/>
          </p:cNvSpPr>
          <p:nvPr>
            <p:ph type="title"/>
          </p:nvPr>
        </p:nvSpPr>
        <p:spPr/>
        <p:txBody>
          <a:bodyPr/>
          <a:lstStyle/>
          <a:p>
            <a:r>
              <a:rPr lang="en-IN" b="1" dirty="0"/>
              <a:t>THANK YOU</a:t>
            </a:r>
          </a:p>
        </p:txBody>
      </p:sp>
      <p:sp>
        <p:nvSpPr>
          <p:cNvPr id="3" name="Content Placeholder 2">
            <a:extLst>
              <a:ext uri="{FF2B5EF4-FFF2-40B4-BE49-F238E27FC236}">
                <a16:creationId xmlns:a16="http://schemas.microsoft.com/office/drawing/2014/main" id="{ED163B47-411A-9EAE-72AD-FC853AE62D67}"/>
              </a:ext>
            </a:extLst>
          </p:cNvPr>
          <p:cNvSpPr>
            <a:spLocks noGrp="1"/>
          </p:cNvSpPr>
          <p:nvPr>
            <p:ph idx="1"/>
          </p:nvPr>
        </p:nvSpPr>
        <p:spPr/>
        <p:txBody>
          <a:bodyPr/>
          <a:lstStyle/>
          <a:p>
            <a:r>
              <a:rPr lang="en-IN" dirty="0"/>
              <a:t>If you have any questions?</a:t>
            </a:r>
          </a:p>
          <a:p>
            <a:endParaRPr lang="en-IN" dirty="0"/>
          </a:p>
          <a:p>
            <a:r>
              <a:rPr lang="en-IN" dirty="0" err="1">
                <a:hlinkClick r:id="rId2"/>
              </a:rPr>
              <a:t>thahliyamist@</a:t>
            </a:r>
            <a:r>
              <a:rPr lang="en-IN" err="1">
                <a:hlinkClick r:id="rId2"/>
              </a:rPr>
              <a:t>gmail</a:t>
            </a:r>
            <a:r>
              <a:rPr lang="en-IN">
                <a:hlinkClick r:id="rId2"/>
              </a:rPr>
              <a:t>.com</a:t>
            </a:r>
            <a:endParaRPr lang="en-IN"/>
          </a:p>
          <a:p>
            <a:endParaRPr lang="en-IN"/>
          </a:p>
        </p:txBody>
      </p:sp>
    </p:spTree>
    <p:extLst>
      <p:ext uri="{BB962C8B-B14F-4D97-AF65-F5344CB8AC3E}">
        <p14:creationId xmlns:p14="http://schemas.microsoft.com/office/powerpoint/2010/main" val="2330139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581</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Unicode MS</vt:lpstr>
      <vt:lpstr>Calibri</vt:lpstr>
      <vt:lpstr>Calibri Light</vt:lpstr>
      <vt:lpstr>Office Theme</vt:lpstr>
      <vt:lpstr>Basic SQL queries (select , where, order by)</vt:lpstr>
      <vt:lpstr>What is SQL? </vt:lpstr>
      <vt:lpstr>The Power of Queries</vt:lpstr>
      <vt:lpstr>SELECT Statement  Purpose: Retrieve specific columns from a table. </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2024-11-18T14:34:01Z</dcterms:created>
  <dcterms:modified xsi:type="dcterms:W3CDTF">2024-11-18T14:36:24Z</dcterms:modified>
</cp:coreProperties>
</file>