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sldIdLst>
    <p:sldId id="256" r:id="rId2"/>
    <p:sldId id="257" r:id="rId3"/>
    <p:sldId id="258" r:id="rId4"/>
    <p:sldId id="259" r:id="rId5"/>
    <p:sldId id="260" r:id="rId6"/>
    <p:sldId id="261" r:id="rId7"/>
    <p:sldId id="262" r:id="rId8"/>
    <p:sldId id="263"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29E7081-589A-4932-A4DE-1B6FC1343FA5}">
          <p14:sldIdLst>
            <p14:sldId id="256"/>
            <p14:sldId id="257"/>
            <p14:sldId id="258"/>
            <p14:sldId id="259"/>
            <p14:sldId id="260"/>
            <p14:sldId id="261"/>
            <p14:sldId id="262"/>
            <p14:sldId id="263"/>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1" autoAdjust="0"/>
  </p:normalViewPr>
  <p:slideViewPr>
    <p:cSldViewPr snapToGrid="0">
      <p:cViewPr varScale="1">
        <p:scale>
          <a:sx n="78" d="100"/>
          <a:sy n="78" d="100"/>
        </p:scale>
        <p:origin x="154" y="77"/>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15:07:42.566"/>
    </inkml:context>
    <inkml:brush xml:id="br0">
      <inkml:brushProperty name="width" value="0.035" units="cm"/>
      <inkml:brushProperty name="height" value="0.035" units="cm"/>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9B47B1-582F-449B-8DF9-3CAD1EB3D75D}" type="datetimeFigureOut">
              <a:rPr lang="en-IN" smtClean="0"/>
              <a:t>16-10-2024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97D2AE-0437-47E8-9D33-66931E798AE7}" type="slidenum">
              <a:rPr lang="en-IN" smtClean="0"/>
              <a:t>‹#›</a:t>
            </a:fld>
            <a:endParaRPr lang="en-IN"/>
          </a:p>
        </p:txBody>
      </p:sp>
    </p:spTree>
    <p:extLst>
      <p:ext uri="{BB962C8B-B14F-4D97-AF65-F5344CB8AC3E}">
        <p14:creationId xmlns:p14="http://schemas.microsoft.com/office/powerpoint/2010/main" val="2302142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97D2AE-0437-47E8-9D33-66931E798AE7}" type="slidenum">
              <a:rPr lang="en-IN" smtClean="0"/>
              <a:t>1</a:t>
            </a:fld>
            <a:endParaRPr lang="en-IN"/>
          </a:p>
        </p:txBody>
      </p:sp>
    </p:spTree>
    <p:extLst>
      <p:ext uri="{BB962C8B-B14F-4D97-AF65-F5344CB8AC3E}">
        <p14:creationId xmlns:p14="http://schemas.microsoft.com/office/powerpoint/2010/main" val="4263617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8FAD2-7B30-50BE-8A92-8F24ADFB11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FF2CFA-AD60-91F8-6573-FBD50905AA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646644D-3D63-1AD8-1E96-3E266277628F}"/>
              </a:ext>
            </a:extLst>
          </p:cNvPr>
          <p:cNvSpPr>
            <a:spLocks noGrp="1"/>
          </p:cNvSpPr>
          <p:nvPr>
            <p:ph type="dt" sz="half" idx="10"/>
          </p:nvPr>
        </p:nvSpPr>
        <p:spPr/>
        <p:txBody>
          <a:bodyPr/>
          <a:lstStyle/>
          <a:p>
            <a:fld id="{27EEE7A1-5589-40B5-9855-723FA0E4E806}" type="datetimeFigureOut">
              <a:rPr lang="en-IN" smtClean="0"/>
              <a:t>16-10-2024</a:t>
            </a:fld>
            <a:endParaRPr lang="en-IN"/>
          </a:p>
        </p:txBody>
      </p:sp>
      <p:sp>
        <p:nvSpPr>
          <p:cNvPr id="5" name="Footer Placeholder 4">
            <a:extLst>
              <a:ext uri="{FF2B5EF4-FFF2-40B4-BE49-F238E27FC236}">
                <a16:creationId xmlns:a16="http://schemas.microsoft.com/office/drawing/2014/main" id="{8340E86F-FBCC-1CE7-37BE-F4F9023F25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C88CE8-3D3C-7113-3F1C-D16A4871776F}"/>
              </a:ext>
            </a:extLst>
          </p:cNvPr>
          <p:cNvSpPr>
            <a:spLocks noGrp="1"/>
          </p:cNvSpPr>
          <p:nvPr>
            <p:ph type="sldNum" sz="quarter" idx="12"/>
          </p:nvPr>
        </p:nvSpPr>
        <p:spPr/>
        <p:txBody>
          <a:bodyPr/>
          <a:lstStyle/>
          <a:p>
            <a:fld id="{1903B2E8-5659-4989-BAAA-7493C7C2F425}" type="slidenum">
              <a:rPr lang="en-IN" smtClean="0"/>
              <a:t>‹#›</a:t>
            </a:fld>
            <a:endParaRPr lang="en-IN"/>
          </a:p>
        </p:txBody>
      </p:sp>
    </p:spTree>
    <p:extLst>
      <p:ext uri="{BB962C8B-B14F-4D97-AF65-F5344CB8AC3E}">
        <p14:creationId xmlns:p14="http://schemas.microsoft.com/office/powerpoint/2010/main" val="851912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61CB4-5AA1-BFA9-E9D3-1C54969E9A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98ED24-BCAE-6486-1EEA-7A9FB1C4DC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FAC86C-F300-ACF9-62AA-42198F53EEAF}"/>
              </a:ext>
            </a:extLst>
          </p:cNvPr>
          <p:cNvSpPr>
            <a:spLocks noGrp="1"/>
          </p:cNvSpPr>
          <p:nvPr>
            <p:ph type="dt" sz="half" idx="10"/>
          </p:nvPr>
        </p:nvSpPr>
        <p:spPr/>
        <p:txBody>
          <a:bodyPr/>
          <a:lstStyle/>
          <a:p>
            <a:fld id="{27EEE7A1-5589-40B5-9855-723FA0E4E806}" type="datetimeFigureOut">
              <a:rPr lang="en-IN" smtClean="0"/>
              <a:t>16-10-2024</a:t>
            </a:fld>
            <a:endParaRPr lang="en-IN"/>
          </a:p>
        </p:txBody>
      </p:sp>
      <p:sp>
        <p:nvSpPr>
          <p:cNvPr id="5" name="Footer Placeholder 4">
            <a:extLst>
              <a:ext uri="{FF2B5EF4-FFF2-40B4-BE49-F238E27FC236}">
                <a16:creationId xmlns:a16="http://schemas.microsoft.com/office/drawing/2014/main" id="{CF726699-A29A-072F-B22C-C172B62994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C8DE5F-776D-8409-58C5-824CC86F6DB9}"/>
              </a:ext>
            </a:extLst>
          </p:cNvPr>
          <p:cNvSpPr>
            <a:spLocks noGrp="1"/>
          </p:cNvSpPr>
          <p:nvPr>
            <p:ph type="sldNum" sz="quarter" idx="12"/>
          </p:nvPr>
        </p:nvSpPr>
        <p:spPr/>
        <p:txBody>
          <a:bodyPr/>
          <a:lstStyle/>
          <a:p>
            <a:fld id="{1903B2E8-5659-4989-BAAA-7493C7C2F425}" type="slidenum">
              <a:rPr lang="en-IN" smtClean="0"/>
              <a:t>‹#›</a:t>
            </a:fld>
            <a:endParaRPr lang="en-IN"/>
          </a:p>
        </p:txBody>
      </p:sp>
    </p:spTree>
    <p:extLst>
      <p:ext uri="{BB962C8B-B14F-4D97-AF65-F5344CB8AC3E}">
        <p14:creationId xmlns:p14="http://schemas.microsoft.com/office/powerpoint/2010/main" val="1942049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EF6474-88C3-8FE9-2095-548664479C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3D9940-F169-1CA5-4506-A18E323DF7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F429C2-07E3-0DC9-51F5-CA8E599EA729}"/>
              </a:ext>
            </a:extLst>
          </p:cNvPr>
          <p:cNvSpPr>
            <a:spLocks noGrp="1"/>
          </p:cNvSpPr>
          <p:nvPr>
            <p:ph type="dt" sz="half" idx="10"/>
          </p:nvPr>
        </p:nvSpPr>
        <p:spPr/>
        <p:txBody>
          <a:bodyPr/>
          <a:lstStyle/>
          <a:p>
            <a:fld id="{27EEE7A1-5589-40B5-9855-723FA0E4E806}" type="datetimeFigureOut">
              <a:rPr lang="en-IN" smtClean="0"/>
              <a:t>16-10-2024</a:t>
            </a:fld>
            <a:endParaRPr lang="en-IN"/>
          </a:p>
        </p:txBody>
      </p:sp>
      <p:sp>
        <p:nvSpPr>
          <p:cNvPr id="5" name="Footer Placeholder 4">
            <a:extLst>
              <a:ext uri="{FF2B5EF4-FFF2-40B4-BE49-F238E27FC236}">
                <a16:creationId xmlns:a16="http://schemas.microsoft.com/office/drawing/2014/main" id="{B5788784-C48D-321A-2818-091B0BA958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B5EB70-1011-A46E-5B15-BF2F1BFCEC96}"/>
              </a:ext>
            </a:extLst>
          </p:cNvPr>
          <p:cNvSpPr>
            <a:spLocks noGrp="1"/>
          </p:cNvSpPr>
          <p:nvPr>
            <p:ph type="sldNum" sz="quarter" idx="12"/>
          </p:nvPr>
        </p:nvSpPr>
        <p:spPr/>
        <p:txBody>
          <a:bodyPr/>
          <a:lstStyle/>
          <a:p>
            <a:fld id="{1903B2E8-5659-4989-BAAA-7493C7C2F425}" type="slidenum">
              <a:rPr lang="en-IN" smtClean="0"/>
              <a:t>‹#›</a:t>
            </a:fld>
            <a:endParaRPr lang="en-IN"/>
          </a:p>
        </p:txBody>
      </p:sp>
    </p:spTree>
    <p:extLst>
      <p:ext uri="{BB962C8B-B14F-4D97-AF65-F5344CB8AC3E}">
        <p14:creationId xmlns:p14="http://schemas.microsoft.com/office/powerpoint/2010/main" val="2359223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2F028-4D40-F0E6-2B00-8D8D470309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740D43-2EE6-D3BC-3456-588C73B7EA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9F71D5-8173-C304-EB52-F587AFB1F2B1}"/>
              </a:ext>
            </a:extLst>
          </p:cNvPr>
          <p:cNvSpPr>
            <a:spLocks noGrp="1"/>
          </p:cNvSpPr>
          <p:nvPr>
            <p:ph type="dt" sz="half" idx="10"/>
          </p:nvPr>
        </p:nvSpPr>
        <p:spPr/>
        <p:txBody>
          <a:bodyPr/>
          <a:lstStyle/>
          <a:p>
            <a:fld id="{27EEE7A1-5589-40B5-9855-723FA0E4E806}" type="datetimeFigureOut">
              <a:rPr lang="en-IN" smtClean="0"/>
              <a:t>16-10-2024</a:t>
            </a:fld>
            <a:endParaRPr lang="en-IN"/>
          </a:p>
        </p:txBody>
      </p:sp>
      <p:sp>
        <p:nvSpPr>
          <p:cNvPr id="5" name="Footer Placeholder 4">
            <a:extLst>
              <a:ext uri="{FF2B5EF4-FFF2-40B4-BE49-F238E27FC236}">
                <a16:creationId xmlns:a16="http://schemas.microsoft.com/office/drawing/2014/main" id="{16A587C5-CDE3-CCAB-EAC2-75B8D4B0D6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C3A7AF-BD4C-60AF-C8CE-FD986F08FA1A}"/>
              </a:ext>
            </a:extLst>
          </p:cNvPr>
          <p:cNvSpPr>
            <a:spLocks noGrp="1"/>
          </p:cNvSpPr>
          <p:nvPr>
            <p:ph type="sldNum" sz="quarter" idx="12"/>
          </p:nvPr>
        </p:nvSpPr>
        <p:spPr/>
        <p:txBody>
          <a:bodyPr/>
          <a:lstStyle/>
          <a:p>
            <a:fld id="{1903B2E8-5659-4989-BAAA-7493C7C2F425}" type="slidenum">
              <a:rPr lang="en-IN" smtClean="0"/>
              <a:t>‹#›</a:t>
            </a:fld>
            <a:endParaRPr lang="en-IN"/>
          </a:p>
        </p:txBody>
      </p:sp>
    </p:spTree>
    <p:extLst>
      <p:ext uri="{BB962C8B-B14F-4D97-AF65-F5344CB8AC3E}">
        <p14:creationId xmlns:p14="http://schemas.microsoft.com/office/powerpoint/2010/main" val="4189677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0700-3833-DE09-0D29-BF26590176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E3E78A-9AED-2ED2-D15B-61D94AD6B2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265E28-93A6-240A-CE14-21B87407722E}"/>
              </a:ext>
            </a:extLst>
          </p:cNvPr>
          <p:cNvSpPr>
            <a:spLocks noGrp="1"/>
          </p:cNvSpPr>
          <p:nvPr>
            <p:ph type="dt" sz="half" idx="10"/>
          </p:nvPr>
        </p:nvSpPr>
        <p:spPr/>
        <p:txBody>
          <a:bodyPr/>
          <a:lstStyle/>
          <a:p>
            <a:fld id="{27EEE7A1-5589-40B5-9855-723FA0E4E806}" type="datetimeFigureOut">
              <a:rPr lang="en-IN" smtClean="0"/>
              <a:t>16-10-2024</a:t>
            </a:fld>
            <a:endParaRPr lang="en-IN"/>
          </a:p>
        </p:txBody>
      </p:sp>
      <p:sp>
        <p:nvSpPr>
          <p:cNvPr id="5" name="Footer Placeholder 4">
            <a:extLst>
              <a:ext uri="{FF2B5EF4-FFF2-40B4-BE49-F238E27FC236}">
                <a16:creationId xmlns:a16="http://schemas.microsoft.com/office/drawing/2014/main" id="{2BD4BA39-5893-BE14-CF11-BBEED8FF92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CF33B9-5859-D70F-A7E2-8D237763B40A}"/>
              </a:ext>
            </a:extLst>
          </p:cNvPr>
          <p:cNvSpPr>
            <a:spLocks noGrp="1"/>
          </p:cNvSpPr>
          <p:nvPr>
            <p:ph type="sldNum" sz="quarter" idx="12"/>
          </p:nvPr>
        </p:nvSpPr>
        <p:spPr/>
        <p:txBody>
          <a:bodyPr/>
          <a:lstStyle/>
          <a:p>
            <a:fld id="{1903B2E8-5659-4989-BAAA-7493C7C2F425}" type="slidenum">
              <a:rPr lang="en-IN" smtClean="0"/>
              <a:t>‹#›</a:t>
            </a:fld>
            <a:endParaRPr lang="en-IN"/>
          </a:p>
        </p:txBody>
      </p:sp>
    </p:spTree>
    <p:extLst>
      <p:ext uri="{BB962C8B-B14F-4D97-AF65-F5344CB8AC3E}">
        <p14:creationId xmlns:p14="http://schemas.microsoft.com/office/powerpoint/2010/main" val="2333666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B1D2-B954-24E8-8FE4-98E986354C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075A19-451E-C055-0966-AE8665E5B5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E7B15BF-1370-F408-36F5-C6A2A53162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3F443B9-2B26-72E5-A082-A90FE265364F}"/>
              </a:ext>
            </a:extLst>
          </p:cNvPr>
          <p:cNvSpPr>
            <a:spLocks noGrp="1"/>
          </p:cNvSpPr>
          <p:nvPr>
            <p:ph type="dt" sz="half" idx="10"/>
          </p:nvPr>
        </p:nvSpPr>
        <p:spPr/>
        <p:txBody>
          <a:bodyPr/>
          <a:lstStyle/>
          <a:p>
            <a:fld id="{27EEE7A1-5589-40B5-9855-723FA0E4E806}" type="datetimeFigureOut">
              <a:rPr lang="en-IN" smtClean="0"/>
              <a:t>16-10-2024</a:t>
            </a:fld>
            <a:endParaRPr lang="en-IN"/>
          </a:p>
        </p:txBody>
      </p:sp>
      <p:sp>
        <p:nvSpPr>
          <p:cNvPr id="6" name="Footer Placeholder 5">
            <a:extLst>
              <a:ext uri="{FF2B5EF4-FFF2-40B4-BE49-F238E27FC236}">
                <a16:creationId xmlns:a16="http://schemas.microsoft.com/office/drawing/2014/main" id="{5FC089CC-945B-6F86-314E-7DFEBC72F4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4BEBB5-C93C-0C39-D795-BA3F239075E9}"/>
              </a:ext>
            </a:extLst>
          </p:cNvPr>
          <p:cNvSpPr>
            <a:spLocks noGrp="1"/>
          </p:cNvSpPr>
          <p:nvPr>
            <p:ph type="sldNum" sz="quarter" idx="12"/>
          </p:nvPr>
        </p:nvSpPr>
        <p:spPr/>
        <p:txBody>
          <a:bodyPr/>
          <a:lstStyle/>
          <a:p>
            <a:fld id="{1903B2E8-5659-4989-BAAA-7493C7C2F425}" type="slidenum">
              <a:rPr lang="en-IN" smtClean="0"/>
              <a:t>‹#›</a:t>
            </a:fld>
            <a:endParaRPr lang="en-IN"/>
          </a:p>
        </p:txBody>
      </p:sp>
    </p:spTree>
    <p:extLst>
      <p:ext uri="{BB962C8B-B14F-4D97-AF65-F5344CB8AC3E}">
        <p14:creationId xmlns:p14="http://schemas.microsoft.com/office/powerpoint/2010/main" val="123060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78587-8384-26DD-1615-A02EB482247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7B52B7-F446-763A-A15D-E5A4CAA38E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CE4618-29B5-A886-75DB-BB0D2FF1CD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73207A-A2FA-2EFE-DFBF-F2ADFB3393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10455A-EDE1-7EEA-571F-27F6333058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AB7CB3-1204-88C6-1A7F-981B3316E442}"/>
              </a:ext>
            </a:extLst>
          </p:cNvPr>
          <p:cNvSpPr>
            <a:spLocks noGrp="1"/>
          </p:cNvSpPr>
          <p:nvPr>
            <p:ph type="dt" sz="half" idx="10"/>
          </p:nvPr>
        </p:nvSpPr>
        <p:spPr/>
        <p:txBody>
          <a:bodyPr/>
          <a:lstStyle/>
          <a:p>
            <a:fld id="{27EEE7A1-5589-40B5-9855-723FA0E4E806}" type="datetimeFigureOut">
              <a:rPr lang="en-IN" smtClean="0"/>
              <a:t>16-10-2024</a:t>
            </a:fld>
            <a:endParaRPr lang="en-IN"/>
          </a:p>
        </p:txBody>
      </p:sp>
      <p:sp>
        <p:nvSpPr>
          <p:cNvPr id="8" name="Footer Placeholder 7">
            <a:extLst>
              <a:ext uri="{FF2B5EF4-FFF2-40B4-BE49-F238E27FC236}">
                <a16:creationId xmlns:a16="http://schemas.microsoft.com/office/drawing/2014/main" id="{2DD3193D-F395-D2A5-8351-D1CBDD1A14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17D5FC4-7B36-B93A-79C8-339D9E2B7B4C}"/>
              </a:ext>
            </a:extLst>
          </p:cNvPr>
          <p:cNvSpPr>
            <a:spLocks noGrp="1"/>
          </p:cNvSpPr>
          <p:nvPr>
            <p:ph type="sldNum" sz="quarter" idx="12"/>
          </p:nvPr>
        </p:nvSpPr>
        <p:spPr/>
        <p:txBody>
          <a:bodyPr/>
          <a:lstStyle/>
          <a:p>
            <a:fld id="{1903B2E8-5659-4989-BAAA-7493C7C2F425}" type="slidenum">
              <a:rPr lang="en-IN" smtClean="0"/>
              <a:t>‹#›</a:t>
            </a:fld>
            <a:endParaRPr lang="en-IN"/>
          </a:p>
        </p:txBody>
      </p:sp>
    </p:spTree>
    <p:extLst>
      <p:ext uri="{BB962C8B-B14F-4D97-AF65-F5344CB8AC3E}">
        <p14:creationId xmlns:p14="http://schemas.microsoft.com/office/powerpoint/2010/main" val="2331991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D0999-9296-16FB-B0CF-B9BD755288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BBDBA3-84EB-ED7D-B53A-2D6EB26E2470}"/>
              </a:ext>
            </a:extLst>
          </p:cNvPr>
          <p:cNvSpPr>
            <a:spLocks noGrp="1"/>
          </p:cNvSpPr>
          <p:nvPr>
            <p:ph type="dt" sz="half" idx="10"/>
          </p:nvPr>
        </p:nvSpPr>
        <p:spPr/>
        <p:txBody>
          <a:bodyPr/>
          <a:lstStyle/>
          <a:p>
            <a:fld id="{27EEE7A1-5589-40B5-9855-723FA0E4E806}" type="datetimeFigureOut">
              <a:rPr lang="en-IN" smtClean="0"/>
              <a:t>16-10-2024</a:t>
            </a:fld>
            <a:endParaRPr lang="en-IN"/>
          </a:p>
        </p:txBody>
      </p:sp>
      <p:sp>
        <p:nvSpPr>
          <p:cNvPr id="4" name="Footer Placeholder 3">
            <a:extLst>
              <a:ext uri="{FF2B5EF4-FFF2-40B4-BE49-F238E27FC236}">
                <a16:creationId xmlns:a16="http://schemas.microsoft.com/office/drawing/2014/main" id="{4A74F36E-6DFC-05B6-B9D8-CA9CEE5BAEC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EDBC762-538A-BEBF-DD27-5DA283BEA289}"/>
              </a:ext>
            </a:extLst>
          </p:cNvPr>
          <p:cNvSpPr>
            <a:spLocks noGrp="1"/>
          </p:cNvSpPr>
          <p:nvPr>
            <p:ph type="sldNum" sz="quarter" idx="12"/>
          </p:nvPr>
        </p:nvSpPr>
        <p:spPr/>
        <p:txBody>
          <a:bodyPr/>
          <a:lstStyle/>
          <a:p>
            <a:fld id="{1903B2E8-5659-4989-BAAA-7493C7C2F425}" type="slidenum">
              <a:rPr lang="en-IN" smtClean="0"/>
              <a:t>‹#›</a:t>
            </a:fld>
            <a:endParaRPr lang="en-IN"/>
          </a:p>
        </p:txBody>
      </p:sp>
    </p:spTree>
    <p:extLst>
      <p:ext uri="{BB962C8B-B14F-4D97-AF65-F5344CB8AC3E}">
        <p14:creationId xmlns:p14="http://schemas.microsoft.com/office/powerpoint/2010/main" val="3080363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4263A7-6484-66D0-987D-DAA153331E9E}"/>
              </a:ext>
            </a:extLst>
          </p:cNvPr>
          <p:cNvSpPr>
            <a:spLocks noGrp="1"/>
          </p:cNvSpPr>
          <p:nvPr>
            <p:ph type="dt" sz="half" idx="10"/>
          </p:nvPr>
        </p:nvSpPr>
        <p:spPr/>
        <p:txBody>
          <a:bodyPr/>
          <a:lstStyle/>
          <a:p>
            <a:fld id="{27EEE7A1-5589-40B5-9855-723FA0E4E806}" type="datetimeFigureOut">
              <a:rPr lang="en-IN" smtClean="0"/>
              <a:t>16-10-2024</a:t>
            </a:fld>
            <a:endParaRPr lang="en-IN"/>
          </a:p>
        </p:txBody>
      </p:sp>
      <p:sp>
        <p:nvSpPr>
          <p:cNvPr id="3" name="Footer Placeholder 2">
            <a:extLst>
              <a:ext uri="{FF2B5EF4-FFF2-40B4-BE49-F238E27FC236}">
                <a16:creationId xmlns:a16="http://schemas.microsoft.com/office/drawing/2014/main" id="{A2EFE996-AAD8-E98D-2CE6-D0D6966EEE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2A7BEA6-1992-49DD-A1EA-1B68ABBC3635}"/>
              </a:ext>
            </a:extLst>
          </p:cNvPr>
          <p:cNvSpPr>
            <a:spLocks noGrp="1"/>
          </p:cNvSpPr>
          <p:nvPr>
            <p:ph type="sldNum" sz="quarter" idx="12"/>
          </p:nvPr>
        </p:nvSpPr>
        <p:spPr/>
        <p:txBody>
          <a:bodyPr/>
          <a:lstStyle/>
          <a:p>
            <a:fld id="{1903B2E8-5659-4989-BAAA-7493C7C2F425}" type="slidenum">
              <a:rPr lang="en-IN" smtClean="0"/>
              <a:t>‹#›</a:t>
            </a:fld>
            <a:endParaRPr lang="en-IN"/>
          </a:p>
        </p:txBody>
      </p:sp>
    </p:spTree>
    <p:extLst>
      <p:ext uri="{BB962C8B-B14F-4D97-AF65-F5344CB8AC3E}">
        <p14:creationId xmlns:p14="http://schemas.microsoft.com/office/powerpoint/2010/main" val="2517002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5117E-F4DB-1C35-EB70-1F1D4B31E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E71348-49AB-6A4D-9EC7-B09CAA0A3D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2715F43-DFBA-9656-0B20-9F8C76FC75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2E6DFF-68BD-D45C-85B0-BCB3421504FF}"/>
              </a:ext>
            </a:extLst>
          </p:cNvPr>
          <p:cNvSpPr>
            <a:spLocks noGrp="1"/>
          </p:cNvSpPr>
          <p:nvPr>
            <p:ph type="dt" sz="half" idx="10"/>
          </p:nvPr>
        </p:nvSpPr>
        <p:spPr/>
        <p:txBody>
          <a:bodyPr/>
          <a:lstStyle/>
          <a:p>
            <a:fld id="{27EEE7A1-5589-40B5-9855-723FA0E4E806}" type="datetimeFigureOut">
              <a:rPr lang="en-IN" smtClean="0"/>
              <a:t>16-10-2024</a:t>
            </a:fld>
            <a:endParaRPr lang="en-IN"/>
          </a:p>
        </p:txBody>
      </p:sp>
      <p:sp>
        <p:nvSpPr>
          <p:cNvPr id="6" name="Footer Placeholder 5">
            <a:extLst>
              <a:ext uri="{FF2B5EF4-FFF2-40B4-BE49-F238E27FC236}">
                <a16:creationId xmlns:a16="http://schemas.microsoft.com/office/drawing/2014/main" id="{B70503EC-93A4-5E96-214C-2CA384DDB1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C09B3F-A053-EBAD-BF32-E725A0BFAE15}"/>
              </a:ext>
            </a:extLst>
          </p:cNvPr>
          <p:cNvSpPr>
            <a:spLocks noGrp="1"/>
          </p:cNvSpPr>
          <p:nvPr>
            <p:ph type="sldNum" sz="quarter" idx="12"/>
          </p:nvPr>
        </p:nvSpPr>
        <p:spPr/>
        <p:txBody>
          <a:bodyPr/>
          <a:lstStyle/>
          <a:p>
            <a:fld id="{1903B2E8-5659-4989-BAAA-7493C7C2F425}" type="slidenum">
              <a:rPr lang="en-IN" smtClean="0"/>
              <a:t>‹#›</a:t>
            </a:fld>
            <a:endParaRPr lang="en-IN"/>
          </a:p>
        </p:txBody>
      </p:sp>
    </p:spTree>
    <p:extLst>
      <p:ext uri="{BB962C8B-B14F-4D97-AF65-F5344CB8AC3E}">
        <p14:creationId xmlns:p14="http://schemas.microsoft.com/office/powerpoint/2010/main" val="1154270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45FA0-A8C3-4013-0C7A-28B7C831C1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96CD71-FCDC-EFBE-5048-7CEFB38D6F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0AE0395-2F15-E9BB-95A2-CB41848EFF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A50F00-394E-8EA6-D9C1-D6EDA357EEEA}"/>
              </a:ext>
            </a:extLst>
          </p:cNvPr>
          <p:cNvSpPr>
            <a:spLocks noGrp="1"/>
          </p:cNvSpPr>
          <p:nvPr>
            <p:ph type="dt" sz="half" idx="10"/>
          </p:nvPr>
        </p:nvSpPr>
        <p:spPr/>
        <p:txBody>
          <a:bodyPr/>
          <a:lstStyle/>
          <a:p>
            <a:fld id="{27EEE7A1-5589-40B5-9855-723FA0E4E806}" type="datetimeFigureOut">
              <a:rPr lang="en-IN" smtClean="0"/>
              <a:t>16-10-2024</a:t>
            </a:fld>
            <a:endParaRPr lang="en-IN"/>
          </a:p>
        </p:txBody>
      </p:sp>
      <p:sp>
        <p:nvSpPr>
          <p:cNvPr id="6" name="Footer Placeholder 5">
            <a:extLst>
              <a:ext uri="{FF2B5EF4-FFF2-40B4-BE49-F238E27FC236}">
                <a16:creationId xmlns:a16="http://schemas.microsoft.com/office/drawing/2014/main" id="{C69B5AE0-B799-28D8-FB85-4C4427F325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8A608F-41C4-B88C-4477-5BD08AB4F9AB}"/>
              </a:ext>
            </a:extLst>
          </p:cNvPr>
          <p:cNvSpPr>
            <a:spLocks noGrp="1"/>
          </p:cNvSpPr>
          <p:nvPr>
            <p:ph type="sldNum" sz="quarter" idx="12"/>
          </p:nvPr>
        </p:nvSpPr>
        <p:spPr/>
        <p:txBody>
          <a:bodyPr/>
          <a:lstStyle/>
          <a:p>
            <a:fld id="{1903B2E8-5659-4989-BAAA-7493C7C2F425}" type="slidenum">
              <a:rPr lang="en-IN" smtClean="0"/>
              <a:t>‹#›</a:t>
            </a:fld>
            <a:endParaRPr lang="en-IN"/>
          </a:p>
        </p:txBody>
      </p:sp>
    </p:spTree>
    <p:extLst>
      <p:ext uri="{BB962C8B-B14F-4D97-AF65-F5344CB8AC3E}">
        <p14:creationId xmlns:p14="http://schemas.microsoft.com/office/powerpoint/2010/main" val="281250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004897-EF6B-30C2-4434-45D01502E3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250453-13CB-092A-D073-CFF9F99F11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18B9E4-74C8-A3A8-6249-9C28123F84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EEE7A1-5589-40B5-9855-723FA0E4E806}" type="datetimeFigureOut">
              <a:rPr lang="en-IN" smtClean="0"/>
              <a:t>16-10-2024</a:t>
            </a:fld>
            <a:endParaRPr lang="en-IN"/>
          </a:p>
        </p:txBody>
      </p:sp>
      <p:sp>
        <p:nvSpPr>
          <p:cNvPr id="5" name="Footer Placeholder 4">
            <a:extLst>
              <a:ext uri="{FF2B5EF4-FFF2-40B4-BE49-F238E27FC236}">
                <a16:creationId xmlns:a16="http://schemas.microsoft.com/office/drawing/2014/main" id="{2818ABF1-2037-8BBB-EA87-714F5F3FC0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0161CE2-C077-2B2E-486C-107D7036AE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03B2E8-5659-4989-BAAA-7493C7C2F425}" type="slidenum">
              <a:rPr lang="en-IN" smtClean="0"/>
              <a:t>‹#›</a:t>
            </a:fld>
            <a:endParaRPr lang="en-IN"/>
          </a:p>
        </p:txBody>
      </p:sp>
    </p:spTree>
    <p:extLst>
      <p:ext uri="{BB962C8B-B14F-4D97-AF65-F5344CB8AC3E}">
        <p14:creationId xmlns:p14="http://schemas.microsoft.com/office/powerpoint/2010/main" val="131239180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AD0C5-838E-0FA6-3705-2FFD32317B63}"/>
              </a:ext>
            </a:extLst>
          </p:cNvPr>
          <p:cNvSpPr>
            <a:spLocks noGrp="1"/>
          </p:cNvSpPr>
          <p:nvPr>
            <p:ph type="ctrTitle"/>
          </p:nvPr>
        </p:nvSpPr>
        <p:spPr>
          <a:xfrm>
            <a:off x="943898" y="919317"/>
            <a:ext cx="6066502" cy="3227438"/>
          </a:xfrm>
        </p:spPr>
        <p:txBody>
          <a:bodyPr>
            <a:normAutofit/>
          </a:bodyPr>
          <a:lstStyle/>
          <a:p>
            <a:pPr algn="l"/>
            <a:r>
              <a:rPr lang="en-US" b="1" dirty="0"/>
              <a:t>Excel Macros for Automating Repetitive Tasks</a:t>
            </a:r>
            <a:endParaRPr lang="en-IN" b="1" dirty="0">
              <a:latin typeface="+mn-lt"/>
            </a:endParaRPr>
          </a:p>
        </p:txBody>
      </p:sp>
      <p:pic>
        <p:nvPicPr>
          <p:cNvPr id="4" name="Picture 3">
            <a:extLst>
              <a:ext uri="{FF2B5EF4-FFF2-40B4-BE49-F238E27FC236}">
                <a16:creationId xmlns:a16="http://schemas.microsoft.com/office/drawing/2014/main" id="{81D6B6A8-4631-07C4-3094-C88A0E9A1E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9626" y="1564864"/>
            <a:ext cx="5407741" cy="410834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72911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4993-0FCC-F59D-EFD0-666677DFBE49}"/>
              </a:ext>
            </a:extLst>
          </p:cNvPr>
          <p:cNvSpPr>
            <a:spLocks noGrp="1"/>
          </p:cNvSpPr>
          <p:nvPr>
            <p:ph type="title"/>
          </p:nvPr>
        </p:nvSpPr>
        <p:spPr/>
        <p:txBody>
          <a:bodyPr>
            <a:normAutofit/>
          </a:bodyPr>
          <a:lstStyle/>
          <a:p>
            <a:r>
              <a:rPr lang="en-IN" sz="7200" dirty="0">
                <a:latin typeface="Baskerville Old Face" panose="02020602080505020303" pitchFamily="18" charset="0"/>
              </a:rPr>
              <a:t>Thank you.</a:t>
            </a:r>
          </a:p>
        </p:txBody>
      </p:sp>
      <p:sp>
        <p:nvSpPr>
          <p:cNvPr id="3" name="Content Placeholder 2">
            <a:extLst>
              <a:ext uri="{FF2B5EF4-FFF2-40B4-BE49-F238E27FC236}">
                <a16:creationId xmlns:a16="http://schemas.microsoft.com/office/drawing/2014/main" id="{AD7FCC3F-5E31-426B-E3B7-B041365EC05C}"/>
              </a:ext>
            </a:extLst>
          </p:cNvPr>
          <p:cNvSpPr>
            <a:spLocks noGrp="1"/>
          </p:cNvSpPr>
          <p:nvPr>
            <p:ph idx="1"/>
          </p:nvPr>
        </p:nvSpPr>
        <p:spPr>
          <a:blipFill>
            <a:blip r:embed="rId2">
              <a:alphaModFix amt="16000"/>
            </a:blip>
            <a:stretch>
              <a:fillRect/>
            </a:stretch>
          </a:blipFill>
        </p:spPr>
        <p:txBody>
          <a:bodyPr/>
          <a:lstStyle/>
          <a:p>
            <a:r>
              <a:rPr lang="en-IN" dirty="0">
                <a:latin typeface="Baskerville Old Face" panose="02020602080505020303" pitchFamily="18" charset="0"/>
              </a:rPr>
              <a:t>If you have any questions?</a:t>
            </a:r>
          </a:p>
          <a:p>
            <a:r>
              <a:rPr lang="en-IN" dirty="0">
                <a:latin typeface="Baskerville Old Face" panose="02020602080505020303" pitchFamily="18" charset="0"/>
              </a:rPr>
              <a:t>thahliyamist@gmail.com</a:t>
            </a:r>
          </a:p>
        </p:txBody>
      </p:sp>
    </p:spTree>
    <p:extLst>
      <p:ext uri="{BB962C8B-B14F-4D97-AF65-F5344CB8AC3E}">
        <p14:creationId xmlns:p14="http://schemas.microsoft.com/office/powerpoint/2010/main" val="3623677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198B6-1C1C-2F7B-2D6F-BF52A73D99A2}"/>
              </a:ext>
            </a:extLst>
          </p:cNvPr>
          <p:cNvSpPr>
            <a:spLocks noGrp="1"/>
          </p:cNvSpPr>
          <p:nvPr>
            <p:ph type="ctrTitle"/>
          </p:nvPr>
        </p:nvSpPr>
        <p:spPr>
          <a:xfrm>
            <a:off x="707923" y="1160207"/>
            <a:ext cx="7384026" cy="363794"/>
          </a:xfrm>
        </p:spPr>
        <p:txBody>
          <a:bodyPr>
            <a:normAutofit fontScale="90000"/>
          </a:bodyPr>
          <a:lstStyle/>
          <a:p>
            <a:r>
              <a:rPr lang="en-IN" b="1" dirty="0">
                <a:latin typeface="Book Antiqua" panose="02040602050305030304" pitchFamily="18" charset="0"/>
              </a:rPr>
              <a:t>Introduction</a:t>
            </a:r>
          </a:p>
        </p:txBody>
      </p:sp>
      <p:sp>
        <p:nvSpPr>
          <p:cNvPr id="3" name="Subtitle 2">
            <a:extLst>
              <a:ext uri="{FF2B5EF4-FFF2-40B4-BE49-F238E27FC236}">
                <a16:creationId xmlns:a16="http://schemas.microsoft.com/office/drawing/2014/main" id="{24D779CA-A106-AC34-6C41-64478332C06B}"/>
              </a:ext>
            </a:extLst>
          </p:cNvPr>
          <p:cNvSpPr>
            <a:spLocks noGrp="1"/>
          </p:cNvSpPr>
          <p:nvPr>
            <p:ph type="subTitle" idx="1"/>
          </p:nvPr>
        </p:nvSpPr>
        <p:spPr>
          <a:xfrm>
            <a:off x="117988" y="1524001"/>
            <a:ext cx="7570838" cy="3300362"/>
          </a:xfrm>
        </p:spPr>
        <p:txBody>
          <a:bodyPr>
            <a:noAutofit/>
          </a:bodyPr>
          <a:lstStyle/>
          <a:p>
            <a:r>
              <a:rPr lang="en-US" dirty="0"/>
              <a:t>In today's fast-paced work environment, efficiency is crucial, especially when dealing with repetitive tasks in spreadsheet applications like Excel. One powerful solution to streamline these processes is the use of macros. Macros are sequences of instructions that automate repetitive actions, allowing users to execute complex operations with a single command. By leveraging Visual Basic for Applications (VBA), macros enable users to record their actions and replay them whenever needed, effectively saving time and reducing the risk of human error. This presentation will explore the fundamentals of Excel macros, their benefits, common use cases, and best practices for creating and managing them, ultimately empowering users to enhance their productivity and focus on more strategic tasks.</a:t>
            </a:r>
            <a:endParaRPr lang="en-IN" dirty="0"/>
          </a:p>
        </p:txBody>
      </p:sp>
      <p:pic>
        <p:nvPicPr>
          <p:cNvPr id="5" name="Picture 4">
            <a:extLst>
              <a:ext uri="{FF2B5EF4-FFF2-40B4-BE49-F238E27FC236}">
                <a16:creationId xmlns:a16="http://schemas.microsoft.com/office/drawing/2014/main" id="{6116B04A-BD33-1951-9A8D-A35D824C39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2516" y="1155955"/>
            <a:ext cx="4480535" cy="417804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19785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B2FE9-9C23-A075-B482-944FA4A36C3D}"/>
              </a:ext>
            </a:extLst>
          </p:cNvPr>
          <p:cNvSpPr>
            <a:spLocks noGrp="1"/>
          </p:cNvSpPr>
          <p:nvPr>
            <p:ph type="title"/>
          </p:nvPr>
        </p:nvSpPr>
        <p:spPr/>
        <p:txBody>
          <a:bodyPr>
            <a:normAutofit/>
          </a:bodyPr>
          <a:lstStyle/>
          <a:p>
            <a:r>
              <a:rPr lang="en-IN" b="1" dirty="0"/>
              <a:t>Understanding Macros</a:t>
            </a:r>
            <a:endParaRPr lang="en-IN" sz="8800" b="1" dirty="0">
              <a:latin typeface="Bodoni MT" panose="02070603080606020203" pitchFamily="18" charset="0"/>
            </a:endParaRPr>
          </a:p>
        </p:txBody>
      </p:sp>
      <p:sp>
        <p:nvSpPr>
          <p:cNvPr id="9" name="Content Placeholder 8">
            <a:extLst>
              <a:ext uri="{FF2B5EF4-FFF2-40B4-BE49-F238E27FC236}">
                <a16:creationId xmlns:a16="http://schemas.microsoft.com/office/drawing/2014/main" id="{FB5912DA-0423-5C8E-1D7C-8E138F1D51BF}"/>
              </a:ext>
            </a:extLst>
          </p:cNvPr>
          <p:cNvSpPr>
            <a:spLocks noGrp="1"/>
          </p:cNvSpPr>
          <p:nvPr>
            <p:ph idx="1"/>
          </p:nvPr>
        </p:nvSpPr>
        <p:spPr>
          <a:xfrm>
            <a:off x="838200" y="1825625"/>
            <a:ext cx="5552768" cy="4408027"/>
          </a:xfrm>
        </p:spPr>
        <p:txBody>
          <a:bodyPr>
            <a:normAutofit/>
          </a:bodyPr>
          <a:lstStyle/>
          <a:p>
            <a:pPr>
              <a:buFont typeface="Arial" panose="020B0604020202020204" pitchFamily="34" charset="0"/>
              <a:buChar char="•"/>
            </a:pPr>
            <a:r>
              <a:rPr lang="en-US" b="1" dirty="0"/>
              <a:t>Definition</a:t>
            </a:r>
            <a:r>
              <a:rPr lang="en-US" dirty="0"/>
              <a:t>: Macros are automated sequences of instructions that perform repetitive tasks in Excel.</a:t>
            </a:r>
          </a:p>
          <a:p>
            <a:pPr>
              <a:buFont typeface="Arial" panose="020B0604020202020204" pitchFamily="34" charset="0"/>
              <a:buChar char="•"/>
            </a:pPr>
            <a:r>
              <a:rPr lang="en-US" b="1" dirty="0"/>
              <a:t>Purpose</a:t>
            </a:r>
            <a:r>
              <a:rPr lang="en-US" dirty="0"/>
              <a:t>: To increase efficiency, reduce errors, and streamline workflow.</a:t>
            </a:r>
          </a:p>
          <a:p>
            <a:endParaRPr lang="en-IN" dirty="0">
              <a:latin typeface="Baskerville Old Face" panose="02020602080505020303" pitchFamily="18" charset="0"/>
            </a:endParaRPr>
          </a:p>
        </p:txBody>
      </p:sp>
      <p:pic>
        <p:nvPicPr>
          <p:cNvPr id="4" name="Picture 3">
            <a:extLst>
              <a:ext uri="{FF2B5EF4-FFF2-40B4-BE49-F238E27FC236}">
                <a16:creationId xmlns:a16="http://schemas.microsoft.com/office/drawing/2014/main" id="{FD078188-227A-863E-4EEB-0D175C5704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0968" y="935396"/>
            <a:ext cx="4962831" cy="513110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90719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26D6B-1647-F28D-7109-31BA9FC2561D}"/>
              </a:ext>
            </a:extLst>
          </p:cNvPr>
          <p:cNvSpPr>
            <a:spLocks noGrp="1"/>
          </p:cNvSpPr>
          <p:nvPr>
            <p:ph type="title"/>
          </p:nvPr>
        </p:nvSpPr>
        <p:spPr/>
        <p:txBody>
          <a:bodyPr>
            <a:noAutofit/>
          </a:bodyPr>
          <a:lstStyle/>
          <a:p>
            <a:r>
              <a:rPr lang="en-IN" sz="5400" b="1" dirty="0"/>
              <a:t>Enabling the Developer Tab</a:t>
            </a:r>
            <a:br>
              <a:rPr lang="en-IN" sz="5400" b="1" dirty="0"/>
            </a:br>
            <a:endParaRPr lang="en-IN" sz="5400" b="1" dirty="0"/>
          </a:p>
        </p:txBody>
      </p:sp>
      <p:sp>
        <p:nvSpPr>
          <p:cNvPr id="3" name="Content Placeholder 2">
            <a:extLst>
              <a:ext uri="{FF2B5EF4-FFF2-40B4-BE49-F238E27FC236}">
                <a16:creationId xmlns:a16="http://schemas.microsoft.com/office/drawing/2014/main" id="{3B559ED1-8FA9-41A3-3BEB-CB6ACE2FE9FF}"/>
              </a:ext>
            </a:extLst>
          </p:cNvPr>
          <p:cNvSpPr>
            <a:spLocks noGrp="1"/>
          </p:cNvSpPr>
          <p:nvPr>
            <p:ph idx="1"/>
          </p:nvPr>
        </p:nvSpPr>
        <p:spPr>
          <a:xfrm>
            <a:off x="503904" y="1690688"/>
            <a:ext cx="5592096" cy="4365983"/>
          </a:xfrm>
        </p:spPr>
        <p:txBody>
          <a:bodyPr>
            <a:noAutofit/>
          </a:bodyPr>
          <a:lstStyle/>
          <a:p>
            <a:pPr>
              <a:buFont typeface="Arial" panose="020B0604020202020204" pitchFamily="34" charset="0"/>
              <a:buChar char="•"/>
            </a:pPr>
            <a:r>
              <a:rPr lang="en-US" b="1" dirty="0"/>
              <a:t>Step 1</a:t>
            </a:r>
            <a:r>
              <a:rPr lang="en-US" dirty="0"/>
              <a:t>: Open Excel.</a:t>
            </a:r>
          </a:p>
          <a:p>
            <a:pPr>
              <a:buFont typeface="Arial" panose="020B0604020202020204" pitchFamily="34" charset="0"/>
              <a:buChar char="•"/>
            </a:pPr>
            <a:r>
              <a:rPr lang="en-US" b="1" dirty="0"/>
              <a:t>Step 2</a:t>
            </a:r>
            <a:r>
              <a:rPr lang="en-US" dirty="0"/>
              <a:t>: Go to the </a:t>
            </a:r>
            <a:r>
              <a:rPr lang="en-US" b="1" dirty="0"/>
              <a:t>File</a:t>
            </a:r>
            <a:r>
              <a:rPr lang="en-US" dirty="0"/>
              <a:t> tab.</a:t>
            </a:r>
          </a:p>
          <a:p>
            <a:pPr>
              <a:buFont typeface="Arial" panose="020B0604020202020204" pitchFamily="34" charset="0"/>
              <a:buChar char="•"/>
            </a:pPr>
            <a:r>
              <a:rPr lang="en-US" b="1" dirty="0"/>
              <a:t>Step 3</a:t>
            </a:r>
            <a:r>
              <a:rPr lang="en-US" dirty="0"/>
              <a:t>: Click on </a:t>
            </a:r>
            <a:r>
              <a:rPr lang="en-US" b="1" dirty="0"/>
              <a:t>Options</a:t>
            </a:r>
            <a:r>
              <a:rPr lang="en-US" dirty="0"/>
              <a:t>.</a:t>
            </a:r>
          </a:p>
          <a:p>
            <a:pPr>
              <a:buFont typeface="Arial" panose="020B0604020202020204" pitchFamily="34" charset="0"/>
              <a:buChar char="•"/>
            </a:pPr>
            <a:r>
              <a:rPr lang="en-US" b="1" dirty="0"/>
              <a:t>Step 4</a:t>
            </a:r>
            <a:r>
              <a:rPr lang="en-US" dirty="0"/>
              <a:t>: In the Excel Options dialog, select </a:t>
            </a:r>
            <a:r>
              <a:rPr lang="en-US" b="1" dirty="0"/>
              <a:t>Customize Ribbon</a:t>
            </a:r>
            <a:r>
              <a:rPr lang="en-US" dirty="0"/>
              <a:t>.</a:t>
            </a:r>
          </a:p>
          <a:p>
            <a:pPr>
              <a:buFont typeface="Arial" panose="020B0604020202020204" pitchFamily="34" charset="0"/>
              <a:buChar char="•"/>
            </a:pPr>
            <a:r>
              <a:rPr lang="en-US" b="1" dirty="0"/>
              <a:t>Step 5</a:t>
            </a:r>
            <a:r>
              <a:rPr lang="en-US" dirty="0"/>
              <a:t>: In the right pane, check the box for </a:t>
            </a:r>
            <a:r>
              <a:rPr lang="en-US" b="1" dirty="0"/>
              <a:t>Developer</a:t>
            </a:r>
            <a:r>
              <a:rPr lang="en-US" dirty="0"/>
              <a:t>.</a:t>
            </a:r>
          </a:p>
          <a:p>
            <a:pPr>
              <a:buFont typeface="Arial" panose="020B0604020202020204" pitchFamily="34" charset="0"/>
              <a:buChar char="•"/>
            </a:pPr>
            <a:r>
              <a:rPr lang="en-US" b="1" dirty="0"/>
              <a:t>Step 6</a:t>
            </a:r>
            <a:r>
              <a:rPr lang="en-US" dirty="0"/>
              <a:t>: Click </a:t>
            </a:r>
            <a:r>
              <a:rPr lang="en-US" b="1" dirty="0"/>
              <a:t>OK</a:t>
            </a:r>
            <a:r>
              <a:rPr lang="en-US" dirty="0"/>
              <a:t> to add the Developer tab to the ribbon.</a:t>
            </a:r>
          </a:p>
          <a:p>
            <a:endParaRPr lang="en-IN" dirty="0">
              <a:latin typeface="Baskerville Old Face" panose="02020602080505020303" pitchFamily="18" charset="0"/>
            </a:endParaRPr>
          </a:p>
        </p:txBody>
      </p:sp>
      <p:pic>
        <p:nvPicPr>
          <p:cNvPr id="6" name="Picture 5">
            <a:extLst>
              <a:ext uri="{FF2B5EF4-FFF2-40B4-BE49-F238E27FC236}">
                <a16:creationId xmlns:a16="http://schemas.microsoft.com/office/drawing/2014/main" id="{C2749B24-A96C-E954-985E-1557A796B0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5164" y="1858297"/>
            <a:ext cx="4619471" cy="384441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33427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5874B-A618-8B4C-5B10-4F6E47F64BE7}"/>
              </a:ext>
            </a:extLst>
          </p:cNvPr>
          <p:cNvSpPr>
            <a:spLocks noGrp="1"/>
          </p:cNvSpPr>
          <p:nvPr>
            <p:ph type="title"/>
          </p:nvPr>
        </p:nvSpPr>
        <p:spPr>
          <a:xfrm>
            <a:off x="838200" y="-175650"/>
            <a:ext cx="10515600" cy="1325563"/>
          </a:xfrm>
        </p:spPr>
        <p:txBody>
          <a:bodyPr>
            <a:normAutofit/>
          </a:bodyPr>
          <a:lstStyle/>
          <a:p>
            <a:r>
              <a:rPr lang="en-IN" sz="6000" b="1" dirty="0"/>
              <a:t>Recording a Macro</a:t>
            </a:r>
            <a:endParaRPr lang="en-IN" sz="13800" b="1" dirty="0"/>
          </a:p>
        </p:txBody>
      </p:sp>
      <p:sp>
        <p:nvSpPr>
          <p:cNvPr id="3" name="Content Placeholder 2">
            <a:extLst>
              <a:ext uri="{FF2B5EF4-FFF2-40B4-BE49-F238E27FC236}">
                <a16:creationId xmlns:a16="http://schemas.microsoft.com/office/drawing/2014/main" id="{28F7A782-2258-3078-CB01-C4D09E2B2D4B}"/>
              </a:ext>
            </a:extLst>
          </p:cNvPr>
          <p:cNvSpPr>
            <a:spLocks noGrp="1"/>
          </p:cNvSpPr>
          <p:nvPr>
            <p:ph idx="1"/>
          </p:nvPr>
        </p:nvSpPr>
        <p:spPr>
          <a:xfrm>
            <a:off x="0" y="912812"/>
            <a:ext cx="8699091" cy="5032375"/>
          </a:xfrm>
        </p:spPr>
        <p:txBody>
          <a:bodyPr>
            <a:noAutofit/>
          </a:bodyPr>
          <a:lstStyle/>
          <a:p>
            <a:pPr>
              <a:buFont typeface="Arial" panose="020B0604020202020204" pitchFamily="34" charset="0"/>
              <a:buChar char="•"/>
            </a:pPr>
            <a:r>
              <a:rPr lang="en-US" sz="2400" b="1" dirty="0"/>
              <a:t>Step 1</a:t>
            </a:r>
            <a:r>
              <a:rPr lang="en-US" sz="2400" dirty="0"/>
              <a:t>: Go to the </a:t>
            </a:r>
            <a:r>
              <a:rPr lang="en-US" sz="2400" b="1" dirty="0"/>
              <a:t>Developer</a:t>
            </a:r>
            <a:r>
              <a:rPr lang="en-US" sz="2400" dirty="0"/>
              <a:t> tab on the ribbon.</a:t>
            </a:r>
          </a:p>
          <a:p>
            <a:pPr>
              <a:buFont typeface="Arial" panose="020B0604020202020204" pitchFamily="34" charset="0"/>
              <a:buChar char="•"/>
            </a:pPr>
            <a:r>
              <a:rPr lang="en-US" sz="2400" b="1" dirty="0"/>
              <a:t>Step 2</a:t>
            </a:r>
            <a:r>
              <a:rPr lang="en-US" sz="2400" dirty="0"/>
              <a:t>: Click on </a:t>
            </a:r>
            <a:r>
              <a:rPr lang="en-US" sz="2400" b="1" dirty="0"/>
              <a:t>Record Macro</a:t>
            </a:r>
            <a:r>
              <a:rPr lang="en-US" sz="2400" dirty="0"/>
              <a:t>.</a:t>
            </a:r>
          </a:p>
          <a:p>
            <a:pPr marL="742950" lvl="1" indent="-285750">
              <a:buFont typeface="Arial" panose="020B0604020202020204" pitchFamily="34" charset="0"/>
              <a:buChar char="•"/>
            </a:pPr>
            <a:r>
              <a:rPr lang="en-US" b="1" dirty="0"/>
              <a:t>Name your macro</a:t>
            </a:r>
            <a:r>
              <a:rPr lang="en-US" dirty="0"/>
              <a:t>: Choose a descriptive name without spaces.</a:t>
            </a:r>
          </a:p>
          <a:p>
            <a:pPr marL="742950" lvl="1" indent="-285750">
              <a:buFont typeface="Arial" panose="020B0604020202020204" pitchFamily="34" charset="0"/>
              <a:buChar char="•"/>
            </a:pPr>
            <a:r>
              <a:rPr lang="en-US" b="1" dirty="0"/>
              <a:t>Shortcut key</a:t>
            </a:r>
            <a:r>
              <a:rPr lang="en-US" dirty="0"/>
              <a:t>: Assign a shortcut (optional, e.g., Ctrl + Shift + M).</a:t>
            </a:r>
          </a:p>
          <a:p>
            <a:pPr marL="742950" lvl="1" indent="-285750">
              <a:buFont typeface="Arial" panose="020B0604020202020204" pitchFamily="34" charset="0"/>
              <a:buChar char="•"/>
            </a:pPr>
            <a:r>
              <a:rPr lang="en-US" b="1" dirty="0"/>
              <a:t>Store macro in</a:t>
            </a:r>
            <a:r>
              <a:rPr lang="en-US" dirty="0"/>
              <a:t>: Choose where to save the macro (This Workbook, New Workbook, or Personal Macro Workbook).</a:t>
            </a:r>
          </a:p>
          <a:p>
            <a:pPr marL="742950" lvl="1" indent="-285750">
              <a:buFont typeface="Arial" panose="020B0604020202020204" pitchFamily="34" charset="0"/>
              <a:buChar char="•"/>
            </a:pPr>
            <a:r>
              <a:rPr lang="en-US" b="1" dirty="0"/>
              <a:t>Description</a:t>
            </a:r>
            <a:r>
              <a:rPr lang="en-US" dirty="0"/>
              <a:t>: Optionally, provide a brief description of what the macro does.</a:t>
            </a:r>
          </a:p>
          <a:p>
            <a:pPr>
              <a:buFont typeface="Arial" panose="020B0604020202020204" pitchFamily="34" charset="0"/>
              <a:buChar char="•"/>
            </a:pPr>
            <a:r>
              <a:rPr lang="en-US" sz="2400" b="1" dirty="0"/>
              <a:t>Step 3</a:t>
            </a:r>
            <a:r>
              <a:rPr lang="en-US" sz="2400" dirty="0"/>
              <a:t>: Click </a:t>
            </a:r>
            <a:r>
              <a:rPr lang="en-US" sz="2400" b="1" dirty="0"/>
              <a:t>OK</a:t>
            </a:r>
            <a:r>
              <a:rPr lang="en-US" sz="2400" dirty="0"/>
              <a:t> to start recording.</a:t>
            </a:r>
          </a:p>
          <a:p>
            <a:pPr>
              <a:buFont typeface="Arial" panose="020B0604020202020204" pitchFamily="34" charset="0"/>
              <a:buChar char="•"/>
            </a:pPr>
            <a:r>
              <a:rPr lang="en-US" sz="2400" b="1" dirty="0"/>
              <a:t>Step 4</a:t>
            </a:r>
            <a:r>
              <a:rPr lang="en-US" sz="2400" dirty="0"/>
              <a:t>: Perform the actions you want to automate (e.g., formatting cells, entering data).</a:t>
            </a:r>
          </a:p>
          <a:p>
            <a:pPr>
              <a:buFont typeface="Arial" panose="020B0604020202020204" pitchFamily="34" charset="0"/>
              <a:buChar char="•"/>
            </a:pPr>
            <a:r>
              <a:rPr lang="en-US" sz="2400" b="1" dirty="0"/>
              <a:t>Step 5</a:t>
            </a:r>
            <a:r>
              <a:rPr lang="en-US" sz="2400" dirty="0"/>
              <a:t>: Once done, return to the </a:t>
            </a:r>
            <a:r>
              <a:rPr lang="en-US" sz="2400" b="1" dirty="0"/>
              <a:t>Developer</a:t>
            </a:r>
            <a:r>
              <a:rPr lang="en-US" sz="2400" dirty="0"/>
              <a:t> tab and click on </a:t>
            </a:r>
            <a:r>
              <a:rPr lang="en-US" sz="2400" b="1" dirty="0"/>
              <a:t>Stop Recording</a:t>
            </a:r>
            <a:r>
              <a:rPr lang="en-US" sz="2400" dirty="0"/>
              <a:t>.</a:t>
            </a:r>
          </a:p>
          <a:p>
            <a:endParaRPr lang="en-IN" sz="2400" dirty="0">
              <a:latin typeface="Baskerville Old Face" panose="02020602080505020303" pitchFamily="18" charset="0"/>
            </a:endParaRPr>
          </a:p>
        </p:txBody>
      </p:sp>
      <p:pic>
        <p:nvPicPr>
          <p:cNvPr id="6" name="Picture 5">
            <a:extLst>
              <a:ext uri="{FF2B5EF4-FFF2-40B4-BE49-F238E27FC236}">
                <a16:creationId xmlns:a16="http://schemas.microsoft.com/office/drawing/2014/main" id="{460A1BF0-E475-262C-8CF2-847819F8A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9091" y="1828801"/>
            <a:ext cx="3267075" cy="3283974"/>
          </a:xfrm>
          <a:prstGeom prst="rect">
            <a:avLst/>
          </a:prstGeom>
          <a:ln>
            <a:noFill/>
          </a:ln>
          <a:effectLst>
            <a:softEdge rad="112500"/>
          </a:effectLst>
        </p:spPr>
      </p:pic>
    </p:spTree>
    <p:extLst>
      <p:ext uri="{BB962C8B-B14F-4D97-AF65-F5344CB8AC3E}">
        <p14:creationId xmlns:p14="http://schemas.microsoft.com/office/powerpoint/2010/main" val="1220695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1274C-B46F-3E69-DC90-E5DBE57515C5}"/>
              </a:ext>
            </a:extLst>
          </p:cNvPr>
          <p:cNvSpPr>
            <a:spLocks noGrp="1"/>
          </p:cNvSpPr>
          <p:nvPr>
            <p:ph type="title"/>
          </p:nvPr>
        </p:nvSpPr>
        <p:spPr>
          <a:xfrm>
            <a:off x="680882" y="-87159"/>
            <a:ext cx="10515600" cy="1325563"/>
          </a:xfrm>
        </p:spPr>
        <p:txBody>
          <a:bodyPr>
            <a:normAutofit/>
          </a:bodyPr>
          <a:lstStyle/>
          <a:p>
            <a:r>
              <a:rPr lang="en-IN" sz="4800" b="1" dirty="0"/>
              <a:t>Running a Macro</a:t>
            </a:r>
            <a:endParaRPr lang="en-IN" sz="9600" b="1" dirty="0"/>
          </a:p>
        </p:txBody>
      </p:sp>
      <p:sp>
        <p:nvSpPr>
          <p:cNvPr id="3" name="Content Placeholder 2">
            <a:extLst>
              <a:ext uri="{FF2B5EF4-FFF2-40B4-BE49-F238E27FC236}">
                <a16:creationId xmlns:a16="http://schemas.microsoft.com/office/drawing/2014/main" id="{13E54C00-27DD-E791-6AA5-1263DDA635BD}"/>
              </a:ext>
            </a:extLst>
          </p:cNvPr>
          <p:cNvSpPr>
            <a:spLocks noGrp="1"/>
          </p:cNvSpPr>
          <p:nvPr>
            <p:ph idx="1"/>
          </p:nvPr>
        </p:nvSpPr>
        <p:spPr>
          <a:xfrm>
            <a:off x="336753" y="1238404"/>
            <a:ext cx="7361903" cy="4351338"/>
          </a:xfrm>
        </p:spPr>
        <p:txBody>
          <a:bodyPr>
            <a:noAutofit/>
          </a:bodyPr>
          <a:lstStyle/>
          <a:p>
            <a:pPr>
              <a:buFont typeface="Arial" panose="020B0604020202020204" pitchFamily="34" charset="0"/>
              <a:buChar char="•"/>
            </a:pPr>
            <a:r>
              <a:rPr lang="en-US" b="1" dirty="0"/>
              <a:t>Method 1</a:t>
            </a:r>
            <a:r>
              <a:rPr lang="en-US" dirty="0"/>
              <a:t>: Using the Developer Tab</a:t>
            </a:r>
          </a:p>
          <a:p>
            <a:pPr marL="742950" lvl="1" indent="-285750">
              <a:buFont typeface="Arial" panose="020B0604020202020204" pitchFamily="34" charset="0"/>
              <a:buChar char="•"/>
            </a:pPr>
            <a:r>
              <a:rPr lang="en-US" b="1" dirty="0"/>
              <a:t>Step 1</a:t>
            </a:r>
            <a:r>
              <a:rPr lang="en-US" dirty="0"/>
              <a:t>: Go to the </a:t>
            </a:r>
            <a:r>
              <a:rPr lang="en-US" b="1" dirty="0"/>
              <a:t>Developer</a:t>
            </a:r>
            <a:r>
              <a:rPr lang="en-US" dirty="0"/>
              <a:t> tab.</a:t>
            </a:r>
          </a:p>
          <a:p>
            <a:pPr marL="742950" lvl="1" indent="-285750">
              <a:buFont typeface="Arial" panose="020B0604020202020204" pitchFamily="34" charset="0"/>
              <a:buChar char="•"/>
            </a:pPr>
            <a:r>
              <a:rPr lang="en-US" b="1" dirty="0"/>
              <a:t>Step 2</a:t>
            </a:r>
            <a:r>
              <a:rPr lang="en-US" dirty="0"/>
              <a:t>: Click on </a:t>
            </a:r>
            <a:r>
              <a:rPr lang="en-US" b="1" dirty="0"/>
              <a:t>Macros</a:t>
            </a:r>
            <a:r>
              <a:rPr lang="en-US" dirty="0"/>
              <a:t>.</a:t>
            </a:r>
          </a:p>
          <a:p>
            <a:pPr marL="742950" lvl="1" indent="-285750">
              <a:buFont typeface="Arial" panose="020B0604020202020204" pitchFamily="34" charset="0"/>
              <a:buChar char="•"/>
            </a:pPr>
            <a:r>
              <a:rPr lang="en-US" b="1" dirty="0"/>
              <a:t>Step 3</a:t>
            </a:r>
            <a:r>
              <a:rPr lang="en-US" dirty="0"/>
              <a:t>: Select the macro you want to run and click </a:t>
            </a:r>
            <a:r>
              <a:rPr lang="en-US" b="1" dirty="0"/>
              <a:t>Run</a:t>
            </a:r>
            <a:r>
              <a:rPr lang="en-US" dirty="0"/>
              <a:t>.</a:t>
            </a:r>
          </a:p>
          <a:p>
            <a:pPr>
              <a:buFont typeface="Arial" panose="020B0604020202020204" pitchFamily="34" charset="0"/>
              <a:buChar char="•"/>
            </a:pPr>
            <a:r>
              <a:rPr lang="en-US" b="1" dirty="0"/>
              <a:t>Method 2</a:t>
            </a:r>
            <a:r>
              <a:rPr lang="en-US" dirty="0"/>
              <a:t>: Using a Keyboard Shortcut</a:t>
            </a:r>
          </a:p>
          <a:p>
            <a:pPr marL="742950" lvl="1" indent="-285750">
              <a:buFont typeface="Arial" panose="020B0604020202020204" pitchFamily="34" charset="0"/>
              <a:buChar char="•"/>
            </a:pPr>
            <a:r>
              <a:rPr lang="en-US" dirty="0"/>
              <a:t>Press the assigned shortcut key (e.g., Ctrl + Shift + M) to run the macro.</a:t>
            </a:r>
          </a:p>
          <a:p>
            <a:pPr>
              <a:buFont typeface="Arial" panose="020B0604020202020204" pitchFamily="34" charset="0"/>
              <a:buChar char="•"/>
            </a:pPr>
            <a:r>
              <a:rPr lang="en-US" b="1" dirty="0"/>
              <a:t>Method 3</a:t>
            </a:r>
            <a:r>
              <a:rPr lang="en-US" dirty="0"/>
              <a:t>: Assigning to a Button</a:t>
            </a:r>
          </a:p>
          <a:p>
            <a:pPr marL="742950" lvl="1" indent="-285750">
              <a:buFont typeface="Arial" panose="020B0604020202020204" pitchFamily="34" charset="0"/>
              <a:buChar char="•"/>
            </a:pPr>
            <a:r>
              <a:rPr lang="en-US" b="1" dirty="0"/>
              <a:t>Step 1</a:t>
            </a:r>
            <a:r>
              <a:rPr lang="en-US" dirty="0"/>
              <a:t>: Insert a button from the </a:t>
            </a:r>
            <a:r>
              <a:rPr lang="en-US" b="1" dirty="0"/>
              <a:t>Developer</a:t>
            </a:r>
            <a:r>
              <a:rPr lang="en-US" dirty="0"/>
              <a:t> tab using </a:t>
            </a:r>
            <a:r>
              <a:rPr lang="en-US" b="1" dirty="0"/>
              <a:t>Insert</a:t>
            </a:r>
            <a:r>
              <a:rPr lang="en-US" dirty="0"/>
              <a:t> &gt; </a:t>
            </a:r>
            <a:r>
              <a:rPr lang="en-US" b="1" dirty="0"/>
              <a:t>Button</a:t>
            </a:r>
            <a:r>
              <a:rPr lang="en-US" dirty="0"/>
              <a:t>.</a:t>
            </a:r>
          </a:p>
          <a:p>
            <a:pPr marL="742950" lvl="1" indent="-285750">
              <a:buFont typeface="Arial" panose="020B0604020202020204" pitchFamily="34" charset="0"/>
              <a:buChar char="•"/>
            </a:pPr>
            <a:r>
              <a:rPr lang="en-US" b="1" dirty="0"/>
              <a:t>Step 2</a:t>
            </a:r>
            <a:r>
              <a:rPr lang="en-US" dirty="0"/>
              <a:t>: Assign the macro to the button and click to run it.</a:t>
            </a:r>
          </a:p>
          <a:p>
            <a:endParaRPr lang="en-IN" dirty="0">
              <a:latin typeface="Baskerville Old Face" panose="02020602080505020303" pitchFamily="18" charset="0"/>
            </a:endParaRP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E72A7D67-35B2-F82B-9747-DE8BC973A9DF}"/>
                  </a:ext>
                </a:extLst>
              </p14:cNvPr>
              <p14:cNvContentPartPr/>
              <p14:nvPr/>
            </p14:nvContentPartPr>
            <p14:xfrm>
              <a:off x="7156315" y="4671016"/>
              <a:ext cx="360" cy="360"/>
            </p14:xfrm>
          </p:contentPart>
        </mc:Choice>
        <mc:Fallback xmlns="">
          <p:pic>
            <p:nvPicPr>
              <p:cNvPr id="7" name="Ink 6">
                <a:extLst>
                  <a:ext uri="{FF2B5EF4-FFF2-40B4-BE49-F238E27FC236}">
                    <a16:creationId xmlns:a16="http://schemas.microsoft.com/office/drawing/2014/main" id="{E72A7D67-35B2-F82B-9747-DE8BC973A9DF}"/>
                  </a:ext>
                </a:extLst>
              </p:cNvPr>
              <p:cNvPicPr/>
              <p:nvPr/>
            </p:nvPicPr>
            <p:blipFill>
              <a:blip r:embed="rId3"/>
              <a:stretch>
                <a:fillRect/>
              </a:stretch>
            </p:blipFill>
            <p:spPr>
              <a:xfrm>
                <a:off x="7150195" y="4664896"/>
                <a:ext cx="12600" cy="12600"/>
              </a:xfrm>
              <a:prstGeom prst="rect">
                <a:avLst/>
              </a:prstGeom>
            </p:spPr>
          </p:pic>
        </mc:Fallback>
      </mc:AlternateContent>
      <p:pic>
        <p:nvPicPr>
          <p:cNvPr id="5" name="Picture 4">
            <a:extLst>
              <a:ext uri="{FF2B5EF4-FFF2-40B4-BE49-F238E27FC236}">
                <a16:creationId xmlns:a16="http://schemas.microsoft.com/office/drawing/2014/main" id="{6E683952-20C9-7DC8-7FCE-0BFECA1E86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3020" y="1450361"/>
            <a:ext cx="4313905" cy="413938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239855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EC8DE-F791-0F85-E404-AA307163FE9E}"/>
              </a:ext>
            </a:extLst>
          </p:cNvPr>
          <p:cNvSpPr>
            <a:spLocks noGrp="1"/>
          </p:cNvSpPr>
          <p:nvPr>
            <p:ph type="title"/>
          </p:nvPr>
        </p:nvSpPr>
        <p:spPr/>
        <p:txBody>
          <a:bodyPr>
            <a:normAutofit/>
          </a:bodyPr>
          <a:lstStyle/>
          <a:p>
            <a:r>
              <a:rPr lang="en-IN" sz="6000" b="1" dirty="0"/>
              <a:t>Editing a Macro</a:t>
            </a:r>
            <a:endParaRPr lang="en-IN" sz="13800" b="1" dirty="0"/>
          </a:p>
        </p:txBody>
      </p:sp>
      <p:pic>
        <p:nvPicPr>
          <p:cNvPr id="5" name="Picture 4">
            <a:extLst>
              <a:ext uri="{FF2B5EF4-FFF2-40B4-BE49-F238E27FC236}">
                <a16:creationId xmlns:a16="http://schemas.microsoft.com/office/drawing/2014/main" id="{2C78FA21-E784-4D3C-5FE4-D6EB8EA05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9643" y="1318729"/>
            <a:ext cx="4764157" cy="4664628"/>
          </a:xfrm>
          <a:prstGeom prst="rect">
            <a:avLst/>
          </a:prstGeom>
          <a:ln>
            <a:noFill/>
          </a:ln>
          <a:effectLst>
            <a:outerShdw blurRad="292100" dist="139700" dir="2700000" algn="tl" rotWithShape="0">
              <a:srgbClr val="333333">
                <a:alpha val="65000"/>
              </a:srgbClr>
            </a:outerShdw>
          </a:effectLst>
        </p:spPr>
      </p:pic>
      <p:sp>
        <p:nvSpPr>
          <p:cNvPr id="4" name="Rectangle 1">
            <a:extLst>
              <a:ext uri="{FF2B5EF4-FFF2-40B4-BE49-F238E27FC236}">
                <a16:creationId xmlns:a16="http://schemas.microsoft.com/office/drawing/2014/main" id="{1571AF67-10B2-3A13-3C31-BB2829EC17BD}"/>
              </a:ext>
            </a:extLst>
          </p:cNvPr>
          <p:cNvSpPr>
            <a:spLocks noGrp="1" noChangeArrowheads="1"/>
          </p:cNvSpPr>
          <p:nvPr>
            <p:ph idx="1"/>
          </p:nvPr>
        </p:nvSpPr>
        <p:spPr bwMode="auto">
          <a:xfrm>
            <a:off x="200967" y="1205775"/>
            <a:ext cx="6270171"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Step 1</a:t>
            </a:r>
            <a:r>
              <a:rPr kumimoji="0" lang="en-US" altLang="en-US" sz="2400" b="0" i="0" u="none" strike="noStrike" cap="none" normalizeH="0" baseline="0" dirty="0">
                <a:ln>
                  <a:noFill/>
                </a:ln>
                <a:solidFill>
                  <a:schemeClr val="tx1"/>
                </a:solidFill>
                <a:effectLst/>
                <a:latin typeface="Arial" panose="020B0604020202020204" pitchFamily="34" charset="0"/>
              </a:rPr>
              <a:t>: Go to the </a:t>
            </a:r>
            <a:r>
              <a:rPr kumimoji="0" lang="en-US" altLang="en-US" sz="2400" b="1" i="0" u="none" strike="noStrike" cap="none" normalizeH="0" baseline="0" dirty="0">
                <a:ln>
                  <a:noFill/>
                </a:ln>
                <a:solidFill>
                  <a:schemeClr val="tx1"/>
                </a:solidFill>
                <a:effectLst/>
                <a:latin typeface="Arial" panose="020B0604020202020204" pitchFamily="34" charset="0"/>
              </a:rPr>
              <a:t>Developer</a:t>
            </a:r>
            <a:r>
              <a:rPr kumimoji="0" lang="en-US" altLang="en-US" sz="2400" b="0" i="0" u="none" strike="noStrike" cap="none" normalizeH="0" baseline="0" dirty="0">
                <a:ln>
                  <a:noFill/>
                </a:ln>
                <a:solidFill>
                  <a:schemeClr val="tx1"/>
                </a:solidFill>
                <a:effectLst/>
                <a:latin typeface="Arial" panose="020B0604020202020204" pitchFamily="34" charset="0"/>
              </a:rPr>
              <a:t> tab.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Step 2</a:t>
            </a:r>
            <a:r>
              <a:rPr kumimoji="0" lang="en-US" altLang="en-US" sz="2400" b="0" i="0" u="none" strike="noStrike" cap="none" normalizeH="0" baseline="0" dirty="0">
                <a:ln>
                  <a:noFill/>
                </a:ln>
                <a:solidFill>
                  <a:schemeClr val="tx1"/>
                </a:solidFill>
                <a:effectLst/>
                <a:latin typeface="Arial" panose="020B0604020202020204" pitchFamily="34" charset="0"/>
              </a:rPr>
              <a:t>: Click on </a:t>
            </a:r>
            <a:r>
              <a:rPr kumimoji="0" lang="en-US" altLang="en-US" sz="2400" b="1" i="0" u="none" strike="noStrike" cap="none" normalizeH="0" baseline="0" dirty="0">
                <a:ln>
                  <a:noFill/>
                </a:ln>
                <a:solidFill>
                  <a:schemeClr val="tx1"/>
                </a:solidFill>
                <a:effectLst/>
                <a:latin typeface="Arial" panose="020B0604020202020204" pitchFamily="34" charset="0"/>
              </a:rPr>
              <a:t>Macros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Step 3</a:t>
            </a:r>
            <a:r>
              <a:rPr kumimoji="0" lang="en-US" altLang="en-US" sz="2400" b="0" i="0" u="none" strike="noStrike" cap="none" normalizeH="0" baseline="0" dirty="0">
                <a:ln>
                  <a:noFill/>
                </a:ln>
                <a:solidFill>
                  <a:schemeClr val="tx1"/>
                </a:solidFill>
                <a:effectLst/>
                <a:latin typeface="Arial" panose="020B0604020202020204" pitchFamily="34" charset="0"/>
              </a:rPr>
              <a:t>: Select the macro you want to edit and click </a:t>
            </a:r>
            <a:r>
              <a:rPr kumimoji="0" lang="en-US" altLang="en-US" sz="2400" b="1" i="0" u="none" strike="noStrike" cap="none" normalizeH="0" baseline="0" dirty="0">
                <a:ln>
                  <a:noFill/>
                </a:ln>
                <a:solidFill>
                  <a:schemeClr val="tx1"/>
                </a:solidFill>
                <a:effectLst/>
                <a:latin typeface="Arial" panose="020B0604020202020204" pitchFamily="34" charset="0"/>
              </a:rPr>
              <a:t>Edit</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Step 4</a:t>
            </a:r>
            <a:r>
              <a:rPr kumimoji="0" lang="en-US" altLang="en-US" sz="2400" b="0" i="0" u="none" strike="noStrike" cap="none" normalizeH="0" baseline="0" dirty="0">
                <a:ln>
                  <a:noFill/>
                </a:ln>
                <a:solidFill>
                  <a:schemeClr val="tx1"/>
                </a:solidFill>
                <a:effectLst/>
                <a:latin typeface="Arial" panose="020B0604020202020204" pitchFamily="34" charset="0"/>
              </a:rPr>
              <a:t>: This opens the VBA editor where you can modify the code.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Add comments using a single quote (</a:t>
            </a:r>
            <a:r>
              <a:rPr kumimoji="0" lang="en-US" altLang="en-US" b="0" i="0" u="none" strike="noStrike" cap="none" normalizeH="0" baseline="0" dirty="0">
                <a:ln>
                  <a:noFill/>
                </a:ln>
                <a:solidFill>
                  <a:schemeClr val="tx1"/>
                </a:solidFill>
                <a:effectLst/>
                <a:latin typeface="Arial Unicode MS"/>
              </a:rPr>
              <a:t>'</a:t>
            </a:r>
            <a:r>
              <a:rPr kumimoji="0" lang="en-US" altLang="en-US" b="0" i="0" u="none" strike="noStrike" cap="none" normalizeH="0" baseline="0" dirty="0">
                <a:ln>
                  <a:noFill/>
                </a:ln>
                <a:solidFill>
                  <a:schemeClr val="tx1"/>
                </a:solidFill>
                <a:effectLst/>
              </a:rPr>
              <a:t>) for better clarity.</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Adjust the code for new functionalities or to change the range of cells the macro applies to.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Step 5</a:t>
            </a:r>
            <a:r>
              <a:rPr kumimoji="0" lang="en-US" altLang="en-US" sz="2400" b="0" i="0" u="none" strike="noStrike" cap="none" normalizeH="0" baseline="0" dirty="0">
                <a:ln>
                  <a:noFill/>
                </a:ln>
                <a:solidFill>
                  <a:schemeClr val="tx1"/>
                </a:solidFill>
                <a:effectLst/>
                <a:latin typeface="Arial" panose="020B0604020202020204" pitchFamily="34" charset="0"/>
              </a:rPr>
              <a:t>: After editing, close the VBA editor and return to Excel.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0112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DB51D-F7BA-6EE5-4945-AC639D33A13C}"/>
              </a:ext>
            </a:extLst>
          </p:cNvPr>
          <p:cNvSpPr>
            <a:spLocks noGrp="1"/>
          </p:cNvSpPr>
          <p:nvPr>
            <p:ph type="title"/>
          </p:nvPr>
        </p:nvSpPr>
        <p:spPr/>
        <p:txBody>
          <a:bodyPr>
            <a:normAutofit/>
          </a:bodyPr>
          <a:lstStyle/>
          <a:p>
            <a:r>
              <a:rPr lang="en-IN" sz="5400" b="1" dirty="0"/>
              <a:t>Best Practices for Macros</a:t>
            </a:r>
            <a:endParaRPr lang="en-IN" sz="11500" b="1" dirty="0"/>
          </a:p>
        </p:txBody>
      </p:sp>
      <p:sp>
        <p:nvSpPr>
          <p:cNvPr id="4" name="Rectangle 1">
            <a:extLst>
              <a:ext uri="{FF2B5EF4-FFF2-40B4-BE49-F238E27FC236}">
                <a16:creationId xmlns:a16="http://schemas.microsoft.com/office/drawing/2014/main" id="{892EFAFF-80D8-1476-148C-8BF64C2B8DC5}"/>
              </a:ext>
            </a:extLst>
          </p:cNvPr>
          <p:cNvSpPr>
            <a:spLocks noGrp="1" noChangeArrowheads="1"/>
          </p:cNvSpPr>
          <p:nvPr>
            <p:ph idx="1"/>
          </p:nvPr>
        </p:nvSpPr>
        <p:spPr bwMode="auto">
          <a:xfrm>
            <a:off x="211016" y="1671151"/>
            <a:ext cx="6008914"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Naming Conventions</a:t>
            </a:r>
            <a:r>
              <a:rPr kumimoji="0" lang="en-US" altLang="en-US" sz="2400" b="0" i="0" u="none" strike="noStrike" cap="none" normalizeH="0" baseline="0" dirty="0">
                <a:ln>
                  <a:noFill/>
                </a:ln>
                <a:solidFill>
                  <a:schemeClr val="tx1"/>
                </a:solidFill>
                <a:effectLst/>
                <a:latin typeface="Arial" panose="020B0604020202020204" pitchFamily="34" charset="0"/>
              </a:rPr>
              <a:t>: Use clear, descriptive names for easy identification.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Commenting Code</a:t>
            </a:r>
            <a:r>
              <a:rPr kumimoji="0" lang="en-US" altLang="en-US" sz="2400" b="0" i="0" u="none" strike="noStrike" cap="none" normalizeH="0" baseline="0" dirty="0">
                <a:ln>
                  <a:noFill/>
                </a:ln>
                <a:solidFill>
                  <a:schemeClr val="tx1"/>
                </a:solidFill>
                <a:effectLst/>
                <a:latin typeface="Arial" panose="020B0604020202020204" pitchFamily="34" charset="0"/>
              </a:rPr>
              <a:t>: Include comments in the VBA editor to explain the purpose of different parts of the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Error Handling</a:t>
            </a:r>
            <a:r>
              <a:rPr kumimoji="0" lang="en-US" altLang="en-US" sz="2400" b="0" i="0" u="none" strike="noStrike" cap="none" normalizeH="0" baseline="0" dirty="0">
                <a:ln>
                  <a:noFill/>
                </a:ln>
                <a:solidFill>
                  <a:schemeClr val="tx1"/>
                </a:solidFill>
                <a:effectLst/>
                <a:latin typeface="Arial" panose="020B0604020202020204" pitchFamily="34" charset="0"/>
              </a:rPr>
              <a:t>: Implement error handling to manage potential issues (e.g., using </a:t>
            </a:r>
            <a:r>
              <a:rPr kumimoji="0" lang="en-US" altLang="en-US" sz="2400" b="0" i="0" u="none" strike="noStrike" cap="none" normalizeH="0" baseline="0" dirty="0">
                <a:ln>
                  <a:noFill/>
                </a:ln>
                <a:solidFill>
                  <a:schemeClr val="tx1"/>
                </a:solidFill>
                <a:effectLst/>
                <a:latin typeface="Arial Unicode MS"/>
              </a:rPr>
              <a:t>On Error Resume Next</a:t>
            </a:r>
            <a:r>
              <a:rPr kumimoji="0" lang="en-US" altLang="en-US" sz="2400" b="0" i="0" u="none" strike="noStrike" cap="none" normalizeH="0" baseline="0" dirty="0">
                <a:ln>
                  <a:noFill/>
                </a:ln>
                <a:solidFill>
                  <a:schemeClr val="tx1"/>
                </a:solidFill>
                <a:effectLst/>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Testing</a:t>
            </a:r>
            <a:r>
              <a:rPr kumimoji="0" lang="en-US" altLang="en-US" sz="2400" b="0" i="0" u="none" strike="noStrike" cap="none" normalizeH="0" baseline="0" dirty="0">
                <a:ln>
                  <a:noFill/>
                </a:ln>
                <a:solidFill>
                  <a:schemeClr val="tx1"/>
                </a:solidFill>
                <a:effectLst/>
                <a:latin typeface="Arial" panose="020B0604020202020204" pitchFamily="34" charset="0"/>
              </a:rPr>
              <a:t>: Always test macros on sample data before applying them to important files.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E64EC763-43C4-D71C-E8C0-C76694A54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7114" y="1489421"/>
            <a:ext cx="4630993" cy="3879158"/>
          </a:xfrm>
          <a:prstGeom prst="rect">
            <a:avLst/>
          </a:prstGeom>
          <a:ln>
            <a:noFill/>
          </a:ln>
          <a:effectLst>
            <a:softEdge rad="112500"/>
          </a:effectLst>
        </p:spPr>
      </p:pic>
    </p:spTree>
    <p:extLst>
      <p:ext uri="{BB962C8B-B14F-4D97-AF65-F5344CB8AC3E}">
        <p14:creationId xmlns:p14="http://schemas.microsoft.com/office/powerpoint/2010/main" val="3019834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B7AD5-5253-9930-C53F-3C4D9316D88D}"/>
              </a:ext>
            </a:extLst>
          </p:cNvPr>
          <p:cNvSpPr>
            <a:spLocks noGrp="1"/>
          </p:cNvSpPr>
          <p:nvPr>
            <p:ph type="title"/>
          </p:nvPr>
        </p:nvSpPr>
        <p:spPr/>
        <p:txBody>
          <a:bodyPr>
            <a:normAutofit/>
          </a:bodyPr>
          <a:lstStyle/>
          <a:p>
            <a:pPr algn="ctr"/>
            <a:r>
              <a:rPr lang="en-IN" sz="6600" b="1" dirty="0"/>
              <a:t>Conclusion</a:t>
            </a:r>
          </a:p>
        </p:txBody>
      </p:sp>
      <p:sp>
        <p:nvSpPr>
          <p:cNvPr id="3" name="Content Placeholder 2">
            <a:extLst>
              <a:ext uri="{FF2B5EF4-FFF2-40B4-BE49-F238E27FC236}">
                <a16:creationId xmlns:a16="http://schemas.microsoft.com/office/drawing/2014/main" id="{45524FFE-93F9-AE32-DB53-B428C72D19FB}"/>
              </a:ext>
            </a:extLst>
          </p:cNvPr>
          <p:cNvSpPr>
            <a:spLocks noGrp="1"/>
          </p:cNvSpPr>
          <p:nvPr>
            <p:ph idx="1"/>
          </p:nvPr>
        </p:nvSpPr>
        <p:spPr>
          <a:xfrm>
            <a:off x="1494183" y="1690687"/>
            <a:ext cx="10084904" cy="4802187"/>
          </a:xfrm>
        </p:spPr>
        <p:txBody>
          <a:bodyPr>
            <a:noAutofit/>
          </a:bodyPr>
          <a:lstStyle/>
          <a:p>
            <a:r>
              <a:rPr lang="en-US" dirty="0"/>
              <a:t>In conclusion, mastering Excel macros offers significant advantages for anyone looking to improve their efficiency in data management and analysis. By automating repetitive tasks, users can save valuable time, ensure consistency in their work, and handle complex operations with ease. As we’ve discussed, macros can be applied in various scenarios, from data entry and formatting to report generation and data manipulation. By adopting best practices in macro development, such as clear naming conventions and thorough documentation, users can create robust and reliable solutions tailored to their specific needs. Embracing the power of macros not only boosts individual productivity but also fosters a more efficient workflow in collaborative environments, ultimately driving better results for the entire organization.</a:t>
            </a:r>
            <a:endParaRPr lang="en-IN" dirty="0">
              <a:latin typeface="Baskerville Old Face" panose="02020602080505020303" pitchFamily="18" charset="0"/>
            </a:endParaRPr>
          </a:p>
        </p:txBody>
      </p:sp>
    </p:spTree>
    <p:extLst>
      <p:ext uri="{BB962C8B-B14F-4D97-AF65-F5344CB8AC3E}">
        <p14:creationId xmlns:p14="http://schemas.microsoft.com/office/powerpoint/2010/main" val="3451294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140</TotalTime>
  <Words>785</Words>
  <Application>Microsoft Office PowerPoint</Application>
  <PresentationFormat>Widescreen</PresentationFormat>
  <Paragraphs>54</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Unicode MS</vt:lpstr>
      <vt:lpstr>Baskerville Old Face</vt:lpstr>
      <vt:lpstr>Bodoni MT</vt:lpstr>
      <vt:lpstr>Book Antiqua</vt:lpstr>
      <vt:lpstr>Calibri</vt:lpstr>
      <vt:lpstr>Calibri Light</vt:lpstr>
      <vt:lpstr>Office Theme</vt:lpstr>
      <vt:lpstr>Excel Macros for Automating Repetitive Tasks</vt:lpstr>
      <vt:lpstr>Introduction</vt:lpstr>
      <vt:lpstr>Understanding Macros</vt:lpstr>
      <vt:lpstr>Enabling the Developer Tab </vt:lpstr>
      <vt:lpstr>Recording a Macro</vt:lpstr>
      <vt:lpstr>Running a Macro</vt:lpstr>
      <vt:lpstr>Editing a Macro</vt:lpstr>
      <vt:lpstr>Best Practices for Macros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2</cp:revision>
  <dcterms:created xsi:type="dcterms:W3CDTF">2024-09-30T14:15:59Z</dcterms:created>
  <dcterms:modified xsi:type="dcterms:W3CDTF">2024-10-16T07:56:30Z</dcterms:modified>
</cp:coreProperties>
</file>