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3:20:52.3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 1 24575,'0'5'0,"0"6"0,0 5 0,0 6 0,0 3 0,-4-2 0,-3-1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3:20:47.4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591 1 24575,'-142'4'0,"118"-1"0,0 0 0,0 2 0,-43 14 0,19-1 0,0 2 0,0 3 0,2 1 0,-54 40 0,81-47 0,19-17 0,0 0 0,0 0 0,0 0 0,0 0 0,1-1 0,-1 1 0,0 0 0,0 0 0,0 0 0,0 0 0,1 0 0,-1 0 0,0 1 0,0-1 0,0 0 0,0 0 0,1 0 0,-1 0 0,0 0 0,0 0 0,0 0 0,0 0 0,0 0 0,1 0 0,-1 0 0,0 0 0,0 1 0,0-1 0,0 0 0,0 0 0,0 0 0,0 0 0,0 0 0,1 1 0,-1-1 0,0 0 0,0 0 0,0 0 0,0 0 0,0 0 0,0 1 0,0-1 0,0 0 0,0 0 0,0 0 0,0 0 0,0 1 0,0-1 0,0 0 0,0 0 0,0 0 0,0 0 0,0 1 0,0-1 0,-1 0 0,1 0 0,0 0 0,0 0 0,0 0 0,0 1 0,17-7 0,34-17-84,112-43-1197,-107 51-5545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3:20:48.0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199 196 24575,'2'0'0,"0"-1"0,-1 1 0,1-1 0,-1 0 0,1 1 0,-1-1 0,1 0 0,-1 0 0,1 0 0,-1 0 0,0 0 0,1 0 0,-1 0 0,0-1 0,0 1 0,0 0 0,2-3 0,17-31 0,-13 23 0,55-81 0,-61 92 0,0 0 0,-1 0 0,1 0 0,-1 0 0,1 0 0,-1 1 0,1-1 0,-1 0 0,0 0 0,1 0 0,-1 0 0,0 0 0,0 0 0,0 0 0,0 0 0,0 0 0,0 0 0,0-1 0,0 1 0,0 0 0,0 0 0,-1 0 0,1 0 0,0 1 0,-1-1 0,0-2 0,0 2 0,0 0 0,0 0 0,-1 1 0,1-1 0,0 0 0,-1 1 0,1-1 0,0 0 0,-1 1 0,1 0 0,-1-1 0,1 1 0,-1 0 0,1 0 0,-3 0 0,-7 0 0,0 0 0,1 2 0,-19 3 0,19-3 0,-99 26 0,94-23 0,0 1 0,0 0 0,1 1 0,-26 16 0,39-22-4,0-1-1,0 1 1,0-1 0,0 1-1,0 0 1,0-1 0,0 1-1,0 0 1,1 0-1,-1 0 1,0 0 0,1 0-1,-1 0 1,1 0-1,-1 0 1,1 0 0,-1 1-1,1-1 13,0-1-1,0 1 0,0-1 0,1 1 1,-1-1-1,0 1 0,0-1 1,0 1-1,1-1 0,-1 0 0,0 1 1,1-1-1,-1 0 0,0 1 0,1-1 1,-1 0-1,1 1 0,-1-1 1,0 0-1,1 0 0,-1 1 0,1-1 1,-1 0-1,1 0 0,-1 0 1,1 0-1,39 6-1490,-16-6-5343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3:21:05.2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976 648 24575,'6'-102'0,"-7"101"0,1-1 0,-1 0 0,1 0 0,-1 0 0,1 0 0,-1 0 0,0 0 0,0 1 0,0-1 0,0 0 0,0 1 0,-1-1 0,1 1 0,0-1 0,-1 1 0,1 0 0,-1 0 0,1-1 0,-1 1 0,0 0 0,1 0 0,-1 0 0,0 1 0,0-1 0,0 0 0,0 1 0,1-1 0,-1 1 0,-3-1 0,-7 0 0,0-1 0,0 2 0,-20 0 0,18 1 0,5-1 0,1 0 0,0 0 0,-1-1 0,1 0 0,-14-4 0,19 4 0,-1 0 0,0-1 0,1 0 0,0 0 0,-1 0 0,1 0 0,0-1 0,0 1 0,0-1 0,0 0 0,1 0 0,-1 0 0,1 0 0,-4-5 0,-3-9 0,-12-18 0,20 34 0,0-1 0,0 0 0,0 1 0,0 0 0,-1-1 0,1 1 0,0 0 0,-1-1 0,1 1 0,-1 0 0,0 0 0,1 0 0,-1 1 0,0-1 0,-2-1 0,2 2 0,1 1 0,0-1 0,0 1 0,0-1 0,0 1 0,0-1 0,0 1 0,0-1 0,0 1 0,0 0 0,0 0 0,1-1 0,-1 1 0,0 0 0,0 0 0,1 0 0,-1 0 0,0 0 0,1 0 0,-1 0 0,1 0 0,-1 1 0,-12 28 0,13-29 0,-15 60 0,14-182 0,1 106 0,0-20 0,1 31 0,-1 22 0,0 460 0,0-471 0,0-1 0,-1 0 0,1 0 0,-1 1 0,0-1 0,0 0 0,-1 0 0,0 0 0,0 0 0,-5 9 0,5-12 0,0 0 0,-1-1 0,1 1 0,-1-1 0,1 1 0,-1-1 0,0 0 0,0 0 0,0 0 0,0 0 0,0 0 0,-1-1 0,1 1 0,0-1 0,-1 0 0,1 0 0,-1 0 0,1-1 0,-8 1 0,-45 2 0,-77-6 0,30 0 0,-156 3 0,289 0 0,-1-1 0,0-2 0,0-1 0,0-1 0,0-2 0,31-11 0,-21 8 0,-35 10 0,1-1 0,-1 1 0,0-1 0,1 0 0,-1-1 0,0 1 0,0-1 0,0 0 0,0 0 0,0 0 0,0 0 0,-1-1 0,1 0 0,-1 1 0,1-1 0,-1 0 0,0-1 0,3-4 0,20-38 0,-26 46 0,0 0 0,0 1 0,0-1 0,0 0 0,0 0 0,0 0 0,0 0 0,0 0 0,0 1 0,0-1 0,0 0 0,0 0 0,0 0 0,0 0 0,0 0 0,0 1 0,0-1 0,0 0 0,0 0 0,0 0 0,0 0 0,0 0 0,0 0 0,0 1 0,0-1 0,1 0 0,-1 0 0,0 0 0,0 0 0,0 0 0,0 0 0,0 0 0,0 0 0,0 1 0,0-1 0,1 0 0,-1 0 0,0 0 0,0 0 0,0 0 0,0 0 0,0 0 0,1 0 0,-1 0 0,0 0 0,0 0 0,0 0 0,0 0 0,0 0 0,1 0 0,-1 0 0,0 0 0,0 0 0,0 0 0,0 0 0,0 0 0,0 0 0,1 0 0,-1 0 0,0 0 0,0-1 0,-2 16 0,-6-1 0,0-1 0,0 0 0,-2-1 0,1 0 0,-2 0 0,1-1 0,-1-1 0,-20 16 0,-14 5 0,-55 29 0,-24 17 0,123-76 0,0-1 0,1 0 0,-1 0 0,1 1 0,-1-1 0,1 0 0,-1 1 0,1-1 0,-1 1 0,1-1 0,-1 1 0,1-1 0,-1 1 0,1-1 0,0 1 0,-1-1 0,1 1 0,0-1 0,0 1 0,-1 0 0,1-1 0,0 1 0,0-1 0,0 1 0,0 0 0,0-1 0,0 1 0,0 1 0,0-2 0,1 1 0,0 0 0,0-1 0,-1 1 0,1-1 0,0 1 0,0-1 0,0 1 0,0-1 0,0 1 0,-1-1 0,1 0 0,0 0 0,0 1 0,0-1 0,2 0 0,49 1 0,-46-1 0,897-3 0,-882 2 0,0-1 0,37-9 0,-35 6 0,-1 1 0,28-1 0,24 7 0,-51 0 0,0-2 0,0 0 0,0-1 0,29-6 0,-48 6 0,-1 0 0,0 0 0,1-1 0,-1 1 0,0-1 0,0 1 0,0-1 0,0 0 0,0 0 0,-1-1 0,1 1 0,-1 0 0,1-1 0,-1 0 0,0 1 0,0-1 0,0 0 0,0 0 0,0 0 0,-1 0 0,1-1 0,-1 1 0,0 0 0,1-6 0,0-3 0,0 1 0,-1-1 0,-1 1 0,0-1 0,0 0 0,-3-14 0,3 23 0,-1 0 0,1 1 0,-1-1 0,1 0 0,-1 0 0,0 1 0,0-1 0,-1 0 0,1 1 0,0-1 0,-1 1 0,0 0 0,1-1 0,-1 1 0,0 0 0,0 0 0,0 0 0,0 0 0,-3-1 0,1 1 0,0 0 0,0 0 0,0 0 0,0 1 0,0 0 0,-1 0 0,1 0 0,0 0 0,-1 1 0,1 0 0,-6 0 0,-9 2 0,1 0 0,-1 1 0,1 2 0,-28 9 0,21 1 0,19-11 0,17-12 0,11-7 0,-16 12 0,-2 0 0,1 0 0,0 0 0,-1-1 0,1 0 0,-1 0 0,0 0 0,-1 0 0,1-1 0,5-8 0,-3 4 0,1 1 0,0-1 0,1 1 0,0 0 0,0 1 0,0 0 0,13-7 0,-5 1 0,-3 3 0,0 1 0,1 0 0,0 1 0,0 0 0,0 1 0,1 1 0,18-6 0,-29 11 0,1 0 0,-1 0 0,0 0 0,1 1 0,-1-1 0,1 1 0,-1 0 0,1 0 0,-1 1 0,1-1 0,-1 1 0,1 0 0,-1 0 0,0 1 0,1-1 0,-1 1 0,0 0 0,0 0 0,0 0 0,0 1 0,-1-1 0,1 1 0,-1 0 0,0 0 0,1 0 0,-1 1 0,0-1 0,-1 1 0,1-1 0,2 5 0,11 22 0,-2 0 0,0 0 0,15 55 0,-24-63 0,-1 1 0,-2-1 0,0 1 0,-1 0 0,-1-1 0,-4 28 0,3-45 0,1 0 0,-1 1 0,-1-1 0,1 0 0,-1 0 0,0 1 0,0-1 0,0-1 0,-1 1 0,1 0 0,-1 0 0,-1-1 0,1 0 0,0 0 0,-1 0 0,0 0 0,0 0 0,0-1 0,-1 1 0,1-1 0,-1 0 0,1-1 0,-1 1 0,0-1 0,0 0 0,0 0 0,-1-1 0,1 1 0,-10 0 0,-28 7 0,-1-2 0,0-2 0,-50 0 0,-493-6 0,540-5 0,46 6 0,0 0 0,0 0 0,0-1 0,0 1 0,0 0 0,0-1 0,1 1 0,-1-1 0,0 1 0,0-1 0,0 1 0,0-1 0,1 0 0,-1 1 0,0-1 0,1 0 0,-2-1 0,2 2 0,0-1 0,0 0 0,0 0 0,1 0 0,-1 1 0,0-1 0,0 0 0,0 0 0,1 1 0,-1-1 0,0 0 0,1 1 0,-1-1 0,1 0 0,-1 1 0,1-1 0,-1 1 0,1-1 0,-1 1 0,1-1 0,0 1 0,-1-1 0,1 1 0,0-1 0,-1 1 0,1 0 0,1-1 0,36-22 0,52-23 0,-59 32 0,0-1 0,-2-2 0,48-35 0,-16 6 0,-61 46 0,0 0 0,0-1 0,1 1 0,-1 0 0,0 0 0,0 0 0,0 0 0,0 0 0,0 0 0,0 0 0,0-1 0,0 1 0,1 0 0,-1 0 0,0 0 0,0 0 0,0 0 0,0 0 0,0-1 0,0 1 0,0 0 0,0 0 0,0 0 0,0 0 0,0 0 0,0-1 0,0 1 0,0 0 0,0 0 0,0 0 0,0 0 0,0 0 0,0-1 0,0 1 0,0 0 0,-1 0 0,1 0 0,0 0 0,0 0 0,0-1 0,0 1 0,0 0 0,0 0 0,0 0 0,0 0 0,-1 0 0,1 0 0,-11-3 0,-13 2 0,7 3 0,1 1 0,-1 1 0,1 0 0,0 1 0,-23 11 0,-80 44 0,58-27 0,10-1 0,39-24 0,-1 0 0,0 0 0,-14 5 0,9-4 0,1 0 0,1 1 0,-25 18 0,-21 13 0,-34 2 0,74-34 0,-2 5 0,21-12 0,0 1 0,0-1 0,0 0 0,0-1 0,0 1 0,-1-1 0,1 1 0,-1-1 0,1 0 0,-5 1 0,7-2 0,1 0 0,-1 0 0,1 0 0,-1 0 0,1-1 0,-1 1 0,1 0 0,-1 0 0,1 0 0,-1 0 0,1-1 0,0 1 0,-1 0 0,1 0 0,-1-1 0,1 1 0,0 0 0,-1-1 0,1 1 0,0-1 0,-1 1 0,1 0 0,0-1 0,0 1 0,-1-1 0,1 1 0,0-1 0,0 1 0,0 0 0,0-1 0,0 1 0,-1-1 0,1 1 0,0-1 0,0 1 0,0-1 0,0 1 0,0-1 0,1 1 0,-1-1 0,0 1 0,0-1 0,0 1 0,0-1 0,0 1 0,1-1 0,12-31 0,-6 15 0,-7 16 0,0-1 0,0 1 0,0 0 0,-1 0 0,1 0 0,0 0 0,0-1 0,-1 1 0,1 0 0,-1 0 0,1 0 0,-1 0 0,0 0 0,1 0 0,-1 0 0,0 0 0,0 0 0,1 1 0,-1-1 0,0 0 0,0 0 0,0 1 0,0-1 0,0 0 0,0 1 0,0-1 0,0 1 0,0-1 0,-1 1 0,1 0 0,0 0 0,0-1 0,-2 1 0,-45-4 0,42 4 0,-241 3 0,276-4 0,1-2 0,-1-1 0,0-1 0,0-2 0,-1-1 0,0-1 0,27-12 0,0-4 0,-2-3 0,74-50 0,-120 73 0,0-1 0,0 0 0,0-1 0,-1 1 0,0-1 0,0 0 0,8-15 0,0-2 0,12-32 0,-6 12 0,-16 33 0,0-1 0,-1 0 0,0 0 0,-1 0 0,0 0 0,-1 0 0,0 0 0,-1-1 0,-1-11 0,0 8 0,1 1 0,1 0 0,0 0 0,6-27 0,-4 35 0,0-1 0,0 1 0,0 0 0,1 0 0,0 0 0,1 1 0,-1-1 0,8-7 0,49-43 0,-22 22 0,-35 31 0,1 1 0,-1-1 0,1 1 0,0 0 0,0 0 0,0 1 0,1-1 0,-1 1 0,0 0 0,1 1 0,0-1 0,-1 1 0,1 0 0,0 0 0,7 1 0,-10 0 0,0 0 0,0 0 0,0 0 0,0 1 0,0-1 0,0 1 0,-1 0 0,1 0 0,0 0 0,0 0 0,-1 0 0,1 1 0,-1-1 0,1 1 0,-1 0 0,0 0 0,0-1 0,1 1 0,-1 1 0,0-1 0,-1 0 0,1 0 0,0 1 0,-1-1 0,1 1 0,-1 0 0,0-1 0,0 1 0,0 0 0,0 0 0,0 3 0,2 15 0,-1 0 0,-1 0 0,-2 1 0,-2 22 0,1-113 0,0 39 0,1-1 0,5-39 0,0 58 0,3 15 0,2 21 0,-3 57 0,-5-48 0,-1-27 0,0-10 0,-1-39 0,-1 9 0,7-62 0,-4 86 0,0 0 0,1 0 0,1 1 0,0-1 0,0 1 0,1 0 0,0 0 0,0 0 0,1 0 0,11-14 0,54-74 0,-50 54 0,-18 38 0,0-1 0,0 0 0,1 0 0,0 1 0,0 0 0,1-1 0,-1 1 0,1 1 0,0-1 0,7-6 0,-6 6 0,0 0 0,0 0 0,0-1 0,5-9 0,-1-6 0,-9 20 0,0 0 0,0 1 0,0-1 0,0 1 0,0-1 0,0 0 0,-1 1 0,1-1 0,0 1 0,0-1 0,0 0 0,-1 1 0,1-1 0,0 1 0,-1-1 0,1 1 0,0-1 0,-1 1 0,1-1 0,-1 1 0,1 0 0,-1-1 0,1 1 0,-1 0 0,1-1 0,-1 1 0,1 0 0,-1-1 0,0 1 0,-1 0 0,0 0 0,0 0 0,0 0 0,0 0 0,0 0 0,0 0 0,1 1 0,-1-1 0,0 1 0,0-1 0,0 1 0,0 0 0,1 0 0,-1 0 0,0 0 0,1 0 0,-1 0 0,1 0 0,-1 0 0,1 1 0,0-1 0,-1 1 0,-1 1 0,-27 38 0,23-27 0,1 0 0,1 1 0,-6 22 0,8-25 0,-1 1 0,0-1 0,-1 0 0,0 0 0,-10 17 0,9-21-170,0 1-1,1-1 0,0 1 1,1 0-1,0 1 0,0-1 1,-3 16-1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3:21:08.5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5:28:05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 1 24575,'-5'0'0,"-6"0"0,-1 4 0,-8 3 0,-6 3 0,-3 6 0,-1 5 0,4-6 0,7-11 0,7-15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5:28:05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 28 24575,'0'-4'0,"0"-7"0,-5-2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5:28:07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217 613 24575,'-43'-2'0,"30"1"0,-1 0 0,1 1 0,-1 0 0,1 1 0,0 1 0,-23 5 0,32-5 0,0 0 0,1 0 0,-1 0 0,1 1 0,-1 0 0,1-1 0,0 1 0,0 0 0,0 1 0,0-1 0,1 0 0,-1 1 0,1 0 0,0-1 0,0 1 0,0 0 0,1 0 0,-1 0 0,1 0 0,0 1 0,0-1 0,1 0 0,-1 0 0,1 1 0,0 6 0,0-11 0,0 1 0,0 0 0,0-1 0,0 1 0,0-1 0,0 1 0,0 0 0,1-1 0,-1 1 0,0-1 0,0 1 0,1-1 0,-1 1 0,0-1 0,1 1 0,-1-1 0,0 1 0,1-1 0,-1 1 0,1-1 0,-1 0 0,0 1 0,1-1 0,-1 0 0,1 1 0,0-1 0,-1 0 0,1 0 0,-1 1 0,1-1 0,0 0 0,1 0 0,-1 0 0,0-1 0,0 1 0,0-1 0,1 1 0,-1-1 0,0 0 0,0 1 0,0-1 0,0 0 0,0 0 0,0 1 0,2-3 0,27-37 0,-29 38 0,9-15 0,0 0 0,-2 0 0,0-1 0,-1 0 0,0-1 0,-2 1 0,4-23 0,-3 3 0,-2-1 0,-2-62 0,2 60 0,-4 40 0,0 0 0,0 0 0,0 1 0,0-1 0,1 0 0,-1 0 0,0 1 0,1-1 0,-1 0 0,0 0 0,1 1 0,-1-1 0,1 1 0,-1-1 0,1 0 0,-1 1 0,2-2 0,-1 2 0,0 0 0,-1 0 0,1 1 0,0-1 0,-1 0 0,1 0 0,-1 0 0,1 1 0,0-1 0,-1 0 0,1 1 0,-1-1 0,1 0 0,-1 1 0,1-1 0,-1 1 0,1-1 0,-1 1 0,1-1 0,-1 1 0,1-1 0,-1 1 0,0-1 0,1 1 0,-1-1 0,0 2 0,7 9 0,-2 0 0,1 1 0,-2-1 0,1 1 0,-2 0 0,4 16 0,7 80 0,-4-31 0,14 36 0,75 215 0,-99-327 0,1 0 0,-1 0 0,0 0 0,1 0 0,-1 0 0,0 0 0,1 0 0,0 0 0,-1 0 0,1 0 0,-1 0 0,1-1 0,0 1 0,0 0 0,-1 0 0,1-1 0,0 1 0,0 0 0,0-1 0,0 1 0,1 0 0,-1-1 0,-1 0 0,1 0 0,0 0 0,0-1 0,-1 1 0,1 0 0,0 0 0,0-1 0,-1 1 0,1 0 0,0-1 0,-1 1 0,1-1 0,0 1 0,-1-1 0,1 1 0,-1-1 0,1 1 0,-1-1 0,1 0 0,0-1 0,4-6 0,-1 0 0,0 0 0,6-16 0,6-30 0,-3 1 0,11-99 0,7-28 0,38-193 0,-66 348 0,7-48 0,-9 66 0,0 1 0,1 0 0,0-1 0,0 1 0,1 0 0,0 0 0,0 0 0,4-5 0,-7 11 0,0 0 0,0-1 0,0 1 0,0 0 0,0 0 0,0 0 0,1 0 0,-1 0 0,0-1 0,0 1 0,0 0 0,0 0 0,0 0 0,1 0 0,-1 0 0,0 0 0,0 0 0,0-1 0,0 1 0,1 0 0,-1 0 0,0 0 0,0 0 0,0 0 0,0 0 0,1 0 0,-1 0 0,0 0 0,0 0 0,0 0 0,1 0 0,-1 0 0,0 0 0,0 0 0,0 0 0,1 1 0,-1-1 0,0 0 0,0 0 0,0 0 0,0 0 0,0 0 0,1 0 0,-1 0 0,0 1 0,0-1 0,0 0 0,0 0 0,0 0 0,0 0 0,1 0 0,-1 1 0,5 15 0,0 18 0,-8 14 0,-1-1 0,-3 0 0,-18 67 0,12-60 0,-115 590 0,125-619 0,-3 12 0,-3 74 0,11-119 0,-1 0 0,1 0 0,0 0 0,1 1 0,0-1 0,0 1 0,5-10 0,5-11 0,74-211 0,62-143 0,-123 315 0,-18 44 0,18-35 0,-26 57 0,0 1 0,0 0 0,0 0 0,0 0 0,0 0 0,0 0 0,0 0 0,0 0 0,0 0 0,0-1 0,0 1 0,0 0 0,0 0 0,0 0 0,0 0 0,0 0 0,0 0 0,0 0 0,0 0 0,0 0 0,0-1 0,0 1 0,1 0 0,-1 0 0,0 0 0,0 0 0,0 0 0,0 0 0,0 0 0,0 0 0,0 0 0,0 0 0,1 0 0,-1 0 0,0 0 0,0 0 0,0 0 0,0 0 0,0 0 0,0 0 0,0 0 0,0 0 0,1 0 0,-1 0 0,0 0 0,0 0 0,0 0 0,0 0 0,0 0 0,0 0 0,0 0 0,0 0 0,0 0 0,1 0 0,-1 1 0,0-1 0,0 0 0,0 0 0,0 0 0,0 0 0,0 0 0,3 11 0,-1 17 0,-3 363 0,0-155 0,18-307 0,23-323 0,-38 365 0,1 1 0,2 0 0,1 0 0,2 0 0,0 1 0,2 0 0,17-35 0,-14 32 0,-2 1 0,9-40 0,-23 730 0,3-464 0,0-187 0,0-5 0,-1 0 0,1 0 0,0 1 0,1-1 0,-1 0 0,1 0 0,0 0 0,1 0 0,-1 0 0,1 0 0,3 6 0,-5-10 0,0-1 0,0 1 0,1-1 0,-1 0 0,0 1 0,0-1 0,1 0 0,-1 1 0,0-1 0,0 0 0,1 1 0,-1-1 0,0 0 0,1 1 0,-1-1 0,1 0 0,-1 0 0,0 0 0,1 1 0,-1-1 0,1 0 0,-1 0 0,0 0 0,1 0 0,-1 0 0,1 0 0,-1 0 0,1 0 0,-1 0 0,1 0 0,-1 0 0,0 0 0,1 0 0,-1 0 0,1 0 0,-1 0 0,1-1 0,-1 1 0,0 0 0,1 0 0,-1 0 0,1-1 0,-1 1 0,0 0 0,1 0 0,-1-1 0,0 1 0,0 0 0,1-1 0,-1 1 0,0-1 0,0 1 0,1 0 0,-1-1 0,0 1 0,0-1 0,11-27 0,-6 1-682,1-39-1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5T15:28:08.6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 24575,'0'-10'0,"0"17"0,0 40 0,0-1 0,0 620-1365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10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9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89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21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85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89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17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93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8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4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96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74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9.xml"/><Relationship Id="rId3" Type="http://schemas.openxmlformats.org/officeDocument/2006/relationships/notesSlide" Target="../notesSlides/notesSlide10.xml"/><Relationship Id="rId7" Type="http://schemas.openxmlformats.org/officeDocument/2006/relationships/customXml" Target="../ink/ink6.xml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1.jpeg"/><Relationship Id="rId11" Type="http://schemas.openxmlformats.org/officeDocument/2006/relationships/customXml" Target="../ink/ink8.xml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7.jpeg"/><Relationship Id="rId9" Type="http://schemas.openxmlformats.org/officeDocument/2006/relationships/customXml" Target="../ink/ink7.xml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6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7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4.xml"/><Relationship Id="rId3" Type="http://schemas.openxmlformats.org/officeDocument/2006/relationships/notesSlide" Target="../notesSlides/notesSlide5.xml"/><Relationship Id="rId7" Type="http://schemas.openxmlformats.org/officeDocument/2006/relationships/customXml" Target="../ink/ink1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2.jpeg"/><Relationship Id="rId11" Type="http://schemas.openxmlformats.org/officeDocument/2006/relationships/customXml" Target="../ink/ink3.xml"/><Relationship Id="rId5" Type="http://schemas.openxmlformats.org/officeDocument/2006/relationships/image" Target="../media/image8.png"/><Relationship Id="rId15" Type="http://schemas.openxmlformats.org/officeDocument/2006/relationships/customXml" Target="../ink/ink5.xml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customXml" Target="../ink/ink2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8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48" y="1600661"/>
            <a:ext cx="3667433" cy="2745197"/>
          </a:xfrm>
        </p:spPr>
        <p:txBody>
          <a:bodyPr>
            <a:noAutofit/>
          </a:bodyPr>
          <a:lstStyle/>
          <a:p>
            <a:pPr algn="l"/>
            <a:r>
              <a:rPr lang="en-US" sz="4800" b="1" dirty="0"/>
              <a:t>Data Cleaning Techniques In Excel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3" y="-200571"/>
            <a:ext cx="7160175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Correcting inconsistent 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2" y="769879"/>
            <a:ext cx="7616526" cy="5831893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Inconsistent data, including variations in text formats, typos, and misspellings, can hinder analysis and create challenges in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Excel provides a powerful "Find and Replace" feature that allows you to quickly address typos, standardize capitalization, correct spacing,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1) Before using "Find and Replace," identify the variations in text that need standardization. Look for differences in capitalization, spacing, and any typos.</a:t>
            </a:r>
          </a:p>
          <a:p>
            <a:pPr marL="36900" indent="0">
              <a:buNone/>
            </a:pP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13E87-593B-95BB-2AC7-84CC8FFD56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01" t="50287" r="50885" b="38865"/>
          <a:stretch/>
        </p:blipFill>
        <p:spPr>
          <a:xfrm>
            <a:off x="7465925" y="1446964"/>
            <a:ext cx="4535033" cy="29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2" y="146881"/>
            <a:ext cx="9314698" cy="5831893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Standardize Text Formats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Before using "Find and Replace," identify the variations in text that need standardization. Look for differences in capitalization, spacing, and any typos.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2) Using Find and Replace in Excel: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Shortcut is to Press Ctrl + F to open the "Find and Replace" dialog.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Or, Go to the "Home" tab, click on "Find &amp; Select," and choose "Replace.“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In the "Find what" box, enter the text that is misspelled or in incorrect format.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In the "Replace with" box, enter the corrected text.</a:t>
            </a:r>
          </a:p>
          <a:p>
            <a:pPr marL="551250" indent="-514350">
              <a:buAutoNum type="arabicParenR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Click "Replace All" to update all occurrences or "Replace" to update them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oneby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one.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B0A11-0B85-DDB8-6A46-25EF178CA02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404" t="44982" r="3563" b="33580"/>
          <a:stretch/>
        </p:blipFill>
        <p:spPr>
          <a:xfrm>
            <a:off x="8918342" y="2769065"/>
            <a:ext cx="3313915" cy="394205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6EBD9B1-2A13-B0A1-2F23-6CFE92872045}"/>
              </a:ext>
            </a:extLst>
          </p:cNvPr>
          <p:cNvGrpSpPr/>
          <p:nvPr/>
        </p:nvGrpSpPr>
        <p:grpSpPr>
          <a:xfrm>
            <a:off x="8945035" y="2964545"/>
            <a:ext cx="390240" cy="425160"/>
            <a:chOff x="8945035" y="2964545"/>
            <a:chExt cx="3902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2A9447-56E7-7A57-8ADF-B3EE17DF5D63}"/>
                    </a:ext>
                  </a:extLst>
                </p14:cNvPr>
                <p14:cNvContentPartPr/>
                <p14:nvPr/>
              </p14:nvContentPartPr>
              <p14:xfrm>
                <a:off x="9055195" y="3245345"/>
                <a:ext cx="68760" cy="28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2A9447-56E7-7A57-8ADF-B3EE17DF5D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555" y="3182705"/>
                  <a:ext cx="194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03167B-885F-EE46-23F8-14BC4B01E5FA}"/>
                    </a:ext>
                  </a:extLst>
                </p14:cNvPr>
                <p14:cNvContentPartPr/>
                <p14:nvPr/>
              </p14:nvContentPartPr>
              <p14:xfrm>
                <a:off x="9051595" y="3205385"/>
                <a:ext cx="2160" cy="1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03167B-885F-EE46-23F8-14BC4B01E5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88955" y="3142385"/>
                  <a:ext cx="127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E9B480-9641-2957-8D83-E3C026490021}"/>
                    </a:ext>
                  </a:extLst>
                </p14:cNvPr>
                <p14:cNvContentPartPr/>
                <p14:nvPr/>
              </p14:nvContentPartPr>
              <p14:xfrm>
                <a:off x="8945035" y="2964545"/>
                <a:ext cx="349200" cy="42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E9B480-9641-2957-8D83-E3C0264900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2395" y="2901545"/>
                  <a:ext cx="4748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0A706A-96F3-123F-47B4-AA518BAA973B}"/>
                    </a:ext>
                  </a:extLst>
                </p14:cNvPr>
                <p14:cNvContentPartPr/>
                <p14:nvPr/>
              </p14:nvContentPartPr>
              <p14:xfrm>
                <a:off x="9334915" y="3050585"/>
                <a:ext cx="36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0A706A-96F3-123F-47B4-AA518BAA97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2275" y="2987945"/>
                  <a:ext cx="126000" cy="40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6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3" y="-200571"/>
            <a:ext cx="7160175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Correcting inconsistent 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2" y="769879"/>
            <a:ext cx="7616526" cy="5831893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Inconsistent data, including variations in text formats, typos, and misspellings, can hinder analysis and create challenges in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Excel provides a powerful "Find and Replace" feature that allows you to quickly address typos, standardize capitalization, correct spacing,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1) Before using "Find and Replace," identify the variations in text that need standardization. Look for differences in capitalization, spacing, and any typos.</a:t>
            </a:r>
          </a:p>
          <a:p>
            <a:pPr marL="36900" indent="0">
              <a:buNone/>
            </a:pP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13E87-593B-95BB-2AC7-84CC8FFD56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801" t="50287" r="50885" b="38865"/>
          <a:stretch/>
        </p:blipFill>
        <p:spPr>
          <a:xfrm>
            <a:off x="7465925" y="1446964"/>
            <a:ext cx="4535033" cy="29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50" y="-228997"/>
            <a:ext cx="977107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Removing unnecessary characters and spaces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42" y="769879"/>
            <a:ext cx="7616526" cy="5831893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Cleaning data includes the removal of unnecessary characters and spaces to enhance consistency and prepare it for analysis.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TRIM Function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★ TRIM Function removes leading and trailing spaces from a text string, leaving only single spaces between words.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★ Syntax: =TRIM(text)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★ Example: =TRIM(" Hello World ") returns "Hello World" by removing extra spaces.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29330-E8F6-6481-2DE1-E1AF13F4A9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289" t="15678" r="12783" b="65714"/>
          <a:stretch/>
        </p:blipFill>
        <p:spPr>
          <a:xfrm>
            <a:off x="7666892" y="2092564"/>
            <a:ext cx="4444596" cy="2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0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88" y="-1"/>
            <a:ext cx="6096000" cy="6300317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CLEAN Function 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CLEAN Function removes non-printable characters from a text string. Useful for cleaning up text imported from external sources.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Syntax: =CLEAN (text)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Example: =CLEAN("</a:t>
            </a:r>
            <a:r>
              <a:rPr lang="en-US" sz="2000" b="1" dirty="0" err="1">
                <a:solidFill>
                  <a:schemeClr val="bg1"/>
                </a:solidFill>
                <a:effectLst/>
              </a:rPr>
              <a:t>H⍰ello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") returns "Hello" by removing the non-printable character.         SUBSTITUTE Function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★ SUBSTITUTE Function replaces occurrences of a specified substring with another substring in a text string.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★ Syntax: =SUBSTITUTE (text, </a:t>
            </a:r>
            <a:r>
              <a:rPr lang="en-US" sz="2000" b="1" dirty="0" err="1">
                <a:solidFill>
                  <a:schemeClr val="bg1"/>
                </a:solidFill>
                <a:effectLst/>
              </a:rPr>
              <a:t>old_text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/>
              </a:rPr>
              <a:t>new_text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, [</a:t>
            </a:r>
            <a:r>
              <a:rPr lang="en-US" sz="2000" b="1" dirty="0" err="1">
                <a:solidFill>
                  <a:schemeClr val="bg1"/>
                </a:solidFill>
                <a:effectLst/>
              </a:rPr>
              <a:t>instance_num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])</a:t>
            </a:r>
          </a:p>
          <a:p>
            <a:pPr marL="36900" indent="0">
              <a:buNone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★ Example: =SUBSTITUTE("&amp;</a:t>
            </a:r>
            <a:r>
              <a:rPr lang="en-US" sz="2000" b="1" dirty="0" err="1">
                <a:solidFill>
                  <a:schemeClr val="bg1"/>
                </a:solidFill>
                <a:effectLst/>
              </a:rPr>
              <a:t>He&amp;llo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&amp;!","&amp;", "") returns "Hello!" by replacing"&amp;" with empty string "".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D72D7-5534-319E-6307-88A5B87CF2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307" t="5421" r="17220" b="80952"/>
          <a:stretch/>
        </p:blipFill>
        <p:spPr>
          <a:xfrm>
            <a:off x="6822793" y="713433"/>
            <a:ext cx="4803438" cy="2039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EAD39-35BB-5266-1EA2-0B43316D8AB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67" t="50000" r="9605" b="33333"/>
          <a:stretch/>
        </p:blipFill>
        <p:spPr>
          <a:xfrm>
            <a:off x="6322248" y="3813349"/>
            <a:ext cx="4869718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67" y="64892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000" y="698090"/>
            <a:ext cx="5504267" cy="4058751"/>
          </a:xfrm>
        </p:spPr>
        <p:txBody>
          <a:bodyPr anchor="t">
            <a:no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Data cleaning is a vital step in the data analytics process, and </a:t>
            </a:r>
            <a:r>
              <a:rPr lang="en-US" sz="2800" dirty="0">
                <a:solidFill>
                  <a:schemeClr val="bg1"/>
                </a:solidFill>
              </a:rPr>
              <a:t>using Excel to clean data can help ensure the accuracy and reliability of your results.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By eliminating unnecessary values, you can streamline your dataset, making it more manageable and focused on the relevant data points, thus leading to more accurate and reliable insights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53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451" y="2449456"/>
            <a:ext cx="10735502" cy="2745197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THANKYOU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IF YOU HAVE </a:t>
            </a:r>
            <a:r>
              <a:rPr lang="en-US" sz="2000" b="1" dirty="0">
                <a:solidFill>
                  <a:schemeClr val="bg1"/>
                </a:solidFill>
              </a:rPr>
              <a:t>ANY QUESTIONS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thahliyamist@gmail.com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64892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378" y="698090"/>
            <a:ext cx="5504267" cy="4058751"/>
          </a:xfrm>
        </p:spPr>
        <p:txBody>
          <a:bodyPr anchor="t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</a:rPr>
              <a:t>Data cleaning, also known as data cleansing or data scrubbing, is a fundamental process in data preparation.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</a:rPr>
              <a:t>It is the process of identifying and correcting errors, inconsistencies, and inaccuracies in datasets to improve data quality and integrity.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</a:rPr>
              <a:t> Data cleaning is a critical step in the data analysis process</a:t>
            </a:r>
          </a:p>
          <a:p>
            <a:endParaRPr lang="en-US" sz="28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1" y="304800"/>
            <a:ext cx="5934973" cy="5198806"/>
          </a:xfrm>
        </p:spPr>
        <p:txBody>
          <a:bodyPr anchor="t">
            <a:noAutofit/>
          </a:bodyPr>
          <a:lstStyle/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Key Aspects of Data Quality: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❖ Accuracy: Data accurately reflects the real-world scenario.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❖ Completeness: Data is comprehensive and lacks missing values.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❖ Consistency: Data is uniform and follows a standard format.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❖ Relevance: Data is relevant to the analysis or decision-making process.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❖ Timeliness: Data is up-to-date and reflects the current state of affairs.</a:t>
            </a:r>
          </a:p>
          <a:p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60456-CE74-8352-B080-3156704D5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94" y="1071718"/>
            <a:ext cx="5015836" cy="42416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36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04801"/>
            <a:ext cx="6087378" cy="3726425"/>
          </a:xfrm>
        </p:spPr>
        <p:txBody>
          <a:bodyPr anchor="t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</a:rPr>
              <a:t>Why is Data Cleaning Necessary?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Accurate Analysis: Clean data ensures accurate and reliable analysis, leading to better decision-making.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Avoiding Errors: Incorrect or inconsistent data can lead to errors in calculations and interpretations.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Enhancing Trust: Clean data builds trust in the conclusions drawn from the data.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Compliance: Some industries, like finance or healthcare, have strict data quality standards for compliance.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61E20-6C5A-C042-EC75-2F4E0D714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290" y="1229032"/>
            <a:ext cx="5032695" cy="41983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8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40255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01" y="265471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Removing duplicates in 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489" y="137652"/>
            <a:ext cx="6257024" cy="4058751"/>
          </a:xfrm>
        </p:spPr>
        <p:txBody>
          <a:bodyPr anchor="t">
            <a:no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Dealing with duplicates is a critical aspect of data cleaning, ensuring that the dataset is free from inaccuracies and bias, and that it accurately represents the phenomena that is been analyzed.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Finding and Removing Duplicate Rows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1) Select the entire table.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2) Go to the "Data" tab in the Ribbon.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3) Click on "Remove Duplicates.“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4) In the Remove Duplicates dialog box, select the columns to check for duplicates.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5) Click "OK.“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➔ Excel will remove the duplicate rows based on the selected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07EAC-D71F-1E7F-C0C1-DE3910F7E9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95" t="44301" r="3425" b="36803"/>
          <a:stretch/>
        </p:blipFill>
        <p:spPr>
          <a:xfrm>
            <a:off x="412955" y="2035279"/>
            <a:ext cx="5401254" cy="33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648929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Remove partial duplicate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B2D10-16C6-2DD1-2361-ACF53000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rcRect l="2753" t="38009" r="1109" b="42390"/>
          <a:stretch/>
        </p:blipFill>
        <p:spPr>
          <a:xfrm>
            <a:off x="773722" y="1738365"/>
            <a:ext cx="5322277" cy="417006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3DAAC2-A5BB-DF53-0403-617B5D4DFEB7}"/>
              </a:ext>
            </a:extLst>
          </p:cNvPr>
          <p:cNvGrpSpPr/>
          <p:nvPr/>
        </p:nvGrpSpPr>
        <p:grpSpPr>
          <a:xfrm>
            <a:off x="5534755" y="5214905"/>
            <a:ext cx="293400" cy="144720"/>
            <a:chOff x="5534755" y="5214905"/>
            <a:chExt cx="29340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709442-5023-C1A6-C2D1-A3E7EB7CB2A8}"/>
                    </a:ext>
                  </a:extLst>
                </p14:cNvPr>
                <p14:cNvContentPartPr/>
                <p14:nvPr/>
              </p14:nvContentPartPr>
              <p14:xfrm>
                <a:off x="5821675" y="5255225"/>
                <a:ext cx="6480" cy="5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709442-5023-C1A6-C2D1-A3E7EB7CB2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58675" y="5192585"/>
                  <a:ext cx="132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04D8A4-8DBA-0A79-F6F6-ED3266B6E9CB}"/>
                    </a:ext>
                  </a:extLst>
                </p14:cNvPr>
                <p14:cNvContentPartPr/>
                <p14:nvPr/>
              </p14:nvContentPartPr>
              <p14:xfrm>
                <a:off x="5534755" y="5285105"/>
                <a:ext cx="213120" cy="7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04D8A4-8DBA-0A79-F6F6-ED3266B6E9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28635" y="5278985"/>
                  <a:ext cx="225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4B03E5-9746-4E1C-570D-5483F72C7A61}"/>
                    </a:ext>
                  </a:extLst>
                </p14:cNvPr>
                <p14:cNvContentPartPr/>
                <p14:nvPr/>
              </p14:nvContentPartPr>
              <p14:xfrm>
                <a:off x="5645995" y="5214905"/>
                <a:ext cx="115560" cy="7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4B03E5-9746-4E1C-570D-5483F72C7A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39875" y="5208785"/>
                  <a:ext cx="1278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00C712-AADC-5311-7DE1-7444F0FBFC25}"/>
                  </a:ext>
                </a:extLst>
              </p14:cNvPr>
              <p14:cNvContentPartPr/>
              <p14:nvPr/>
            </p14:nvContentPartPr>
            <p14:xfrm>
              <a:off x="5436475" y="5132465"/>
              <a:ext cx="624240" cy="48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00C712-AADC-5311-7DE1-7444F0FBFC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3835" y="5069825"/>
                <a:ext cx="7498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6B4D4E-6716-4164-1730-5C9988880F88}"/>
                  </a:ext>
                </a:extLst>
              </p14:cNvPr>
              <p14:cNvContentPartPr/>
              <p14:nvPr/>
            </p14:nvContentPartPr>
            <p14:xfrm>
              <a:off x="8320075" y="404958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6B4D4E-6716-4164-1730-5C9988880F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57075" y="398658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9642EF94-413C-600D-0587-30D123265F4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4" t="65348" r="13095" b="20732"/>
          <a:stretch/>
        </p:blipFill>
        <p:spPr>
          <a:xfrm>
            <a:off x="6330183" y="2210637"/>
            <a:ext cx="5788657" cy="36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3" y="-18086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0"/>
            <a:ext cx="5835032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Identifying missing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5" y="970450"/>
            <a:ext cx="9967226" cy="4058751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Blank Cells: 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Empty cells in a column may indicate missing values.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★ Excel Functions for the Identification: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➔ COUNTBLANK: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=COUNTBLANK(range)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Counts the number of blank cells in a specified range.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➔ ISBLANK: =ISBLANK(value)</a:t>
            </a:r>
          </a:p>
          <a:p>
            <a:pPr marL="36900" indent="0">
              <a:buNone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Returns TRUE if a cell is empty, else returns FALSE if it contains 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anydata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, including spaces.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1BE1B-586C-97E5-62FD-640B7C1A3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79" t="40250" r="10818" b="46417"/>
          <a:stretch/>
        </p:blipFill>
        <p:spPr>
          <a:xfrm>
            <a:off x="6257024" y="2082526"/>
            <a:ext cx="5934975" cy="21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D1BE1B-586C-97E5-62FD-640B7C1A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79" t="40250" r="10818" b="46417"/>
          <a:stretch/>
        </p:blipFill>
        <p:spPr>
          <a:xfrm>
            <a:off x="6257024" y="2082526"/>
            <a:ext cx="5934975" cy="2117685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3" y="-18086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5" y="0"/>
            <a:ext cx="5835032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Handling missing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5" y="970450"/>
            <a:ext cx="9967226" cy="4058751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Imputation: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For numerical columns, you can impute the mean or median.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For categorical columns, you may use the mode (the most frequent category).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Deleting Rows or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If the missing values don't significantly impact the analysis, consider deleting the corresponding rows or columns based on the severity of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 Use caution, as this approach can result in the loss of potentially valuable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461D4-5201-E5EE-B490-EBCD913A4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4048" y="2124600"/>
            <a:ext cx="2883877" cy="2477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60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D1BE1B-586C-97E5-62FD-640B7C1A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79" t="40250" r="10818" b="46417"/>
          <a:stretch/>
        </p:blipFill>
        <p:spPr>
          <a:xfrm>
            <a:off x="6257024" y="2082526"/>
            <a:ext cx="5934975" cy="2117685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80512" y="-10049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4" y="-200571"/>
            <a:ext cx="5835032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Replacing missing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2" y="769874"/>
            <a:ext cx="9967226" cy="4058751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IF and ISBLANK: IF function can be used in combination with ISBLANK to replace or handle blank values based on specific criteria.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Replacement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➔ Use Constants or Default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Replace missing values with constants or default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=IF(ISBLANK(A2), "Unknown", A2)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➔ Statistical Imputation: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Replace missing values with statistical measures such as mean.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ffectLst/>
              </a:rPr>
              <a:t>◆ =IF(ISBLANK(B2), AVERAGE(range), B2)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25978-BED2-E555-C3B0-E2E3A296F1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04" t="60254" r="6180" b="28529"/>
          <a:stretch/>
        </p:blipFill>
        <p:spPr>
          <a:xfrm>
            <a:off x="6096000" y="1699631"/>
            <a:ext cx="6015487" cy="18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5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{32CF25A3-E3B5-4BC8-9D49-37996FAE4400}tf55705232_win32</Template>
  <TotalTime>221</TotalTime>
  <Words>1132</Words>
  <Application>Microsoft Office PowerPoint</Application>
  <PresentationFormat>Widescreen</PresentationFormat>
  <Paragraphs>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Google Sans</vt:lpstr>
      <vt:lpstr>Goudy Old Style</vt:lpstr>
      <vt:lpstr>Wingdings 2</vt:lpstr>
      <vt:lpstr>SlateVTI</vt:lpstr>
      <vt:lpstr>Data Cleaning Techniques In Excel</vt:lpstr>
      <vt:lpstr>Introduction</vt:lpstr>
      <vt:lpstr>PowerPoint Presentation</vt:lpstr>
      <vt:lpstr>PowerPoint Presentation</vt:lpstr>
      <vt:lpstr>Removing duplicates in Data</vt:lpstr>
      <vt:lpstr>Remove partial duplicate rows</vt:lpstr>
      <vt:lpstr>Identifying missing values</vt:lpstr>
      <vt:lpstr>Handling missing values</vt:lpstr>
      <vt:lpstr>Replacing missing values</vt:lpstr>
      <vt:lpstr>Correcting inconsistent data</vt:lpstr>
      <vt:lpstr>PowerPoint Presentation</vt:lpstr>
      <vt:lpstr>Correcting inconsistent data</vt:lpstr>
      <vt:lpstr>Removing unnecessary characters and spaces</vt:lpstr>
      <vt:lpstr>PowerPoint Presentation</vt:lpstr>
      <vt:lpstr>Conclusion</vt:lpstr>
      <vt:lpstr>THANKYOU IF YOU HAVE ANY QUESTIONS thahliyamist@gmail.com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4</cp:revision>
  <dcterms:created xsi:type="dcterms:W3CDTF">2024-10-05T11:07:46Z</dcterms:created>
  <dcterms:modified xsi:type="dcterms:W3CDTF">2024-10-05T15:56:16Z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