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29E7081-589A-4932-A4DE-1B6FC1343FA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77" d="100"/>
          <a:sy n="77" d="100"/>
        </p:scale>
        <p:origin x="82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15:07:42.5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B47B1-582F-449B-8DF9-3CAD1EB3D75D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7D2AE-0437-47E8-9D33-66931E798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42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7D2AE-0437-47E8-9D33-66931E798AE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61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FAD2-7B30-50BE-8A92-8F24ADFB1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F2CFA-AD60-91F8-6573-FBD50905A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6644D-3D63-1AD8-1E96-3E266277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0E86F-FBCC-1CE7-37BE-F4F9023F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88CE8-3D3C-7113-3F1C-D16A4871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91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1CB4-5AA1-BFA9-E9D3-1C54969E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8ED24-BCAE-6486-1EEA-7A9FB1C4D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AC86C-F300-ACF9-62AA-42198F53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26699-A29A-072F-B22C-C172B629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8DE5F-776D-8409-58C5-824CC86F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04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F6474-88C3-8FE9-2095-548664479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D9940-F169-1CA5-4506-A18E323DF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429C2-07E3-0DC9-51F5-CA8E599E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8784-C48D-321A-2818-091B0BA9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5EB70-1011-A46E-5B15-BF2F1BFC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22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F028-4D40-F0E6-2B00-8D8D4703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0D43-2EE6-D3BC-3456-588C73B7E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F71D5-8173-C304-EB52-F587AFB1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587C5-CDE3-CCAB-EAC2-75B8D4B0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3A7AF-BD4C-60AF-C8CE-FD986F08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67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0700-3833-DE09-0D29-BF2659017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3E78A-9AED-2ED2-D15B-61D94AD6B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65E28-93A6-240A-CE14-21B87407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BA39-5893-BE14-CF11-BBEED8FF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F33B9-5859-D70F-A7E2-8D237763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66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B1D2-B954-24E8-8FE4-98E98635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75A19-451E-C055-0966-AE8665E5B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B15BF-1370-F408-36F5-C6A2A5316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443B9-2B26-72E5-A082-A90FE265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089CC-945B-6F86-314E-7DFEBC72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EBB5-C93C-0C39-D795-BA3F2390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6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8587-8384-26DD-1615-A02EB4822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B52B7-F446-763A-A15D-E5A4CAA38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E4618-29B5-A886-75DB-BB0D2FF1C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3207A-A2FA-2EFE-DFBF-F2ADFB339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0455A-EDE1-7EEA-571F-27F633305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AB7CB3-1204-88C6-1A7F-981B3316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3193D-F395-D2A5-8351-D1CBDD1A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D5FC4-7B36-B93A-79C8-339D9E2B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99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0999-9296-16FB-B0CF-B9BD7552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BDBA3-84EB-ED7D-B53A-2D6EB26E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4F36E-6DFC-05B6-B9D8-CA9CEE5B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BC762-538A-BEBF-DD27-5DA283BE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36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263A7-6484-66D0-987D-DAA15333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FE996-AAD8-E98D-2CE6-D0D6966E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7BEA6-1992-49DD-A1EA-1B68ABBC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00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117E-F4DB-1C35-EB70-1F1D4B31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1348-49AB-6A4D-9EC7-B09CAA0A3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15F43-DFBA-9656-0B20-9F8C76FC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E6DFF-68BD-D45C-85B0-BCB34215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503EC-93A4-5E96-214C-2CA384DD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09B3F-A053-EBAD-BF32-E725A0BF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27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5FA0-A8C3-4013-0C7A-28B7C831C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6CD71-FCDC-EFBE-5048-7CEFB38D6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E0395-2F15-E9BB-95A2-CB41848EF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50F00-394E-8EA6-D9C1-D6EDA357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7A1-5589-40B5-9855-723FA0E4E806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5AE0-B799-28D8-FB85-4C4427F3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A608F-41C4-B88C-4477-5BD08AB4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5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04897-EF6B-30C2-4434-45D01502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50453-13CB-092A-D073-CFF9F99F1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8B9E4-74C8-A3A8-6249-9C28123F8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EE7A1-5589-40B5-9855-723FA0E4E806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8ABF1-2037-8BBB-EA87-714F5F3FC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61CE2-C077-2B2E-486C-107D7036A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3B2E8-5659-4989-BAAA-7493C7C2F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39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D0C5-838E-0FA6-3705-2FFD32317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898" y="919317"/>
            <a:ext cx="6066502" cy="3227438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latin typeface="+mn-lt"/>
              </a:rPr>
              <a:t>Basic Excel Functions For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71BB0-F134-9E67-A7C7-2BD5628D2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27588"/>
            <a:ext cx="5742039" cy="47760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2911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913A-7CBA-1BD5-3DAC-DE608104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1" dirty="0"/>
              <a:t>IF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CCEDF-6690-D6EE-C645-CFC4E1A2F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757" y="1690688"/>
            <a:ext cx="6586330" cy="4351338"/>
          </a:xfrm>
        </p:spPr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IF is a fundamental tool for performing logical operations that are used to </a:t>
            </a:r>
            <a:r>
              <a:rPr lang="en-IN" b="1" dirty="0">
                <a:latin typeface="Baskerville Old Face" panose="02020602080505020303" pitchFamily="18" charset="0"/>
              </a:rPr>
              <a:t>perform comparisons or tests that result in a TRUE or FALSE.</a:t>
            </a:r>
          </a:p>
          <a:p>
            <a:r>
              <a:rPr lang="en-IN" dirty="0">
                <a:latin typeface="Baskerville Old Face" panose="02020602080505020303" pitchFamily="18" charset="0"/>
              </a:rPr>
              <a:t>This can handle both text and numeric results.</a:t>
            </a:r>
          </a:p>
          <a:p>
            <a:r>
              <a:rPr lang="en-IN" b="1" dirty="0">
                <a:latin typeface="Baskerville Old Face" panose="02020602080505020303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</a:rPr>
              <a:t>=IF(</a:t>
            </a:r>
            <a:r>
              <a:rPr lang="en-IN" dirty="0" err="1">
                <a:latin typeface="Baskerville Old Face" panose="02020602080505020303" pitchFamily="18" charset="0"/>
              </a:rPr>
              <a:t>logical_test,value_if_true,value_if_false</a:t>
            </a:r>
            <a:r>
              <a:rPr lang="en-IN" dirty="0">
                <a:latin typeface="Baskerville Old Face" panose="02020602080505020303" pitchFamily="18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4A63C-2D90-6EE2-057E-721D9627D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77" y="1381539"/>
            <a:ext cx="4740966" cy="4094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391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7AD5-5253-9930-C53F-3C4D9316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4FFE-93F9-AE32-DB53-B428C72D1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183" y="1690688"/>
            <a:ext cx="10084904" cy="377583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askerville Old Face" panose="02020602080505020303" pitchFamily="18" charset="0"/>
              </a:rPr>
              <a:t>Excel is a versatile spreadsheet tool that serves essential functions for data organization, analysis, and visualization. It enables users to input and manage data systematically, perform calculations with built-in formulas like SUM and AVERAGE, and analyze information through sorting, filtering.</a:t>
            </a:r>
            <a:endParaRPr lang="en-IN" sz="36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94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4993-0FCC-F59D-EFD0-666677D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>
                <a:latin typeface="Baskerville Old Face" panose="02020602080505020303" pitchFamily="18" charset="0"/>
              </a:rPr>
              <a:t>Thank you.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CC3F-5E31-426B-E3B7-B041365EC05C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>
              <a:alphaModFix amt="16000"/>
            </a:blip>
            <a:stretch>
              <a:fillRect/>
            </a:stretch>
          </a:blipFill>
        </p:spPr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If you have any questions?</a:t>
            </a:r>
          </a:p>
          <a:p>
            <a:r>
              <a:rPr lang="en-IN" dirty="0">
                <a:latin typeface="Baskerville Old Face" panose="02020602080505020303" pitchFamily="18" charset="0"/>
              </a:rPr>
              <a:t>thahliyamist@gmail.com</a:t>
            </a:r>
          </a:p>
        </p:txBody>
      </p:sp>
    </p:spTree>
    <p:extLst>
      <p:ext uri="{BB962C8B-B14F-4D97-AF65-F5344CB8AC3E}">
        <p14:creationId xmlns:p14="http://schemas.microsoft.com/office/powerpoint/2010/main" val="362367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98B6-1C1C-2F7B-2D6F-BF52A73D9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923" y="1160207"/>
            <a:ext cx="7384026" cy="36379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Book Antiqua" panose="02040602050305030304" pitchFamily="18" charset="0"/>
              </a:rPr>
              <a:t>Introduction to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779CA-A106-AC34-6C41-64478332C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223" y="2598993"/>
            <a:ext cx="5712543" cy="3300362"/>
          </a:xfrm>
        </p:spPr>
        <p:txBody>
          <a:bodyPr>
            <a:normAutofit/>
          </a:bodyPr>
          <a:lstStyle/>
          <a:p>
            <a:r>
              <a:rPr lang="en-IN" sz="3200" dirty="0"/>
              <a:t>Let’s explore the essential functions and formulas used to perform calculations and making it easy to perform repetitive tasks and analyse data efficiently.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6B04A-BD33-1951-9A8D-A35D824C3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572" y="1632820"/>
            <a:ext cx="4480535" cy="41780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978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2FE9-9C23-A075-B482-944FA4A3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1" dirty="0">
                <a:latin typeface="Bodoni MT" panose="02070603080606020203" pitchFamily="18" charset="0"/>
              </a:rPr>
              <a:t>Excel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5912DA-0423-5C8E-1D7C-8E138F1D5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2768" cy="4408027"/>
          </a:xfrm>
        </p:spPr>
        <p:txBody>
          <a:bodyPr>
            <a:normAutofit/>
          </a:bodyPr>
          <a:lstStyle/>
          <a:p>
            <a:r>
              <a:rPr lang="en-IN" dirty="0">
                <a:latin typeface="Baskerville Old Face" panose="02020602080505020303" pitchFamily="18" charset="0"/>
              </a:rPr>
              <a:t>Microsoft excel is a spreadsheet program that allows us to </a:t>
            </a:r>
            <a:r>
              <a:rPr lang="en-IN" dirty="0" err="1">
                <a:latin typeface="Baskerville Old Face" panose="02020602080505020303" pitchFamily="18" charset="0"/>
              </a:rPr>
              <a:t>store,organize,and</a:t>
            </a:r>
            <a:r>
              <a:rPr lang="en-IN" dirty="0">
                <a:latin typeface="Baskerville Old Face" panose="02020602080505020303" pitchFamily="18" charset="0"/>
              </a:rPr>
              <a:t> analyse information.</a:t>
            </a:r>
          </a:p>
          <a:p>
            <a:r>
              <a:rPr lang="en-IN" dirty="0">
                <a:latin typeface="Baskerville Old Face" panose="02020602080505020303" pitchFamily="18" charset="0"/>
              </a:rPr>
              <a:t>Excel is widely utilized for various tasks ,ranging from simple data entry to complex financial </a:t>
            </a:r>
            <a:r>
              <a:rPr lang="en-IN" dirty="0" err="1">
                <a:latin typeface="Baskerville Old Face" panose="02020602080505020303" pitchFamily="18" charset="0"/>
              </a:rPr>
              <a:t>modeling</a:t>
            </a:r>
            <a:r>
              <a:rPr lang="en-IN" dirty="0">
                <a:latin typeface="Baskerville Old Face" panose="02020602080505020303" pitchFamily="18" charset="0"/>
              </a:rPr>
              <a:t>,.</a:t>
            </a:r>
          </a:p>
          <a:p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712881-594F-4CFE-A9DC-44AFF0E17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52" y="1219199"/>
            <a:ext cx="5285695" cy="440802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9071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6D6B-1647-F28D-7109-31BA9FC2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Basic Excel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59ED1-8FA9-41A3-3BEB-CB6ACE2F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04" y="1690688"/>
            <a:ext cx="5592096" cy="4365983"/>
          </a:xfrm>
        </p:spPr>
        <p:txBody>
          <a:bodyPr>
            <a:noAutofit/>
          </a:bodyPr>
          <a:lstStyle/>
          <a:p>
            <a:r>
              <a:rPr lang="en-IN" dirty="0">
                <a:latin typeface="Baskerville Old Face" panose="02020602080505020303" pitchFamily="18" charset="0"/>
              </a:rPr>
              <a:t>Basic functions: </a:t>
            </a:r>
            <a:r>
              <a:rPr lang="en-IN" b="1" dirty="0">
                <a:latin typeface="Baskerville Old Face" panose="02020602080505020303" pitchFamily="18" charset="0"/>
              </a:rPr>
              <a:t>SUM,AVERAGE,COUNT,MIN, </a:t>
            </a:r>
            <a:r>
              <a:rPr lang="en-IN" b="1" dirty="0" err="1">
                <a:latin typeface="Baskerville Old Face" panose="02020602080505020303" pitchFamily="18" charset="0"/>
              </a:rPr>
              <a:t>MAX,and</a:t>
            </a:r>
            <a:r>
              <a:rPr lang="en-IN" b="1" dirty="0">
                <a:latin typeface="Baskerville Old Face" panose="02020602080505020303" pitchFamily="18" charset="0"/>
              </a:rPr>
              <a:t> IF</a:t>
            </a:r>
            <a:r>
              <a:rPr lang="en-IN" dirty="0">
                <a:latin typeface="Baskerville Old Face" panose="02020602080505020303" pitchFamily="18" charset="0"/>
              </a:rPr>
              <a:t>.</a:t>
            </a:r>
          </a:p>
          <a:p>
            <a:r>
              <a:rPr lang="en-IN" dirty="0">
                <a:latin typeface="Baskerville Old Face" panose="02020602080505020303" pitchFamily="18" charset="0"/>
              </a:rPr>
              <a:t>These functions helps to perform calculations efficiently in </a:t>
            </a:r>
            <a:r>
              <a:rPr lang="en-IN" dirty="0" err="1">
                <a:latin typeface="Baskerville Old Face" panose="02020602080505020303" pitchFamily="18" charset="0"/>
              </a:rPr>
              <a:t>Excel,saving</a:t>
            </a:r>
            <a:r>
              <a:rPr lang="en-IN" dirty="0">
                <a:latin typeface="Baskerville Old Face" panose="02020602080505020303" pitchFamily="18" charset="0"/>
              </a:rPr>
              <a:t> time and ensuring accuracy in your data analysis and reporting tasks.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262D9-84A2-03AA-F7AD-965FCB67A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208" y="1515525"/>
            <a:ext cx="6002902" cy="4157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342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874B-A618-8B4C-5B10-4F6E47F6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SUM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7A782-2258-3078-CB01-C4D09E2B2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3809" cy="4351338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Baskerville Old Face" panose="02020602080505020303" pitchFamily="18" charset="0"/>
              </a:rPr>
              <a:t>The SUM functions in Excel is a powerful tool for performing calculations by adding up values in a range of cells.</a:t>
            </a:r>
          </a:p>
          <a:p>
            <a:r>
              <a:rPr lang="en-IN" dirty="0">
                <a:latin typeface="Baskerville Old Face" panose="02020602080505020303" pitchFamily="18" charset="0"/>
              </a:rPr>
              <a:t>It is commonly used for tasks such as </a:t>
            </a:r>
            <a:r>
              <a:rPr lang="en-IN" b="1" dirty="0">
                <a:latin typeface="Baskerville Old Face" panose="02020602080505020303" pitchFamily="18" charset="0"/>
              </a:rPr>
              <a:t>calculating totals ,subtotals</a:t>
            </a:r>
            <a:r>
              <a:rPr lang="en-IN" dirty="0">
                <a:latin typeface="Baskerville Old Face" panose="02020602080505020303" pitchFamily="18" charset="0"/>
              </a:rPr>
              <a:t> and summarizing data.</a:t>
            </a:r>
          </a:p>
          <a:p>
            <a:r>
              <a:rPr lang="en-IN" b="1" dirty="0">
                <a:latin typeface="Baskerville Old Face" panose="02020602080505020303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</a:rPr>
              <a:t>     =SUM(number1,number2,………)</a:t>
            </a: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</a:rPr>
              <a:t>Can input cell references or ranges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CDAFB-3FBF-865A-35A8-E8D26F3EC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09" y="1225278"/>
            <a:ext cx="4929808" cy="47588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2069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274C-B46F-3E69-DC90-E5DBE575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AVERAGE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4C00-27DD-E791-6AA5-1263DDA6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Autofit/>
          </a:bodyPr>
          <a:lstStyle/>
          <a:p>
            <a:r>
              <a:rPr lang="en-IN" dirty="0">
                <a:latin typeface="Baskerville Old Face" panose="02020602080505020303" pitchFamily="18" charset="0"/>
              </a:rPr>
              <a:t>This is a powerful tool for </a:t>
            </a:r>
            <a:r>
              <a:rPr lang="en-IN" b="1" dirty="0">
                <a:latin typeface="Baskerville Old Face" panose="02020602080505020303" pitchFamily="18" charset="0"/>
              </a:rPr>
              <a:t>calculating the average </a:t>
            </a:r>
            <a:r>
              <a:rPr lang="en-IN" dirty="0">
                <a:latin typeface="Baskerville Old Face" panose="02020602080505020303" pitchFamily="18" charset="0"/>
              </a:rPr>
              <a:t>of a range of numeric values.</a:t>
            </a:r>
          </a:p>
          <a:p>
            <a:r>
              <a:rPr lang="en-IN" dirty="0">
                <a:latin typeface="Baskerville Old Face" panose="02020602080505020303" pitchFamily="18" charset="0"/>
              </a:rPr>
              <a:t>Average=sum of all values /total number of values.</a:t>
            </a:r>
          </a:p>
          <a:p>
            <a:r>
              <a:rPr lang="en-IN" b="1" dirty="0">
                <a:latin typeface="Baskerville Old Face" panose="02020602080505020303" pitchFamily="18" charset="0"/>
              </a:rPr>
              <a:t>Syntax</a:t>
            </a:r>
            <a:r>
              <a:rPr lang="en-IN" dirty="0">
                <a:latin typeface="Baskerville Old Face" panose="02020602080505020303" pitchFamily="18" charset="0"/>
              </a:rPr>
              <a:t>:=AVERAGE(number1,number2,……)</a:t>
            </a:r>
          </a:p>
          <a:p>
            <a:r>
              <a:rPr lang="en-IN" dirty="0">
                <a:latin typeface="Baskerville Old Face" panose="02020602080505020303" pitchFamily="18" charset="0"/>
              </a:rPr>
              <a:t>Can input cell references or ranges instead of values.</a:t>
            </a:r>
          </a:p>
          <a:p>
            <a:endParaRPr lang="en-IN" dirty="0">
              <a:latin typeface="Baskerville Old Face" panose="02020602080505020303" pitchFamily="18" charset="0"/>
            </a:endParaRPr>
          </a:p>
          <a:p>
            <a:endParaRPr lang="en-IN" dirty="0">
              <a:latin typeface="Baskerville Old Face" panose="02020602080505020303" pitchFamily="18" charset="0"/>
            </a:endParaRPr>
          </a:p>
          <a:p>
            <a:endParaRPr lang="en-IN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</a:rPr>
              <a:t>                 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72A7D67-35B2-F82B-9747-DE8BC973A9DF}"/>
                  </a:ext>
                </a:extLst>
              </p14:cNvPr>
              <p14:cNvContentPartPr/>
              <p14:nvPr/>
            </p14:nvContentPartPr>
            <p14:xfrm>
              <a:off x="7156315" y="4671016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72A7D67-35B2-F82B-9747-DE8BC973A9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0195" y="4664896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8B93A0A-7146-AB2B-41CB-B87D033CA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678" y="1210711"/>
            <a:ext cx="5257800" cy="4966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985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C8DE-F791-0F85-E404-AA307163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COUNT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A4F92-3722-9640-CEDB-C5A5AA43B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845503"/>
            <a:ext cx="5900530" cy="4351338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Baskerville Old Face" panose="02020602080505020303" pitchFamily="18" charset="0"/>
              </a:rPr>
              <a:t>The COUNT function counts cells that contain any numeric </a:t>
            </a:r>
            <a:r>
              <a:rPr lang="en-IN" dirty="0" err="1">
                <a:latin typeface="Baskerville Old Face" panose="02020602080505020303" pitchFamily="18" charset="0"/>
              </a:rPr>
              <a:t>value,including</a:t>
            </a:r>
            <a:r>
              <a:rPr lang="en-IN" dirty="0">
                <a:latin typeface="Baskerville Old Face" panose="02020602080505020303" pitchFamily="18" charset="0"/>
              </a:rPr>
              <a:t> integers and decimals.</a:t>
            </a:r>
          </a:p>
          <a:p>
            <a:r>
              <a:rPr lang="en-IN" dirty="0">
                <a:latin typeface="Baskerville Old Face" panose="02020602080505020303" pitchFamily="18" charset="0"/>
              </a:rPr>
              <a:t>It is particularly useful when you want to determine the quantity of numeric entries within a dataset.</a:t>
            </a:r>
          </a:p>
          <a:p>
            <a:r>
              <a:rPr lang="en-IN" b="1" dirty="0">
                <a:latin typeface="Baskerville Old Face" panose="02020602080505020303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</a:rPr>
              <a:t>     =COUNT(value1,value2,….)</a:t>
            </a: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</a:rPr>
              <a:t>Can also input cell references or ranges instead of values.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8FA21-E784-4D3C-5FE4-D6EB8EA05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643" y="1318729"/>
            <a:ext cx="5510420" cy="4664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011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B51D-F7BA-6EE5-4945-AC639D33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MIN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9737-3A3E-4B77-E14E-383B50BC2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585114"/>
          </a:xfrm>
        </p:spPr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The MIN function in Excel is a valuable tool for performing calculations related </a:t>
            </a:r>
            <a:r>
              <a:rPr lang="en-IN" b="1" dirty="0">
                <a:latin typeface="Baskerville Old Face" panose="02020602080505020303" pitchFamily="18" charset="0"/>
              </a:rPr>
              <a:t>to finding the minimum values </a:t>
            </a:r>
            <a:r>
              <a:rPr lang="en-IN" dirty="0">
                <a:latin typeface="Baskerville Old Face" panose="02020602080505020303" pitchFamily="18" charset="0"/>
              </a:rPr>
              <a:t>within a range of cells.</a:t>
            </a:r>
          </a:p>
          <a:p>
            <a:r>
              <a:rPr lang="en-IN" b="1" dirty="0">
                <a:latin typeface="Baskerville Old Face" panose="02020602080505020303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</a:rPr>
              <a:t>        =MIN(number1,number2,……)</a:t>
            </a: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</a:rPr>
              <a:t>Can also use cell references or range instead of numbers.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60FAF-41F4-A671-CA17-4C2484387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27" y="1363455"/>
            <a:ext cx="5377069" cy="50472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1983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9A6C-0A45-29A6-1962-743F2EE4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1" dirty="0"/>
              <a:t>MAX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8F74-A968-6D50-D601-081249761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0896" cy="4351338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</a:rPr>
              <a:t>The MAX function in Excel is a valuable tool for performing calculations related 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</a:rPr>
              <a:t>to finding the maximum values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</a:rPr>
              <a:t> within a range of cells.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</a:rPr>
              <a:t>Syntax: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</a:rPr>
              <a:t>        =MAX(number1,number2,……)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</a:rPr>
              <a:t>Can also use cell references or range instead of numbers.</a:t>
            </a:r>
          </a:p>
          <a:p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C3A666-CD22-C507-7020-C059C39F9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192" y="1222514"/>
            <a:ext cx="5237920" cy="467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</TotalTime>
  <Words>490</Words>
  <Application>Microsoft Office PowerPoint</Application>
  <PresentationFormat>Widescreen</PresentationFormat>
  <Paragraphs>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Baskerville Old Face</vt:lpstr>
      <vt:lpstr>Bodoni MT</vt:lpstr>
      <vt:lpstr>Book Antiqua</vt:lpstr>
      <vt:lpstr>Calibri</vt:lpstr>
      <vt:lpstr>Calibri Light</vt:lpstr>
      <vt:lpstr>Office Theme</vt:lpstr>
      <vt:lpstr>Basic Excel Functions For Data Analysis</vt:lpstr>
      <vt:lpstr>Introduction to Excel</vt:lpstr>
      <vt:lpstr>Excel overview</vt:lpstr>
      <vt:lpstr>Basic Excel Functions</vt:lpstr>
      <vt:lpstr>SUM Function</vt:lpstr>
      <vt:lpstr>AVERAGE Function</vt:lpstr>
      <vt:lpstr>COUNT Function</vt:lpstr>
      <vt:lpstr>MIN Function</vt:lpstr>
      <vt:lpstr>MAX Function</vt:lpstr>
      <vt:lpstr>IF function</vt:lpstr>
      <vt:lpstr>Conclusion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Thahliya M</dc:creator>
  <cp:lastModifiedBy>Thahliya M</cp:lastModifiedBy>
  <cp:revision>1</cp:revision>
  <dcterms:created xsi:type="dcterms:W3CDTF">2024-09-30T14:15:59Z</dcterms:created>
  <dcterms:modified xsi:type="dcterms:W3CDTF">2024-09-30T16:14:13Z</dcterms:modified>
</cp:coreProperties>
</file>