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59" r:id="rId4"/>
    <p:sldId id="262" r:id="rId5"/>
    <p:sldId id="305" r:id="rId6"/>
    <p:sldId id="264" r:id="rId7"/>
    <p:sldId id="304" r:id="rId8"/>
    <p:sldId id="260" r:id="rId9"/>
    <p:sldId id="261" r:id="rId10"/>
    <p:sldId id="306" r:id="rId11"/>
    <p:sldId id="307" r:id="rId12"/>
    <p:sldId id="263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B5A"/>
    <a:srgbClr val="272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E2E2C0-9CFE-4543-AED6-BE316A2A1055}">
  <a:tblStyle styleId="{D3E2E2C0-9CFE-4543-AED6-BE316A2A10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3316" autoAdjust="0"/>
  </p:normalViewPr>
  <p:slideViewPr>
    <p:cSldViewPr snapToGrid="0">
      <p:cViewPr varScale="1">
        <p:scale>
          <a:sx n="102" d="100"/>
          <a:sy n="102" d="100"/>
        </p:scale>
        <p:origin x="8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8a06a93bc_0_3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8a06a93bc_0_3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8a06a93bc_0_2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8a06a93bc_0_2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8982d3219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8982d3219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88a06a93bc_0_2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88a06a93bc_0_2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8982d3219e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8982d3219e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896f3737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896f3737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88970a59df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88970a59df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88a06a93bc_0_2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88a06a93bc_0_2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88a06a93bc_0_2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88a06a93bc_0_2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88970a59df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88970a59df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4016" y="-55447"/>
            <a:ext cx="4384004" cy="4851823"/>
            <a:chOff x="134016" y="-55447"/>
            <a:chExt cx="4384004" cy="4851823"/>
          </a:xfrm>
        </p:grpSpPr>
        <p:sp>
          <p:nvSpPr>
            <p:cNvPr id="10" name="Google Shape;10;p2"/>
            <p:cNvSpPr/>
            <p:nvPr/>
          </p:nvSpPr>
          <p:spPr>
            <a:xfrm>
              <a:off x="1786075" y="329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2181073">
              <a:off x="3646251" y="18276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2181073">
              <a:off x="4012176" y="40931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3385032">
              <a:off x="3534334" y="433882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3743832">
              <a:off x="3018973" y="20850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3743832">
              <a:off x="1005710" y="190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2864130">
              <a:off x="3673037" y="3171866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573946">
              <a:off x="4325292" y="274590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9091254">
              <a:off x="2872666" y="100199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2181073">
              <a:off x="150476" y="25653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2181073">
              <a:off x="1375876" y="11043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2405950" y="3327975"/>
            <a:ext cx="7450" cy="7450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1"/>
                </a:moveTo>
                <a:cubicBezTo>
                  <a:pt x="92" y="92"/>
                  <a:pt x="183" y="206"/>
                  <a:pt x="297" y="297"/>
                </a:cubicBezTo>
                <a:lnTo>
                  <a:pt x="0" y="1"/>
                </a:lnTo>
                <a:close/>
              </a:path>
            </a:pathLst>
          </a:custGeom>
          <a:solidFill>
            <a:srgbClr val="132D3F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 rot="10800000">
            <a:off x="-8" y="-611839"/>
            <a:ext cx="9144019" cy="5750775"/>
            <a:chOff x="720010" y="8999"/>
            <a:chExt cx="9144019" cy="5750775"/>
          </a:xfrm>
        </p:grpSpPr>
        <p:grpSp>
          <p:nvGrpSpPr>
            <p:cNvPr id="35" name="Google Shape;35;p2"/>
            <p:cNvGrpSpPr/>
            <p:nvPr/>
          </p:nvGrpSpPr>
          <p:grpSpPr>
            <a:xfrm flipH="1">
              <a:off x="720010" y="8999"/>
              <a:ext cx="9143963" cy="2017441"/>
              <a:chOff x="-720026" y="8999"/>
              <a:chExt cx="9143963" cy="2017441"/>
            </a:xfrm>
          </p:grpSpPr>
          <p:sp>
            <p:nvSpPr>
              <p:cNvPr id="36" name="Google Shape;36;p2"/>
              <p:cNvSpPr/>
              <p:nvPr/>
            </p:nvSpPr>
            <p:spPr>
              <a:xfrm rot="5400000">
                <a:off x="57802" y="-768828"/>
                <a:ext cx="539874" cy="20955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>
                <a:off x="7904185" y="9012"/>
                <a:ext cx="519753" cy="20174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flipH="1">
              <a:off x="9260702" y="2808316"/>
              <a:ext cx="603327" cy="2341820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8829420" y="4500880"/>
              <a:ext cx="324331" cy="1258894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720000" y="3510975"/>
            <a:ext cx="2866500" cy="8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720000" y="1276350"/>
            <a:ext cx="30063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_1_1_2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6" name="Google Shape;726;p15"/>
          <p:cNvGrpSpPr/>
          <p:nvPr/>
        </p:nvGrpSpPr>
        <p:grpSpPr>
          <a:xfrm flipH="1">
            <a:off x="193460" y="-788"/>
            <a:ext cx="8950535" cy="2017428"/>
            <a:chOff x="-47" y="-788"/>
            <a:chExt cx="8950535" cy="2017428"/>
          </a:xfrm>
        </p:grpSpPr>
        <p:sp>
          <p:nvSpPr>
            <p:cNvPr id="727" name="Google Shape;727;p15"/>
            <p:cNvSpPr/>
            <p:nvPr/>
          </p:nvSpPr>
          <p:spPr>
            <a:xfrm rot="5400000">
              <a:off x="693538" y="-693582"/>
              <a:ext cx="481403" cy="1868573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 rot="10800000">
              <a:off x="8430735" y="-78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15"/>
          <p:cNvSpPr/>
          <p:nvPr/>
        </p:nvSpPr>
        <p:spPr>
          <a:xfrm flipH="1">
            <a:off x="8540677" y="2808316"/>
            <a:ext cx="603327" cy="2341820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15"/>
          <p:cNvSpPr/>
          <p:nvPr/>
        </p:nvSpPr>
        <p:spPr>
          <a:xfrm flipH="1">
            <a:off x="8109395" y="4500880"/>
            <a:ext cx="324331" cy="1258894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15"/>
          <p:cNvSpPr txBox="1">
            <a:spLocks noGrp="1"/>
          </p:cNvSpPr>
          <p:nvPr>
            <p:ph type="subTitle" idx="1"/>
          </p:nvPr>
        </p:nvSpPr>
        <p:spPr>
          <a:xfrm>
            <a:off x="720000" y="2322750"/>
            <a:ext cx="2380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3" name="Google Shape;733;p15"/>
          <p:cNvSpPr txBox="1">
            <a:spLocks noGrp="1"/>
          </p:cNvSpPr>
          <p:nvPr>
            <p:ph type="title" idx="2"/>
          </p:nvPr>
        </p:nvSpPr>
        <p:spPr>
          <a:xfrm>
            <a:off x="103230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15"/>
          <p:cNvSpPr txBox="1">
            <a:spLocks noGrp="1"/>
          </p:cNvSpPr>
          <p:nvPr>
            <p:ph type="subTitle" idx="3"/>
          </p:nvPr>
        </p:nvSpPr>
        <p:spPr>
          <a:xfrm>
            <a:off x="3405150" y="232275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5" name="Google Shape;735;p15"/>
          <p:cNvSpPr txBox="1">
            <a:spLocks noGrp="1"/>
          </p:cNvSpPr>
          <p:nvPr>
            <p:ph type="title" idx="4"/>
          </p:nvPr>
        </p:nvSpPr>
        <p:spPr>
          <a:xfrm>
            <a:off x="367475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15"/>
          <p:cNvSpPr txBox="1">
            <a:spLocks noGrp="1"/>
          </p:cNvSpPr>
          <p:nvPr>
            <p:ph type="subTitle" idx="5"/>
          </p:nvPr>
        </p:nvSpPr>
        <p:spPr>
          <a:xfrm>
            <a:off x="6090300" y="232275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7" name="Google Shape;737;p15"/>
          <p:cNvSpPr txBox="1">
            <a:spLocks noGrp="1"/>
          </p:cNvSpPr>
          <p:nvPr>
            <p:ph type="title" idx="6"/>
          </p:nvPr>
        </p:nvSpPr>
        <p:spPr>
          <a:xfrm>
            <a:off x="637905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15"/>
          <p:cNvSpPr txBox="1">
            <a:spLocks noGrp="1"/>
          </p:cNvSpPr>
          <p:nvPr>
            <p:ph type="subTitle" idx="7"/>
          </p:nvPr>
        </p:nvSpPr>
        <p:spPr>
          <a:xfrm>
            <a:off x="720000" y="4051500"/>
            <a:ext cx="2380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9" name="Google Shape;739;p15"/>
          <p:cNvSpPr txBox="1">
            <a:spLocks noGrp="1"/>
          </p:cNvSpPr>
          <p:nvPr>
            <p:ph type="title" idx="8"/>
          </p:nvPr>
        </p:nvSpPr>
        <p:spPr>
          <a:xfrm>
            <a:off x="103230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15"/>
          <p:cNvSpPr txBox="1">
            <a:spLocks noGrp="1"/>
          </p:cNvSpPr>
          <p:nvPr>
            <p:ph type="subTitle" idx="9"/>
          </p:nvPr>
        </p:nvSpPr>
        <p:spPr>
          <a:xfrm>
            <a:off x="3386000" y="405150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1" name="Google Shape;741;p15"/>
          <p:cNvSpPr txBox="1">
            <a:spLocks noGrp="1"/>
          </p:cNvSpPr>
          <p:nvPr>
            <p:ph type="title" idx="13"/>
          </p:nvPr>
        </p:nvSpPr>
        <p:spPr>
          <a:xfrm>
            <a:off x="367475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15"/>
          <p:cNvSpPr txBox="1">
            <a:spLocks noGrp="1"/>
          </p:cNvSpPr>
          <p:nvPr>
            <p:ph type="subTitle" idx="14"/>
          </p:nvPr>
        </p:nvSpPr>
        <p:spPr>
          <a:xfrm>
            <a:off x="6090300" y="405150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3" name="Google Shape;743;p15"/>
          <p:cNvSpPr txBox="1">
            <a:spLocks noGrp="1"/>
          </p:cNvSpPr>
          <p:nvPr>
            <p:ph type="title" idx="15"/>
          </p:nvPr>
        </p:nvSpPr>
        <p:spPr>
          <a:xfrm>
            <a:off x="637905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grpSp>
        <p:nvGrpSpPr>
          <p:cNvPr id="744" name="Google Shape;744;p15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745" name="Google Shape;745;p15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">
  <p:cSld name="CUSTOM_2_1_1_1_1_1_2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4" name="Google Shape;894;p17"/>
          <p:cNvGrpSpPr/>
          <p:nvPr/>
        </p:nvGrpSpPr>
        <p:grpSpPr>
          <a:xfrm flipH="1">
            <a:off x="10" y="-788"/>
            <a:ext cx="2177339" cy="5139712"/>
            <a:chOff x="6966598" y="-788"/>
            <a:chExt cx="2177339" cy="5139712"/>
          </a:xfrm>
        </p:grpSpPr>
        <p:sp>
          <p:nvSpPr>
            <p:cNvPr id="895" name="Google Shape;895;p17"/>
            <p:cNvSpPr/>
            <p:nvPr/>
          </p:nvSpPr>
          <p:spPr>
            <a:xfrm rot="-5400000">
              <a:off x="7774778" y="3769802"/>
              <a:ext cx="560941" cy="2177302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 rot="10800000">
              <a:off x="8624185" y="-78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17"/>
          <p:cNvSpPr/>
          <p:nvPr/>
        </p:nvSpPr>
        <p:spPr>
          <a:xfrm flipH="1">
            <a:off x="8540677" y="2808316"/>
            <a:ext cx="603327" cy="2341820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7"/>
          <p:cNvSpPr/>
          <p:nvPr/>
        </p:nvSpPr>
        <p:spPr>
          <a:xfrm flipH="1">
            <a:off x="8109395" y="4500880"/>
            <a:ext cx="324331" cy="1258894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9" name="Google Shape;899;p17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900" name="Google Shape;900;p17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7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7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7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7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7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7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7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7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5" name="Google Shape;95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2"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6" name="Google Shape;124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7" name="Google Shape;1247;p23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1248" name="Google Shape;1248;p23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3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3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3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3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3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3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3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3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3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3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3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3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3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3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3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3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3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3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3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3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3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3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3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3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3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3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3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3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3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3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3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3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3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3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3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3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3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3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23"/>
          <p:cNvGrpSpPr/>
          <p:nvPr/>
        </p:nvGrpSpPr>
        <p:grpSpPr>
          <a:xfrm flipH="1">
            <a:off x="-3" y="-1"/>
            <a:ext cx="9144003" cy="5123253"/>
            <a:chOff x="-53" y="-1"/>
            <a:chExt cx="9144003" cy="5123253"/>
          </a:xfrm>
        </p:grpSpPr>
        <p:sp>
          <p:nvSpPr>
            <p:cNvPr id="1304" name="Google Shape;1304;p23"/>
            <p:cNvSpPr/>
            <p:nvPr/>
          </p:nvSpPr>
          <p:spPr>
            <a:xfrm rot="5400000">
              <a:off x="74878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3"/>
            <p:cNvSpPr/>
            <p:nvPr/>
          </p:nvSpPr>
          <p:spPr>
            <a:xfrm rot="-5400000">
              <a:off x="7875360" y="3854662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7" name="Google Shape;13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8" name="Google Shape;1308;p24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1309" name="Google Shape;1309;p24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4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4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4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4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4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4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4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4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4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4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4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4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4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4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4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4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4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4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4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4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4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4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4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4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4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4"/>
          <p:cNvGrpSpPr/>
          <p:nvPr/>
        </p:nvGrpSpPr>
        <p:grpSpPr>
          <a:xfrm flipH="1">
            <a:off x="-8" y="9087"/>
            <a:ext cx="9143271" cy="5750762"/>
            <a:chOff x="757" y="9012"/>
            <a:chExt cx="9143271" cy="5750762"/>
          </a:xfrm>
        </p:grpSpPr>
        <p:grpSp>
          <p:nvGrpSpPr>
            <p:cNvPr id="1365" name="Google Shape;1365;p24"/>
            <p:cNvGrpSpPr/>
            <p:nvPr/>
          </p:nvGrpSpPr>
          <p:grpSpPr>
            <a:xfrm flipH="1">
              <a:off x="757" y="9012"/>
              <a:ext cx="2077489" cy="5129837"/>
              <a:chOff x="7065701" y="9012"/>
              <a:chExt cx="2077489" cy="5129837"/>
            </a:xfrm>
          </p:grpSpPr>
          <p:sp>
            <p:nvSpPr>
              <p:cNvPr id="1366" name="Google Shape;1366;p24"/>
              <p:cNvSpPr/>
              <p:nvPr/>
            </p:nvSpPr>
            <p:spPr>
              <a:xfrm rot="-5400000">
                <a:off x="7836832" y="3832491"/>
                <a:ext cx="535227" cy="2077489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4"/>
              <p:cNvSpPr/>
              <p:nvPr/>
            </p:nvSpPr>
            <p:spPr>
              <a:xfrm rot="10800000">
                <a:off x="8423935" y="9012"/>
                <a:ext cx="519753" cy="20174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8" name="Google Shape;1368;p24"/>
            <p:cNvSpPr/>
            <p:nvPr/>
          </p:nvSpPr>
          <p:spPr>
            <a:xfrm flipH="1">
              <a:off x="8540702" y="2808316"/>
              <a:ext cx="603327" cy="2341820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4"/>
            <p:cNvSpPr/>
            <p:nvPr/>
          </p:nvSpPr>
          <p:spPr>
            <a:xfrm flipH="1">
              <a:off x="8109420" y="4500880"/>
              <a:ext cx="324331" cy="1258894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3"/>
          <p:cNvGrpSpPr/>
          <p:nvPr/>
        </p:nvGrpSpPr>
        <p:grpSpPr>
          <a:xfrm>
            <a:off x="-4" y="-7"/>
            <a:ext cx="4451274" cy="5150132"/>
            <a:chOff x="4684596" y="-7"/>
            <a:chExt cx="4451274" cy="5150132"/>
          </a:xfrm>
        </p:grpSpPr>
        <p:sp>
          <p:nvSpPr>
            <p:cNvPr id="44" name="Google Shape;44;p3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3743832">
              <a:off x="4720410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4875126">
              <a:off x="5319324" y="4497378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3"/>
          <p:cNvSpPr/>
          <p:nvPr/>
        </p:nvSpPr>
        <p:spPr>
          <a:xfrm rot="5400000" flipH="1">
            <a:off x="-29130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10800000" flipH="1">
            <a:off x="8430771" y="16"/>
            <a:ext cx="489474" cy="190000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5400000" flipH="1">
            <a:off x="626022" y="3977566"/>
            <a:ext cx="434426" cy="1686447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720000" y="1980700"/>
            <a:ext cx="25872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720000" y="2754375"/>
            <a:ext cx="23697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2" hasCustomPrompt="1"/>
          </p:nvPr>
        </p:nvSpPr>
        <p:spPr>
          <a:xfrm>
            <a:off x="719989" y="1017725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6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212" name="Google Shape;212;p6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6"/>
          <p:cNvGrpSpPr/>
          <p:nvPr/>
        </p:nvGrpSpPr>
        <p:grpSpPr>
          <a:xfrm flipH="1">
            <a:off x="-3" y="-1"/>
            <a:ext cx="9144003" cy="5119178"/>
            <a:chOff x="-53" y="-1"/>
            <a:chExt cx="9144003" cy="5119178"/>
          </a:xfrm>
        </p:grpSpPr>
        <p:sp>
          <p:nvSpPr>
            <p:cNvPr id="268" name="Google Shape;268;p6"/>
            <p:cNvSpPr/>
            <p:nvPr/>
          </p:nvSpPr>
          <p:spPr>
            <a:xfrm rot="5400000">
              <a:off x="74878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 rot="-5400000">
              <a:off x="7875360" y="3850587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6"/>
          <p:cNvSpPr/>
          <p:nvPr/>
        </p:nvSpPr>
        <p:spPr>
          <a:xfrm rot="10800000" flipH="1">
            <a:off x="0" y="98"/>
            <a:ext cx="493036" cy="1913727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7"/>
          <p:cNvGrpSpPr/>
          <p:nvPr/>
        </p:nvGrpSpPr>
        <p:grpSpPr>
          <a:xfrm>
            <a:off x="4629558" y="-7"/>
            <a:ext cx="4430111" cy="5150132"/>
            <a:chOff x="4705758" y="-7"/>
            <a:chExt cx="4430111" cy="5150132"/>
          </a:xfrm>
        </p:grpSpPr>
        <p:sp>
          <p:nvSpPr>
            <p:cNvPr id="274" name="Google Shape;274;p7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 rot="3573946">
              <a:off x="47281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 rot="-3743832">
              <a:off x="4741573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7"/>
          <p:cNvSpPr/>
          <p:nvPr/>
        </p:nvSpPr>
        <p:spPr>
          <a:xfrm rot="-5400000">
            <a:off x="427605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4137572" y="-13732"/>
            <a:ext cx="838072" cy="5157220"/>
            <a:chOff x="4137572" y="-13732"/>
            <a:chExt cx="838072" cy="5157220"/>
          </a:xfrm>
        </p:grpSpPr>
        <p:sp>
          <p:nvSpPr>
            <p:cNvPr id="306" name="Google Shape;306;p7"/>
            <p:cNvSpPr/>
            <p:nvPr/>
          </p:nvSpPr>
          <p:spPr>
            <a:xfrm rot="10800000" flipH="1">
              <a:off x="4567350" y="-13732"/>
              <a:ext cx="408294" cy="1584906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 flipH="1">
              <a:off x="4137572" y="3457041"/>
              <a:ext cx="434426" cy="1686447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7"/>
          <p:cNvSpPr txBox="1">
            <a:spLocks noGrp="1"/>
          </p:cNvSpPr>
          <p:nvPr>
            <p:ph type="title"/>
          </p:nvPr>
        </p:nvSpPr>
        <p:spPr>
          <a:xfrm>
            <a:off x="4572000" y="539925"/>
            <a:ext cx="3851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7"/>
          <p:cNvSpPr txBox="1">
            <a:spLocks noGrp="1"/>
          </p:cNvSpPr>
          <p:nvPr>
            <p:ph type="subTitle" idx="1"/>
          </p:nvPr>
        </p:nvSpPr>
        <p:spPr>
          <a:xfrm>
            <a:off x="5165375" y="2571675"/>
            <a:ext cx="3258300" cy="15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7"/>
          <p:cNvSpPr/>
          <p:nvPr/>
        </p:nvSpPr>
        <p:spPr>
          <a:xfrm rot="-5400000" flipH="1">
            <a:off x="7526857" y="3644774"/>
            <a:ext cx="662493" cy="2571800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8"/>
          <p:cNvGrpSpPr/>
          <p:nvPr/>
        </p:nvGrpSpPr>
        <p:grpSpPr>
          <a:xfrm flipH="1">
            <a:off x="3038205" y="-55447"/>
            <a:ext cx="6021465" cy="4851823"/>
            <a:chOff x="134016" y="-55447"/>
            <a:chExt cx="6021465" cy="4851823"/>
          </a:xfrm>
        </p:grpSpPr>
        <p:sp>
          <p:nvSpPr>
            <p:cNvPr id="313" name="Google Shape;313;p8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8"/>
          <p:cNvSpPr/>
          <p:nvPr/>
        </p:nvSpPr>
        <p:spPr>
          <a:xfrm rot="-5400000">
            <a:off x="427605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>
            <a:off x="193460" y="-4"/>
            <a:ext cx="8950544" cy="5778028"/>
            <a:chOff x="1056010" y="-79"/>
            <a:chExt cx="8950544" cy="5778028"/>
          </a:xfrm>
        </p:grpSpPr>
        <p:grpSp>
          <p:nvGrpSpPr>
            <p:cNvPr id="346" name="Google Shape;346;p8"/>
            <p:cNvGrpSpPr/>
            <p:nvPr/>
          </p:nvGrpSpPr>
          <p:grpSpPr>
            <a:xfrm flipH="1">
              <a:off x="1056010" y="-79"/>
              <a:ext cx="8950539" cy="2017444"/>
              <a:chOff x="-862602" y="-79"/>
              <a:chExt cx="8950539" cy="2017444"/>
            </a:xfrm>
          </p:grpSpPr>
          <p:sp>
            <p:nvSpPr>
              <p:cNvPr id="347" name="Google Shape;347;p8"/>
              <p:cNvSpPr/>
              <p:nvPr/>
            </p:nvSpPr>
            <p:spPr>
              <a:xfrm rot="5400000">
                <a:off x="-71262" y="-791419"/>
                <a:ext cx="549253" cy="2131932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 rot="10800000">
                <a:off x="7568185" y="-63"/>
                <a:ext cx="519753" cy="20174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" name="Google Shape;349;p8"/>
            <p:cNvSpPr/>
            <p:nvPr/>
          </p:nvSpPr>
          <p:spPr>
            <a:xfrm flipH="1">
              <a:off x="9403227" y="2826491"/>
              <a:ext cx="603327" cy="2341820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 flipH="1">
              <a:off x="8971945" y="4519055"/>
              <a:ext cx="324331" cy="1258894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8"/>
          <p:cNvSpPr txBox="1">
            <a:spLocks noGrp="1"/>
          </p:cNvSpPr>
          <p:nvPr>
            <p:ph type="title"/>
          </p:nvPr>
        </p:nvSpPr>
        <p:spPr>
          <a:xfrm>
            <a:off x="4567350" y="540000"/>
            <a:ext cx="3856800" cy="40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9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10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419" name="Google Shape;419;p10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0"/>
          <p:cNvGrpSpPr/>
          <p:nvPr/>
        </p:nvGrpSpPr>
        <p:grpSpPr>
          <a:xfrm flipH="1">
            <a:off x="-3" y="-801"/>
            <a:ext cx="9144053" cy="5119975"/>
            <a:chOff x="-3" y="-801"/>
            <a:chExt cx="9144053" cy="5119975"/>
          </a:xfrm>
        </p:grpSpPr>
        <p:sp>
          <p:nvSpPr>
            <p:cNvPr id="475" name="Google Shape;475;p10"/>
            <p:cNvSpPr/>
            <p:nvPr/>
          </p:nvSpPr>
          <p:spPr>
            <a:xfrm rot="5400000">
              <a:off x="748835" y="-7496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 rot="-5400000">
              <a:off x="7854756" y="3829881"/>
              <a:ext cx="528213" cy="2050375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0"/>
          <p:cNvSpPr/>
          <p:nvPr/>
        </p:nvSpPr>
        <p:spPr>
          <a:xfrm rot="10800000" flipH="1">
            <a:off x="193509" y="12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6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" name="Google Shape;520;p13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521" name="Google Shape;521;p13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13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577" name="Google Shape;577;p13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13"/>
          <p:cNvGrpSpPr/>
          <p:nvPr/>
        </p:nvGrpSpPr>
        <p:grpSpPr>
          <a:xfrm>
            <a:off x="-3" y="-1"/>
            <a:ext cx="9144003" cy="5123253"/>
            <a:chOff x="-3" y="-1"/>
            <a:chExt cx="9144003" cy="5123253"/>
          </a:xfrm>
        </p:grpSpPr>
        <p:sp>
          <p:nvSpPr>
            <p:cNvPr id="633" name="Google Shape;633;p13"/>
            <p:cNvSpPr/>
            <p:nvPr/>
          </p:nvSpPr>
          <p:spPr>
            <a:xfrm rot="5400000">
              <a:off x="74883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 rot="-5400000">
              <a:off x="7875410" y="3854662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13"/>
          <p:cNvSpPr txBox="1">
            <a:spLocks noGrp="1"/>
          </p:cNvSpPr>
          <p:nvPr>
            <p:ph type="title" hasCustomPrompt="1"/>
          </p:nvPr>
        </p:nvSpPr>
        <p:spPr>
          <a:xfrm>
            <a:off x="719994" y="1273400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subTitle" idx="1"/>
          </p:nvPr>
        </p:nvSpPr>
        <p:spPr>
          <a:xfrm>
            <a:off x="719994" y="2012525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title" idx="2" hasCustomPrompt="1"/>
          </p:nvPr>
        </p:nvSpPr>
        <p:spPr>
          <a:xfrm>
            <a:off x="3432744" y="1273400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38" name="Google Shape;638;p13"/>
          <p:cNvSpPr txBox="1">
            <a:spLocks noGrp="1"/>
          </p:cNvSpPr>
          <p:nvPr>
            <p:ph type="subTitle" idx="3"/>
          </p:nvPr>
        </p:nvSpPr>
        <p:spPr>
          <a:xfrm>
            <a:off x="3432750" y="2012525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9" name="Google Shape;639;p13"/>
          <p:cNvSpPr txBox="1">
            <a:spLocks noGrp="1"/>
          </p:cNvSpPr>
          <p:nvPr>
            <p:ph type="title" idx="4" hasCustomPrompt="1"/>
          </p:nvPr>
        </p:nvSpPr>
        <p:spPr>
          <a:xfrm>
            <a:off x="6180894" y="1273400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0" name="Google Shape;640;p13"/>
          <p:cNvSpPr txBox="1">
            <a:spLocks noGrp="1"/>
          </p:cNvSpPr>
          <p:nvPr>
            <p:ph type="subTitle" idx="5"/>
          </p:nvPr>
        </p:nvSpPr>
        <p:spPr>
          <a:xfrm>
            <a:off x="6180894" y="2012525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title" idx="6"/>
          </p:nvPr>
        </p:nvSpPr>
        <p:spPr>
          <a:xfrm>
            <a:off x="6875112" y="1661275"/>
            <a:ext cx="1494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title" idx="7"/>
          </p:nvPr>
        </p:nvSpPr>
        <p:spPr>
          <a:xfrm>
            <a:off x="1442482" y="1661275"/>
            <a:ext cx="15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idx="8"/>
          </p:nvPr>
        </p:nvSpPr>
        <p:spPr>
          <a:xfrm>
            <a:off x="4124255" y="1661275"/>
            <a:ext cx="15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44" name="Google Shape;644;p13"/>
          <p:cNvSpPr txBox="1">
            <a:spLocks noGrp="1"/>
          </p:cNvSpPr>
          <p:nvPr>
            <p:ph type="title" idx="9" hasCustomPrompt="1"/>
          </p:nvPr>
        </p:nvSpPr>
        <p:spPr>
          <a:xfrm>
            <a:off x="719994" y="3010575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5" name="Google Shape;645;p13"/>
          <p:cNvSpPr txBox="1">
            <a:spLocks noGrp="1"/>
          </p:cNvSpPr>
          <p:nvPr>
            <p:ph type="subTitle" idx="13"/>
          </p:nvPr>
        </p:nvSpPr>
        <p:spPr>
          <a:xfrm>
            <a:off x="719994" y="3749700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14" hasCustomPrompt="1"/>
          </p:nvPr>
        </p:nvSpPr>
        <p:spPr>
          <a:xfrm>
            <a:off x="3432744" y="3010575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subTitle" idx="15"/>
          </p:nvPr>
        </p:nvSpPr>
        <p:spPr>
          <a:xfrm>
            <a:off x="3432750" y="3749700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title" idx="16" hasCustomPrompt="1"/>
          </p:nvPr>
        </p:nvSpPr>
        <p:spPr>
          <a:xfrm>
            <a:off x="6180894" y="3010575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9" name="Google Shape;649;p13"/>
          <p:cNvSpPr txBox="1">
            <a:spLocks noGrp="1"/>
          </p:cNvSpPr>
          <p:nvPr>
            <p:ph type="subTitle" idx="17"/>
          </p:nvPr>
        </p:nvSpPr>
        <p:spPr>
          <a:xfrm>
            <a:off x="6180894" y="3749700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title" idx="18"/>
          </p:nvPr>
        </p:nvSpPr>
        <p:spPr>
          <a:xfrm>
            <a:off x="6875112" y="3398450"/>
            <a:ext cx="1494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title" idx="19"/>
          </p:nvPr>
        </p:nvSpPr>
        <p:spPr>
          <a:xfrm>
            <a:off x="1442482" y="3398450"/>
            <a:ext cx="15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20"/>
          </p:nvPr>
        </p:nvSpPr>
        <p:spPr>
          <a:xfrm>
            <a:off x="4124255" y="3398450"/>
            <a:ext cx="15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53" name="Google Shape;653;p13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526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654" name="Google Shape;654;p13"/>
          <p:cNvSpPr/>
          <p:nvPr/>
        </p:nvSpPr>
        <p:spPr>
          <a:xfrm>
            <a:off x="193460" y="3121487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_1_2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7" name="Google Shape;657;p14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658" name="Google Shape;658;p14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14"/>
          <p:cNvGrpSpPr/>
          <p:nvPr/>
        </p:nvGrpSpPr>
        <p:grpSpPr>
          <a:xfrm flipH="1">
            <a:off x="-3" y="-1"/>
            <a:ext cx="9144003" cy="5119178"/>
            <a:chOff x="-53" y="-1"/>
            <a:chExt cx="9144003" cy="5119178"/>
          </a:xfrm>
        </p:grpSpPr>
        <p:sp>
          <p:nvSpPr>
            <p:cNvPr id="714" name="Google Shape;714;p14"/>
            <p:cNvSpPr/>
            <p:nvPr/>
          </p:nvSpPr>
          <p:spPr>
            <a:xfrm rot="5400000">
              <a:off x="74878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 rot="-5400000">
              <a:off x="7875360" y="3850587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14"/>
          <p:cNvSpPr txBox="1">
            <a:spLocks noGrp="1"/>
          </p:cNvSpPr>
          <p:nvPr>
            <p:ph type="subTitle" idx="1"/>
          </p:nvPr>
        </p:nvSpPr>
        <p:spPr>
          <a:xfrm>
            <a:off x="865200" y="1874475"/>
            <a:ext cx="20904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7" name="Google Shape;717;p14"/>
          <p:cNvSpPr txBox="1">
            <a:spLocks noGrp="1"/>
          </p:cNvSpPr>
          <p:nvPr>
            <p:ph type="title"/>
          </p:nvPr>
        </p:nvSpPr>
        <p:spPr>
          <a:xfrm>
            <a:off x="865200" y="1440075"/>
            <a:ext cx="2090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18" name="Google Shape;718;p14"/>
          <p:cNvSpPr txBox="1">
            <a:spLocks noGrp="1"/>
          </p:cNvSpPr>
          <p:nvPr>
            <p:ph type="subTitle" idx="2"/>
          </p:nvPr>
        </p:nvSpPr>
        <p:spPr>
          <a:xfrm>
            <a:off x="3526800" y="1874475"/>
            <a:ext cx="20904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9" name="Google Shape;719;p14"/>
          <p:cNvSpPr txBox="1">
            <a:spLocks noGrp="1"/>
          </p:cNvSpPr>
          <p:nvPr>
            <p:ph type="title" idx="3"/>
          </p:nvPr>
        </p:nvSpPr>
        <p:spPr>
          <a:xfrm>
            <a:off x="3526800" y="1440075"/>
            <a:ext cx="2090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20" name="Google Shape;720;p14"/>
          <p:cNvSpPr txBox="1">
            <a:spLocks noGrp="1"/>
          </p:cNvSpPr>
          <p:nvPr>
            <p:ph type="subTitle" idx="4"/>
          </p:nvPr>
        </p:nvSpPr>
        <p:spPr>
          <a:xfrm>
            <a:off x="6211950" y="1874475"/>
            <a:ext cx="20904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1" name="Google Shape;721;p14"/>
          <p:cNvSpPr txBox="1">
            <a:spLocks noGrp="1"/>
          </p:cNvSpPr>
          <p:nvPr>
            <p:ph type="title" idx="5"/>
          </p:nvPr>
        </p:nvSpPr>
        <p:spPr>
          <a:xfrm>
            <a:off x="6211950" y="1440075"/>
            <a:ext cx="2090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22" name="Google Shape;722;p1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3" name="Google Shape;723;p14"/>
          <p:cNvSpPr/>
          <p:nvPr/>
        </p:nvSpPr>
        <p:spPr>
          <a:xfrm rot="10800000" flipH="1">
            <a:off x="193460" y="-788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6185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uli"/>
              <a:buChar char="■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27"/>
          <p:cNvSpPr txBox="1">
            <a:spLocks noGrp="1"/>
          </p:cNvSpPr>
          <p:nvPr>
            <p:ph type="ctrTitle"/>
          </p:nvPr>
        </p:nvSpPr>
        <p:spPr>
          <a:xfrm>
            <a:off x="720000" y="1276350"/>
            <a:ext cx="3006300" cy="210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SHop </a:t>
            </a:r>
            <a:endParaRPr sz="8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 dirty="0">
                <a:solidFill>
                  <a:srgbClr val="C71FE9"/>
                </a:solidFill>
              </a:rPr>
              <a:t>FIT HUB</a:t>
            </a:r>
            <a:endParaRPr sz="9500" dirty="0">
              <a:solidFill>
                <a:srgbClr val="C71FE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DEA-C88D-2541-F982-21426D6E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3DF2C-115E-D54B-4A50-BCE23EAC3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5944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62AA04-EDBD-CCCB-52FE-64FD18984DC0}"/>
              </a:ext>
            </a:extLst>
          </p:cNvPr>
          <p:cNvCxnSpPr/>
          <p:nvPr/>
        </p:nvCxnSpPr>
        <p:spPr>
          <a:xfrm>
            <a:off x="2023672" y="742013"/>
            <a:ext cx="142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3C9B49-F841-01A7-95EC-60B24D549BED}"/>
              </a:ext>
            </a:extLst>
          </p:cNvPr>
          <p:cNvCxnSpPr/>
          <p:nvPr/>
        </p:nvCxnSpPr>
        <p:spPr>
          <a:xfrm>
            <a:off x="2166079" y="742013"/>
            <a:ext cx="292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7299B9-DFDA-C6A7-3036-2EB11F7A4BBD}"/>
              </a:ext>
            </a:extLst>
          </p:cNvPr>
          <p:cNvCxnSpPr>
            <a:cxnSpLocks/>
          </p:cNvCxnSpPr>
          <p:nvPr/>
        </p:nvCxnSpPr>
        <p:spPr>
          <a:xfrm>
            <a:off x="2458387" y="742013"/>
            <a:ext cx="0" cy="117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6B7E3-4C0B-90C1-104E-3DA0DBD1F25C}"/>
              </a:ext>
            </a:extLst>
          </p:cNvPr>
          <p:cNvCxnSpPr>
            <a:cxnSpLocks/>
          </p:cNvCxnSpPr>
          <p:nvPr/>
        </p:nvCxnSpPr>
        <p:spPr>
          <a:xfrm flipH="1">
            <a:off x="2094875" y="2038662"/>
            <a:ext cx="363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D2C00C-9E72-4164-6A13-C2E2AA66C25C}"/>
              </a:ext>
            </a:extLst>
          </p:cNvPr>
          <p:cNvCxnSpPr/>
          <p:nvPr/>
        </p:nvCxnSpPr>
        <p:spPr>
          <a:xfrm>
            <a:off x="2976880" y="19710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5EFC9A5-3A81-8DDB-71B4-E131008ABBBB}"/>
              </a:ext>
            </a:extLst>
          </p:cNvPr>
          <p:cNvCxnSpPr>
            <a:cxnSpLocks/>
          </p:cNvCxnSpPr>
          <p:nvPr/>
        </p:nvCxnSpPr>
        <p:spPr>
          <a:xfrm>
            <a:off x="2166079" y="2038662"/>
            <a:ext cx="1643921" cy="16290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080741-0BD5-922D-E829-9D9C4DAE0771}"/>
              </a:ext>
            </a:extLst>
          </p:cNvPr>
          <p:cNvCxnSpPr>
            <a:cxnSpLocks/>
          </p:cNvCxnSpPr>
          <p:nvPr/>
        </p:nvCxnSpPr>
        <p:spPr>
          <a:xfrm flipH="1">
            <a:off x="2094875" y="1920240"/>
            <a:ext cx="363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39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4A34-A83D-13D5-E3FB-BF127910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ED20C-DE9D-5320-D02D-940A792B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1385"/>
            <a:ext cx="9144000" cy="5366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7D41A1-895F-6E6D-2373-83F67F29BDE1}"/>
              </a:ext>
            </a:extLst>
          </p:cNvPr>
          <p:cNvSpPr txBox="1"/>
          <p:nvPr/>
        </p:nvSpPr>
        <p:spPr>
          <a:xfrm>
            <a:off x="4221480" y="239843"/>
            <a:ext cx="2834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409677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34"/>
          <p:cNvSpPr txBox="1">
            <a:spLocks noGrp="1"/>
          </p:cNvSpPr>
          <p:nvPr>
            <p:ph type="title"/>
          </p:nvPr>
        </p:nvSpPr>
        <p:spPr>
          <a:xfrm>
            <a:off x="720000" y="1980700"/>
            <a:ext cx="2587200" cy="6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470" name="Google Shape;1470;p34"/>
          <p:cNvSpPr txBox="1">
            <a:spLocks noGrp="1"/>
          </p:cNvSpPr>
          <p:nvPr>
            <p:ph type="title" idx="2"/>
          </p:nvPr>
        </p:nvSpPr>
        <p:spPr>
          <a:xfrm>
            <a:off x="719989" y="1017725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8"/>
          <p:cNvSpPr txBox="1">
            <a:spLocks noGrp="1"/>
          </p:cNvSpPr>
          <p:nvPr>
            <p:ph type="title"/>
          </p:nvPr>
        </p:nvSpPr>
        <p:spPr>
          <a:xfrm>
            <a:off x="663263" y="577647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5.Summary</a:t>
            </a:r>
            <a:endParaRPr dirty="0">
              <a:solidFill>
                <a:srgbClr val="C71FE9"/>
              </a:solidFill>
            </a:endParaRPr>
          </a:p>
        </p:txBody>
      </p:sp>
      <p:pic>
        <p:nvPicPr>
          <p:cNvPr id="1535" name="Google Shape;15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00" y="1379258"/>
            <a:ext cx="2591983" cy="2612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364" y="1379250"/>
            <a:ext cx="2255360" cy="225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p38"/>
          <p:cNvSpPr txBox="1">
            <a:spLocks noGrp="1"/>
          </p:cNvSpPr>
          <p:nvPr>
            <p:ph type="title" idx="4294967295"/>
          </p:nvPr>
        </p:nvSpPr>
        <p:spPr>
          <a:xfrm>
            <a:off x="3637200" y="1316825"/>
            <a:ext cx="17562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5B5FF"/>
                </a:solidFill>
              </a:rPr>
              <a:t>Easy to ues</a:t>
            </a:r>
            <a:endParaRPr sz="2200" dirty="0">
              <a:solidFill>
                <a:srgbClr val="05B5FF"/>
              </a:solidFill>
            </a:endParaRPr>
          </a:p>
        </p:txBody>
      </p:sp>
      <p:pic>
        <p:nvPicPr>
          <p:cNvPr id="1542" name="Google Shape;154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963530" y="1872596"/>
            <a:ext cx="1554687" cy="3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3" name="Google Shape;1543;p38"/>
          <p:cNvSpPr txBox="1">
            <a:spLocks noGrp="1"/>
          </p:cNvSpPr>
          <p:nvPr>
            <p:ph type="title" idx="4294967295"/>
          </p:nvPr>
        </p:nvSpPr>
        <p:spPr>
          <a:xfrm>
            <a:off x="6746236" y="1313386"/>
            <a:ext cx="1756200" cy="30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5B5FF"/>
                </a:solidFill>
              </a:rPr>
              <a:t>User friendly</a:t>
            </a:r>
            <a:endParaRPr sz="2200" dirty="0">
              <a:solidFill>
                <a:srgbClr val="05B5FF"/>
              </a:solidFill>
            </a:endParaRPr>
          </a:p>
        </p:txBody>
      </p:sp>
      <p:grpSp>
        <p:nvGrpSpPr>
          <p:cNvPr id="1544" name="Google Shape;1544;p38"/>
          <p:cNvGrpSpPr/>
          <p:nvPr/>
        </p:nvGrpSpPr>
        <p:grpSpPr>
          <a:xfrm>
            <a:off x="5414571" y="2221424"/>
            <a:ext cx="445336" cy="371228"/>
            <a:chOff x="2355725" y="3908150"/>
            <a:chExt cx="602375" cy="501931"/>
          </a:xfrm>
        </p:grpSpPr>
        <p:sp>
          <p:nvSpPr>
            <p:cNvPr id="1545" name="Google Shape;1545;p38"/>
            <p:cNvSpPr/>
            <p:nvPr/>
          </p:nvSpPr>
          <p:spPr>
            <a:xfrm>
              <a:off x="2423175" y="3908150"/>
              <a:ext cx="77200" cy="77200"/>
            </a:xfrm>
            <a:custGeom>
              <a:avLst/>
              <a:gdLst/>
              <a:ahLst/>
              <a:cxnLst/>
              <a:rect l="l" t="t" r="r" b="b"/>
              <a:pathLst>
                <a:path w="3088" h="3088" extrusionOk="0">
                  <a:moveTo>
                    <a:pt x="1544" y="1067"/>
                  </a:moveTo>
                  <a:cubicBezTo>
                    <a:pt x="1808" y="1067"/>
                    <a:pt x="2021" y="1280"/>
                    <a:pt x="2021" y="1544"/>
                  </a:cubicBezTo>
                  <a:cubicBezTo>
                    <a:pt x="2021" y="1807"/>
                    <a:pt x="1808" y="2020"/>
                    <a:pt x="1544" y="2020"/>
                  </a:cubicBezTo>
                  <a:cubicBezTo>
                    <a:pt x="1281" y="2020"/>
                    <a:pt x="1067" y="1807"/>
                    <a:pt x="1067" y="1544"/>
                  </a:cubicBezTo>
                  <a:cubicBezTo>
                    <a:pt x="1067" y="1280"/>
                    <a:pt x="1281" y="1067"/>
                    <a:pt x="1544" y="1067"/>
                  </a:cubicBezTo>
                  <a:close/>
                  <a:moveTo>
                    <a:pt x="1544" y="0"/>
                  </a:moveTo>
                  <a:cubicBezTo>
                    <a:pt x="691" y="0"/>
                    <a:pt x="1" y="690"/>
                    <a:pt x="1" y="1544"/>
                  </a:cubicBezTo>
                  <a:cubicBezTo>
                    <a:pt x="1" y="2397"/>
                    <a:pt x="691" y="3087"/>
                    <a:pt x="1544" y="3087"/>
                  </a:cubicBezTo>
                  <a:cubicBezTo>
                    <a:pt x="2398" y="3087"/>
                    <a:pt x="3088" y="2397"/>
                    <a:pt x="3088" y="1544"/>
                  </a:cubicBezTo>
                  <a:cubicBezTo>
                    <a:pt x="3088" y="690"/>
                    <a:pt x="2398" y="0"/>
                    <a:pt x="1544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2355725" y="3953606"/>
              <a:ext cx="602375" cy="456475"/>
            </a:xfrm>
            <a:custGeom>
              <a:avLst/>
              <a:gdLst/>
              <a:ahLst/>
              <a:cxnLst/>
              <a:rect l="l" t="t" r="r" b="b"/>
              <a:pathLst>
                <a:path w="24095" h="18259" extrusionOk="0">
                  <a:moveTo>
                    <a:pt x="4242" y="1054"/>
                  </a:moveTo>
                  <a:cubicBezTo>
                    <a:pt x="5999" y="1054"/>
                    <a:pt x="7430" y="2485"/>
                    <a:pt x="7430" y="4242"/>
                  </a:cubicBezTo>
                  <a:cubicBezTo>
                    <a:pt x="7430" y="5998"/>
                    <a:pt x="5999" y="7429"/>
                    <a:pt x="4242" y="7429"/>
                  </a:cubicBezTo>
                  <a:cubicBezTo>
                    <a:pt x="2485" y="7429"/>
                    <a:pt x="1055" y="5998"/>
                    <a:pt x="1055" y="4242"/>
                  </a:cubicBezTo>
                  <a:cubicBezTo>
                    <a:pt x="1055" y="2485"/>
                    <a:pt x="2485" y="1054"/>
                    <a:pt x="4242" y="1054"/>
                  </a:cubicBezTo>
                  <a:close/>
                  <a:moveTo>
                    <a:pt x="4242" y="0"/>
                  </a:moveTo>
                  <a:cubicBezTo>
                    <a:pt x="1908" y="0"/>
                    <a:pt x="1" y="1907"/>
                    <a:pt x="1" y="4242"/>
                  </a:cubicBezTo>
                  <a:cubicBezTo>
                    <a:pt x="1" y="6400"/>
                    <a:pt x="1620" y="8194"/>
                    <a:pt x="3715" y="8445"/>
                  </a:cubicBezTo>
                  <a:lnTo>
                    <a:pt x="3715" y="10679"/>
                  </a:lnTo>
                  <a:lnTo>
                    <a:pt x="1067" y="10679"/>
                  </a:lnTo>
                  <a:cubicBezTo>
                    <a:pt x="779" y="10679"/>
                    <a:pt x="540" y="10917"/>
                    <a:pt x="540" y="11219"/>
                  </a:cubicBezTo>
                  <a:cubicBezTo>
                    <a:pt x="540" y="11507"/>
                    <a:pt x="779" y="11746"/>
                    <a:pt x="1067" y="11746"/>
                  </a:cubicBezTo>
                  <a:lnTo>
                    <a:pt x="3715" y="11746"/>
                  </a:lnTo>
                  <a:lnTo>
                    <a:pt x="3715" y="12034"/>
                  </a:lnTo>
                  <a:lnTo>
                    <a:pt x="1067" y="12034"/>
                  </a:lnTo>
                  <a:cubicBezTo>
                    <a:pt x="779" y="12034"/>
                    <a:pt x="540" y="12273"/>
                    <a:pt x="540" y="12561"/>
                  </a:cubicBezTo>
                  <a:cubicBezTo>
                    <a:pt x="540" y="12863"/>
                    <a:pt x="779" y="13101"/>
                    <a:pt x="1067" y="13101"/>
                  </a:cubicBezTo>
                  <a:lnTo>
                    <a:pt x="3715" y="13101"/>
                  </a:lnTo>
                  <a:lnTo>
                    <a:pt x="3715" y="17204"/>
                  </a:lnTo>
                  <a:lnTo>
                    <a:pt x="2774" y="17204"/>
                  </a:lnTo>
                  <a:cubicBezTo>
                    <a:pt x="2485" y="17204"/>
                    <a:pt x="2247" y="17443"/>
                    <a:pt x="2247" y="17731"/>
                  </a:cubicBezTo>
                  <a:cubicBezTo>
                    <a:pt x="2247" y="18020"/>
                    <a:pt x="2485" y="18259"/>
                    <a:pt x="2774" y="18259"/>
                  </a:cubicBezTo>
                  <a:lnTo>
                    <a:pt x="5711" y="18259"/>
                  </a:lnTo>
                  <a:cubicBezTo>
                    <a:pt x="6012" y="18259"/>
                    <a:pt x="6238" y="18020"/>
                    <a:pt x="6238" y="17731"/>
                  </a:cubicBezTo>
                  <a:cubicBezTo>
                    <a:pt x="6238" y="17443"/>
                    <a:pt x="6012" y="17204"/>
                    <a:pt x="5711" y="17204"/>
                  </a:cubicBezTo>
                  <a:lnTo>
                    <a:pt x="4769" y="17204"/>
                  </a:lnTo>
                  <a:lnTo>
                    <a:pt x="4769" y="13101"/>
                  </a:lnTo>
                  <a:lnTo>
                    <a:pt x="20179" y="13101"/>
                  </a:lnTo>
                  <a:lnTo>
                    <a:pt x="20179" y="17204"/>
                  </a:lnTo>
                  <a:lnTo>
                    <a:pt x="19238" y="17204"/>
                  </a:lnTo>
                  <a:cubicBezTo>
                    <a:pt x="18937" y="17204"/>
                    <a:pt x="18699" y="17443"/>
                    <a:pt x="18699" y="17731"/>
                  </a:cubicBezTo>
                  <a:cubicBezTo>
                    <a:pt x="18699" y="18020"/>
                    <a:pt x="18937" y="18259"/>
                    <a:pt x="19238" y="18259"/>
                  </a:cubicBezTo>
                  <a:lnTo>
                    <a:pt x="22175" y="18259"/>
                  </a:lnTo>
                  <a:cubicBezTo>
                    <a:pt x="22463" y="18259"/>
                    <a:pt x="22702" y="18020"/>
                    <a:pt x="22702" y="17731"/>
                  </a:cubicBezTo>
                  <a:cubicBezTo>
                    <a:pt x="22702" y="17443"/>
                    <a:pt x="22463" y="17204"/>
                    <a:pt x="22175" y="17204"/>
                  </a:cubicBezTo>
                  <a:lnTo>
                    <a:pt x="21233" y="17204"/>
                  </a:lnTo>
                  <a:lnTo>
                    <a:pt x="21233" y="13101"/>
                  </a:lnTo>
                  <a:lnTo>
                    <a:pt x="23568" y="13101"/>
                  </a:lnTo>
                  <a:cubicBezTo>
                    <a:pt x="23856" y="13101"/>
                    <a:pt x="24095" y="12863"/>
                    <a:pt x="24095" y="12561"/>
                  </a:cubicBezTo>
                  <a:cubicBezTo>
                    <a:pt x="24095" y="12273"/>
                    <a:pt x="23856" y="12034"/>
                    <a:pt x="23568" y="12034"/>
                  </a:cubicBezTo>
                  <a:lnTo>
                    <a:pt x="4769" y="12034"/>
                  </a:lnTo>
                  <a:lnTo>
                    <a:pt x="4769" y="11746"/>
                  </a:lnTo>
                  <a:lnTo>
                    <a:pt x="15536" y="11746"/>
                  </a:lnTo>
                  <a:cubicBezTo>
                    <a:pt x="15825" y="11746"/>
                    <a:pt x="16063" y="11507"/>
                    <a:pt x="16063" y="11219"/>
                  </a:cubicBezTo>
                  <a:cubicBezTo>
                    <a:pt x="16063" y="10917"/>
                    <a:pt x="15825" y="10679"/>
                    <a:pt x="15536" y="10679"/>
                  </a:cubicBezTo>
                  <a:lnTo>
                    <a:pt x="4769" y="10679"/>
                  </a:lnTo>
                  <a:lnTo>
                    <a:pt x="4769" y="8445"/>
                  </a:lnTo>
                  <a:cubicBezTo>
                    <a:pt x="6865" y="8194"/>
                    <a:pt x="8484" y="6400"/>
                    <a:pt x="8484" y="4242"/>
                  </a:cubicBezTo>
                  <a:cubicBezTo>
                    <a:pt x="8484" y="1907"/>
                    <a:pt x="6576" y="0"/>
                    <a:pt x="4242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38"/>
          <p:cNvSpPr/>
          <p:nvPr/>
        </p:nvSpPr>
        <p:spPr>
          <a:xfrm>
            <a:off x="5393411" y="2759539"/>
            <a:ext cx="487658" cy="373295"/>
          </a:xfrm>
          <a:custGeom>
            <a:avLst/>
            <a:gdLst/>
            <a:ahLst/>
            <a:cxnLst/>
            <a:rect l="l" t="t" r="r" b="b"/>
            <a:pathLst>
              <a:path w="25137" h="19242" extrusionOk="0">
                <a:moveTo>
                  <a:pt x="7555" y="5589"/>
                </a:moveTo>
                <a:lnTo>
                  <a:pt x="7555" y="11286"/>
                </a:lnTo>
                <a:lnTo>
                  <a:pt x="6075" y="11286"/>
                </a:lnTo>
                <a:lnTo>
                  <a:pt x="6075" y="5589"/>
                </a:lnTo>
                <a:close/>
                <a:moveTo>
                  <a:pt x="19075" y="5589"/>
                </a:moveTo>
                <a:lnTo>
                  <a:pt x="19075" y="11286"/>
                </a:lnTo>
                <a:lnTo>
                  <a:pt x="17594" y="11286"/>
                </a:lnTo>
                <a:lnTo>
                  <a:pt x="17594" y="5589"/>
                </a:lnTo>
                <a:close/>
                <a:moveTo>
                  <a:pt x="4148" y="1"/>
                </a:moveTo>
                <a:cubicBezTo>
                  <a:pt x="4080" y="1"/>
                  <a:pt x="4010" y="14"/>
                  <a:pt x="3941" y="42"/>
                </a:cubicBezTo>
                <a:cubicBezTo>
                  <a:pt x="3678" y="155"/>
                  <a:pt x="3540" y="456"/>
                  <a:pt x="3653" y="732"/>
                </a:cubicBezTo>
                <a:lnTo>
                  <a:pt x="3715" y="883"/>
                </a:lnTo>
                <a:lnTo>
                  <a:pt x="415" y="2088"/>
                </a:lnTo>
                <a:cubicBezTo>
                  <a:pt x="139" y="2188"/>
                  <a:pt x="1" y="2489"/>
                  <a:pt x="101" y="2765"/>
                </a:cubicBezTo>
                <a:cubicBezTo>
                  <a:pt x="180" y="2981"/>
                  <a:pt x="380" y="3112"/>
                  <a:pt x="595" y="3112"/>
                </a:cubicBezTo>
                <a:cubicBezTo>
                  <a:pt x="656" y="3112"/>
                  <a:pt x="718" y="3101"/>
                  <a:pt x="779" y="3079"/>
                </a:cubicBezTo>
                <a:lnTo>
                  <a:pt x="4117" y="1862"/>
                </a:lnTo>
                <a:lnTo>
                  <a:pt x="4217" y="2088"/>
                </a:lnTo>
                <a:cubicBezTo>
                  <a:pt x="4293" y="2289"/>
                  <a:pt x="4493" y="2414"/>
                  <a:pt x="4707" y="2414"/>
                </a:cubicBezTo>
                <a:cubicBezTo>
                  <a:pt x="4770" y="2414"/>
                  <a:pt x="4832" y="2401"/>
                  <a:pt x="4908" y="2376"/>
                </a:cubicBezTo>
                <a:cubicBezTo>
                  <a:pt x="5171" y="2263"/>
                  <a:pt x="5309" y="1950"/>
                  <a:pt x="5196" y="1686"/>
                </a:cubicBezTo>
                <a:lnTo>
                  <a:pt x="5121" y="1498"/>
                </a:lnTo>
                <a:lnTo>
                  <a:pt x="5435" y="1385"/>
                </a:lnTo>
                <a:lnTo>
                  <a:pt x="6275" y="1385"/>
                </a:lnTo>
                <a:lnTo>
                  <a:pt x="6275" y="4535"/>
                </a:lnTo>
                <a:lnTo>
                  <a:pt x="5535" y="4535"/>
                </a:lnTo>
                <a:cubicBezTo>
                  <a:pt x="5246" y="4535"/>
                  <a:pt x="5008" y="4773"/>
                  <a:pt x="5008" y="5062"/>
                </a:cubicBezTo>
                <a:lnTo>
                  <a:pt x="5008" y="11813"/>
                </a:lnTo>
                <a:cubicBezTo>
                  <a:pt x="5008" y="12114"/>
                  <a:pt x="5246" y="12353"/>
                  <a:pt x="5535" y="12353"/>
                </a:cubicBezTo>
                <a:lnTo>
                  <a:pt x="6275" y="12353"/>
                </a:lnTo>
                <a:lnTo>
                  <a:pt x="6275" y="14925"/>
                </a:lnTo>
                <a:lnTo>
                  <a:pt x="6100" y="14925"/>
                </a:lnTo>
                <a:cubicBezTo>
                  <a:pt x="5799" y="14925"/>
                  <a:pt x="5560" y="15164"/>
                  <a:pt x="5560" y="15452"/>
                </a:cubicBezTo>
                <a:cubicBezTo>
                  <a:pt x="5560" y="15753"/>
                  <a:pt x="5799" y="15979"/>
                  <a:pt x="6100" y="15979"/>
                </a:cubicBezTo>
                <a:lnTo>
                  <a:pt x="6275" y="15979"/>
                </a:lnTo>
                <a:lnTo>
                  <a:pt x="6275" y="18715"/>
                </a:lnTo>
                <a:cubicBezTo>
                  <a:pt x="6275" y="19004"/>
                  <a:pt x="6514" y="19242"/>
                  <a:pt x="6815" y="19242"/>
                </a:cubicBezTo>
                <a:cubicBezTo>
                  <a:pt x="7104" y="19242"/>
                  <a:pt x="7342" y="19004"/>
                  <a:pt x="7342" y="18715"/>
                </a:cubicBezTo>
                <a:lnTo>
                  <a:pt x="7342" y="15979"/>
                </a:lnTo>
                <a:lnTo>
                  <a:pt x="7530" y="15979"/>
                </a:lnTo>
                <a:cubicBezTo>
                  <a:pt x="7819" y="15979"/>
                  <a:pt x="8057" y="15753"/>
                  <a:pt x="8057" y="15452"/>
                </a:cubicBezTo>
                <a:cubicBezTo>
                  <a:pt x="8057" y="15164"/>
                  <a:pt x="7819" y="14925"/>
                  <a:pt x="7530" y="14925"/>
                </a:cubicBezTo>
                <a:lnTo>
                  <a:pt x="7342" y="14925"/>
                </a:lnTo>
                <a:lnTo>
                  <a:pt x="7342" y="12353"/>
                </a:lnTo>
                <a:lnTo>
                  <a:pt x="8082" y="12353"/>
                </a:lnTo>
                <a:cubicBezTo>
                  <a:pt x="8371" y="12353"/>
                  <a:pt x="8609" y="12114"/>
                  <a:pt x="8609" y="11813"/>
                </a:cubicBezTo>
                <a:lnTo>
                  <a:pt x="8609" y="5062"/>
                </a:lnTo>
                <a:cubicBezTo>
                  <a:pt x="8609" y="4773"/>
                  <a:pt x="8371" y="4535"/>
                  <a:pt x="8082" y="4535"/>
                </a:cubicBezTo>
                <a:lnTo>
                  <a:pt x="7342" y="4535"/>
                </a:lnTo>
                <a:lnTo>
                  <a:pt x="7342" y="1372"/>
                </a:lnTo>
                <a:lnTo>
                  <a:pt x="8647" y="1372"/>
                </a:lnTo>
                <a:lnTo>
                  <a:pt x="8911" y="3292"/>
                </a:lnTo>
                <a:cubicBezTo>
                  <a:pt x="8948" y="3556"/>
                  <a:pt x="9174" y="3744"/>
                  <a:pt x="9438" y="3744"/>
                </a:cubicBezTo>
                <a:lnTo>
                  <a:pt x="9513" y="3744"/>
                </a:lnTo>
                <a:cubicBezTo>
                  <a:pt x="9802" y="3694"/>
                  <a:pt x="10002" y="3430"/>
                  <a:pt x="9965" y="3142"/>
                </a:cubicBezTo>
                <a:lnTo>
                  <a:pt x="9726" y="1385"/>
                </a:lnTo>
                <a:lnTo>
                  <a:pt x="15424" y="1385"/>
                </a:lnTo>
                <a:lnTo>
                  <a:pt x="15173" y="3142"/>
                </a:lnTo>
                <a:cubicBezTo>
                  <a:pt x="15135" y="3430"/>
                  <a:pt x="15336" y="3694"/>
                  <a:pt x="15637" y="3744"/>
                </a:cubicBezTo>
                <a:lnTo>
                  <a:pt x="15700" y="3744"/>
                </a:lnTo>
                <a:cubicBezTo>
                  <a:pt x="15963" y="3744"/>
                  <a:pt x="16189" y="3556"/>
                  <a:pt x="16227" y="3292"/>
                </a:cubicBezTo>
                <a:lnTo>
                  <a:pt x="16490" y="1372"/>
                </a:lnTo>
                <a:lnTo>
                  <a:pt x="17808" y="1372"/>
                </a:lnTo>
                <a:lnTo>
                  <a:pt x="17808" y="4535"/>
                </a:lnTo>
                <a:lnTo>
                  <a:pt x="17055" y="4535"/>
                </a:lnTo>
                <a:cubicBezTo>
                  <a:pt x="16766" y="4535"/>
                  <a:pt x="16528" y="4773"/>
                  <a:pt x="16528" y="5062"/>
                </a:cubicBezTo>
                <a:lnTo>
                  <a:pt x="16528" y="11813"/>
                </a:lnTo>
                <a:cubicBezTo>
                  <a:pt x="16528" y="12114"/>
                  <a:pt x="16766" y="12353"/>
                  <a:pt x="17055" y="12353"/>
                </a:cubicBezTo>
                <a:lnTo>
                  <a:pt x="17808" y="12353"/>
                </a:lnTo>
                <a:lnTo>
                  <a:pt x="17808" y="14925"/>
                </a:lnTo>
                <a:lnTo>
                  <a:pt x="17620" y="14925"/>
                </a:lnTo>
                <a:cubicBezTo>
                  <a:pt x="17331" y="14925"/>
                  <a:pt x="17093" y="15164"/>
                  <a:pt x="17093" y="15452"/>
                </a:cubicBezTo>
                <a:cubicBezTo>
                  <a:pt x="17093" y="15753"/>
                  <a:pt x="17331" y="15979"/>
                  <a:pt x="17620" y="15979"/>
                </a:cubicBezTo>
                <a:lnTo>
                  <a:pt x="17808" y="15979"/>
                </a:lnTo>
                <a:lnTo>
                  <a:pt x="17808" y="18715"/>
                </a:lnTo>
                <a:cubicBezTo>
                  <a:pt x="17808" y="19004"/>
                  <a:pt x="18046" y="19242"/>
                  <a:pt x="18335" y="19242"/>
                </a:cubicBezTo>
                <a:cubicBezTo>
                  <a:pt x="18623" y="19242"/>
                  <a:pt x="18862" y="19004"/>
                  <a:pt x="18862" y="18715"/>
                </a:cubicBezTo>
                <a:lnTo>
                  <a:pt x="18862" y="15979"/>
                </a:lnTo>
                <a:lnTo>
                  <a:pt x="19050" y="15979"/>
                </a:lnTo>
                <a:cubicBezTo>
                  <a:pt x="19339" y="15979"/>
                  <a:pt x="19577" y="15753"/>
                  <a:pt x="19577" y="15452"/>
                </a:cubicBezTo>
                <a:cubicBezTo>
                  <a:pt x="19577" y="15164"/>
                  <a:pt x="19339" y="14925"/>
                  <a:pt x="19050" y="14925"/>
                </a:cubicBezTo>
                <a:lnTo>
                  <a:pt x="18862" y="14925"/>
                </a:lnTo>
                <a:lnTo>
                  <a:pt x="18862" y="12353"/>
                </a:lnTo>
                <a:lnTo>
                  <a:pt x="19602" y="12353"/>
                </a:lnTo>
                <a:cubicBezTo>
                  <a:pt x="19903" y="12353"/>
                  <a:pt x="20129" y="12114"/>
                  <a:pt x="20129" y="11813"/>
                </a:cubicBezTo>
                <a:lnTo>
                  <a:pt x="20129" y="5062"/>
                </a:lnTo>
                <a:cubicBezTo>
                  <a:pt x="20129" y="4773"/>
                  <a:pt x="19903" y="4535"/>
                  <a:pt x="19602" y="4535"/>
                </a:cubicBezTo>
                <a:lnTo>
                  <a:pt x="18862" y="4535"/>
                </a:lnTo>
                <a:lnTo>
                  <a:pt x="18862" y="1372"/>
                </a:lnTo>
                <a:lnTo>
                  <a:pt x="19703" y="1372"/>
                </a:lnTo>
                <a:lnTo>
                  <a:pt x="20029" y="1498"/>
                </a:lnTo>
                <a:lnTo>
                  <a:pt x="19954" y="1686"/>
                </a:lnTo>
                <a:cubicBezTo>
                  <a:pt x="19841" y="1950"/>
                  <a:pt x="19966" y="2263"/>
                  <a:pt x="20242" y="2376"/>
                </a:cubicBezTo>
                <a:cubicBezTo>
                  <a:pt x="20305" y="2401"/>
                  <a:pt x="20368" y="2414"/>
                  <a:pt x="20443" y="2414"/>
                </a:cubicBezTo>
                <a:cubicBezTo>
                  <a:pt x="20644" y="2414"/>
                  <a:pt x="20845" y="2289"/>
                  <a:pt x="20932" y="2088"/>
                </a:cubicBezTo>
                <a:lnTo>
                  <a:pt x="21020" y="1862"/>
                </a:lnTo>
                <a:lnTo>
                  <a:pt x="24358" y="3079"/>
                </a:lnTo>
                <a:cubicBezTo>
                  <a:pt x="24421" y="3104"/>
                  <a:pt x="24484" y="3117"/>
                  <a:pt x="24547" y="3117"/>
                </a:cubicBezTo>
                <a:cubicBezTo>
                  <a:pt x="24760" y="3117"/>
                  <a:pt x="24961" y="2979"/>
                  <a:pt x="25036" y="2765"/>
                </a:cubicBezTo>
                <a:cubicBezTo>
                  <a:pt x="25136" y="2489"/>
                  <a:pt x="24998" y="2188"/>
                  <a:pt x="24722" y="2088"/>
                </a:cubicBezTo>
                <a:lnTo>
                  <a:pt x="21422" y="883"/>
                </a:lnTo>
                <a:lnTo>
                  <a:pt x="21485" y="732"/>
                </a:lnTo>
                <a:cubicBezTo>
                  <a:pt x="21598" y="456"/>
                  <a:pt x="21472" y="155"/>
                  <a:pt x="21196" y="42"/>
                </a:cubicBezTo>
                <a:cubicBezTo>
                  <a:pt x="21131" y="14"/>
                  <a:pt x="21062" y="1"/>
                  <a:pt x="20994" y="1"/>
                </a:cubicBezTo>
                <a:cubicBezTo>
                  <a:pt x="20789" y="1"/>
                  <a:pt x="20591" y="123"/>
                  <a:pt x="20506" y="331"/>
                </a:cubicBezTo>
                <a:lnTo>
                  <a:pt x="20431" y="519"/>
                </a:lnTo>
                <a:lnTo>
                  <a:pt x="19979" y="356"/>
                </a:lnTo>
                <a:cubicBezTo>
                  <a:pt x="19929" y="331"/>
                  <a:pt x="19866" y="318"/>
                  <a:pt x="19803" y="318"/>
                </a:cubicBezTo>
                <a:lnTo>
                  <a:pt x="5347" y="318"/>
                </a:lnTo>
                <a:cubicBezTo>
                  <a:pt x="5284" y="318"/>
                  <a:pt x="5221" y="331"/>
                  <a:pt x="5159" y="356"/>
                </a:cubicBezTo>
                <a:lnTo>
                  <a:pt x="4707" y="519"/>
                </a:lnTo>
                <a:lnTo>
                  <a:pt x="4631" y="331"/>
                </a:lnTo>
                <a:cubicBezTo>
                  <a:pt x="4547" y="123"/>
                  <a:pt x="4355" y="1"/>
                  <a:pt x="4148" y="1"/>
                </a:cubicBezTo>
                <a:close/>
              </a:path>
            </a:pathLst>
          </a:cu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8"/>
          <p:cNvSpPr/>
          <p:nvPr/>
        </p:nvSpPr>
        <p:spPr>
          <a:xfrm>
            <a:off x="4292563" y="1970772"/>
            <a:ext cx="446596" cy="292307"/>
          </a:xfrm>
          <a:custGeom>
            <a:avLst/>
            <a:gdLst/>
            <a:ahLst/>
            <a:cxnLst/>
            <a:rect l="l" t="t" r="r" b="b"/>
            <a:pathLst>
              <a:path w="24471" h="16019" extrusionOk="0">
                <a:moveTo>
                  <a:pt x="20342" y="1185"/>
                </a:moveTo>
                <a:lnTo>
                  <a:pt x="20631" y="2252"/>
                </a:lnTo>
                <a:cubicBezTo>
                  <a:pt x="17882" y="2967"/>
                  <a:pt x="15062" y="3325"/>
                  <a:pt x="12240" y="3325"/>
                </a:cubicBezTo>
                <a:cubicBezTo>
                  <a:pt x="9418" y="3325"/>
                  <a:pt x="6595" y="2967"/>
                  <a:pt x="3840" y="2252"/>
                </a:cubicBezTo>
                <a:lnTo>
                  <a:pt x="4129" y="1185"/>
                </a:lnTo>
                <a:cubicBezTo>
                  <a:pt x="6789" y="1863"/>
                  <a:pt x="9516" y="2202"/>
                  <a:pt x="12240" y="2202"/>
                </a:cubicBezTo>
                <a:cubicBezTo>
                  <a:pt x="14965" y="2202"/>
                  <a:pt x="17688" y="1863"/>
                  <a:pt x="20342" y="1185"/>
                </a:cubicBezTo>
                <a:close/>
                <a:moveTo>
                  <a:pt x="3564" y="3281"/>
                </a:moveTo>
                <a:cubicBezTo>
                  <a:pt x="3702" y="3319"/>
                  <a:pt x="3853" y="3356"/>
                  <a:pt x="4003" y="3381"/>
                </a:cubicBezTo>
                <a:lnTo>
                  <a:pt x="1594" y="12165"/>
                </a:lnTo>
                <a:cubicBezTo>
                  <a:pt x="1456" y="12078"/>
                  <a:pt x="1331" y="12002"/>
                  <a:pt x="1193" y="11927"/>
                </a:cubicBezTo>
                <a:lnTo>
                  <a:pt x="3564" y="3281"/>
                </a:lnTo>
                <a:close/>
                <a:moveTo>
                  <a:pt x="20919" y="3281"/>
                </a:moveTo>
                <a:lnTo>
                  <a:pt x="23278" y="11927"/>
                </a:lnTo>
                <a:cubicBezTo>
                  <a:pt x="23153" y="12002"/>
                  <a:pt x="23015" y="12078"/>
                  <a:pt x="22877" y="12165"/>
                </a:cubicBezTo>
                <a:lnTo>
                  <a:pt x="20480" y="3381"/>
                </a:lnTo>
                <a:cubicBezTo>
                  <a:pt x="20618" y="3356"/>
                  <a:pt x="20769" y="3319"/>
                  <a:pt x="20919" y="3281"/>
                </a:cubicBezTo>
                <a:close/>
                <a:moveTo>
                  <a:pt x="19439" y="3620"/>
                </a:moveTo>
                <a:lnTo>
                  <a:pt x="21923" y="12680"/>
                </a:lnTo>
                <a:cubicBezTo>
                  <a:pt x="19439" y="13947"/>
                  <a:pt x="16715" y="14713"/>
                  <a:pt x="13930" y="14926"/>
                </a:cubicBezTo>
                <a:lnTo>
                  <a:pt x="12750" y="10634"/>
                </a:lnTo>
                <a:cubicBezTo>
                  <a:pt x="12687" y="10396"/>
                  <a:pt x="12474" y="10245"/>
                  <a:pt x="12236" y="10245"/>
                </a:cubicBezTo>
                <a:cubicBezTo>
                  <a:pt x="11997" y="10245"/>
                  <a:pt x="11784" y="10396"/>
                  <a:pt x="11721" y="10634"/>
                </a:cubicBezTo>
                <a:lnTo>
                  <a:pt x="10554" y="14926"/>
                </a:lnTo>
                <a:cubicBezTo>
                  <a:pt x="7756" y="14713"/>
                  <a:pt x="5032" y="13947"/>
                  <a:pt x="2548" y="12680"/>
                </a:cubicBezTo>
                <a:lnTo>
                  <a:pt x="5032" y="3620"/>
                </a:lnTo>
                <a:cubicBezTo>
                  <a:pt x="7404" y="4134"/>
                  <a:pt x="9826" y="4385"/>
                  <a:pt x="12236" y="4385"/>
                </a:cubicBezTo>
                <a:cubicBezTo>
                  <a:pt x="14657" y="4385"/>
                  <a:pt x="17067" y="4134"/>
                  <a:pt x="19439" y="3620"/>
                </a:cubicBezTo>
                <a:close/>
                <a:moveTo>
                  <a:pt x="3771" y="0"/>
                </a:moveTo>
                <a:cubicBezTo>
                  <a:pt x="3678" y="0"/>
                  <a:pt x="3587" y="26"/>
                  <a:pt x="3502" y="68"/>
                </a:cubicBezTo>
                <a:cubicBezTo>
                  <a:pt x="3376" y="144"/>
                  <a:pt x="3288" y="257"/>
                  <a:pt x="3251" y="395"/>
                </a:cubicBezTo>
                <a:lnTo>
                  <a:pt x="63" y="12027"/>
                </a:lnTo>
                <a:cubicBezTo>
                  <a:pt x="0" y="12253"/>
                  <a:pt x="101" y="12492"/>
                  <a:pt x="289" y="12617"/>
                </a:cubicBezTo>
                <a:cubicBezTo>
                  <a:pt x="3476" y="14625"/>
                  <a:pt x="7153" y="15805"/>
                  <a:pt x="10918" y="16018"/>
                </a:cubicBezTo>
                <a:cubicBezTo>
                  <a:pt x="10927" y="16018"/>
                  <a:pt x="10936" y="16019"/>
                  <a:pt x="10945" y="16019"/>
                </a:cubicBezTo>
                <a:cubicBezTo>
                  <a:pt x="11185" y="16019"/>
                  <a:pt x="11397" y="15859"/>
                  <a:pt x="11457" y="15629"/>
                </a:cubicBezTo>
                <a:lnTo>
                  <a:pt x="12236" y="12780"/>
                </a:lnTo>
                <a:lnTo>
                  <a:pt x="13014" y="15629"/>
                </a:lnTo>
                <a:cubicBezTo>
                  <a:pt x="13089" y="15867"/>
                  <a:pt x="13290" y="16018"/>
                  <a:pt x="13528" y="16018"/>
                </a:cubicBezTo>
                <a:lnTo>
                  <a:pt x="13566" y="16018"/>
                </a:lnTo>
                <a:cubicBezTo>
                  <a:pt x="17330" y="15805"/>
                  <a:pt x="20995" y="14625"/>
                  <a:pt x="24182" y="12617"/>
                </a:cubicBezTo>
                <a:cubicBezTo>
                  <a:pt x="24383" y="12492"/>
                  <a:pt x="24471" y="12253"/>
                  <a:pt x="24408" y="12027"/>
                </a:cubicBezTo>
                <a:lnTo>
                  <a:pt x="21220" y="395"/>
                </a:lnTo>
                <a:cubicBezTo>
                  <a:pt x="21183" y="257"/>
                  <a:pt x="21095" y="144"/>
                  <a:pt x="20970" y="68"/>
                </a:cubicBezTo>
                <a:cubicBezTo>
                  <a:pt x="20893" y="26"/>
                  <a:pt x="20799" y="0"/>
                  <a:pt x="20703" y="0"/>
                </a:cubicBezTo>
                <a:cubicBezTo>
                  <a:pt x="20658" y="0"/>
                  <a:pt x="20612" y="6"/>
                  <a:pt x="20568" y="18"/>
                </a:cubicBezTo>
                <a:cubicBezTo>
                  <a:pt x="17845" y="765"/>
                  <a:pt x="15040" y="1138"/>
                  <a:pt x="12236" y="1138"/>
                </a:cubicBezTo>
                <a:cubicBezTo>
                  <a:pt x="9431" y="1138"/>
                  <a:pt x="6626" y="765"/>
                  <a:pt x="3903" y="18"/>
                </a:cubicBezTo>
                <a:cubicBezTo>
                  <a:pt x="3859" y="6"/>
                  <a:pt x="3815" y="0"/>
                  <a:pt x="3771" y="0"/>
                </a:cubicBezTo>
                <a:close/>
              </a:path>
            </a:pathLst>
          </a:cu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2" name="Google Shape;1552;p38"/>
          <p:cNvGrpSpPr/>
          <p:nvPr/>
        </p:nvGrpSpPr>
        <p:grpSpPr>
          <a:xfrm>
            <a:off x="4380168" y="2989547"/>
            <a:ext cx="271394" cy="385987"/>
            <a:chOff x="3534273" y="2457695"/>
            <a:chExt cx="301181" cy="427877"/>
          </a:xfrm>
        </p:grpSpPr>
        <p:sp>
          <p:nvSpPr>
            <p:cNvPr id="1553" name="Google Shape;1553;p38"/>
            <p:cNvSpPr/>
            <p:nvPr/>
          </p:nvSpPr>
          <p:spPr>
            <a:xfrm>
              <a:off x="3534273" y="2457695"/>
              <a:ext cx="301181" cy="427877"/>
            </a:xfrm>
            <a:custGeom>
              <a:avLst/>
              <a:gdLst/>
              <a:ahLst/>
              <a:cxnLst/>
              <a:rect l="l" t="t" r="r" b="b"/>
              <a:pathLst>
                <a:path w="16578" h="23555" extrusionOk="0">
                  <a:moveTo>
                    <a:pt x="12185" y="1067"/>
                  </a:moveTo>
                  <a:cubicBezTo>
                    <a:pt x="12574" y="1067"/>
                    <a:pt x="12888" y="1381"/>
                    <a:pt x="12888" y="1757"/>
                  </a:cubicBezTo>
                  <a:lnTo>
                    <a:pt x="12888" y="3903"/>
                  </a:lnTo>
                  <a:lnTo>
                    <a:pt x="3690" y="3903"/>
                  </a:lnTo>
                  <a:lnTo>
                    <a:pt x="3690" y="1757"/>
                  </a:lnTo>
                  <a:cubicBezTo>
                    <a:pt x="3690" y="1381"/>
                    <a:pt x="4004" y="1067"/>
                    <a:pt x="4393" y="1067"/>
                  </a:cubicBezTo>
                  <a:close/>
                  <a:moveTo>
                    <a:pt x="14419" y="4957"/>
                  </a:moveTo>
                  <a:cubicBezTo>
                    <a:pt x="15021" y="4957"/>
                    <a:pt x="15511" y="5459"/>
                    <a:pt x="15511" y="6062"/>
                  </a:cubicBezTo>
                  <a:lnTo>
                    <a:pt x="15511" y="8120"/>
                  </a:lnTo>
                  <a:lnTo>
                    <a:pt x="1067" y="8120"/>
                  </a:lnTo>
                  <a:lnTo>
                    <a:pt x="1067" y="6062"/>
                  </a:lnTo>
                  <a:cubicBezTo>
                    <a:pt x="1067" y="5459"/>
                    <a:pt x="1557" y="4957"/>
                    <a:pt x="2159" y="4957"/>
                  </a:cubicBezTo>
                  <a:close/>
                  <a:moveTo>
                    <a:pt x="15511" y="9174"/>
                  </a:moveTo>
                  <a:lnTo>
                    <a:pt x="15511" y="18284"/>
                  </a:lnTo>
                  <a:lnTo>
                    <a:pt x="1067" y="18284"/>
                  </a:lnTo>
                  <a:lnTo>
                    <a:pt x="1067" y="9174"/>
                  </a:lnTo>
                  <a:close/>
                  <a:moveTo>
                    <a:pt x="15511" y="19351"/>
                  </a:moveTo>
                  <a:lnTo>
                    <a:pt x="15511" y="21409"/>
                  </a:lnTo>
                  <a:cubicBezTo>
                    <a:pt x="15511" y="22011"/>
                    <a:pt x="15021" y="22501"/>
                    <a:pt x="14419" y="22501"/>
                  </a:cubicBezTo>
                  <a:lnTo>
                    <a:pt x="2159" y="22501"/>
                  </a:lnTo>
                  <a:cubicBezTo>
                    <a:pt x="1557" y="22501"/>
                    <a:pt x="1067" y="22011"/>
                    <a:pt x="1067" y="21409"/>
                  </a:cubicBezTo>
                  <a:lnTo>
                    <a:pt x="1067" y="19351"/>
                  </a:lnTo>
                  <a:close/>
                  <a:moveTo>
                    <a:pt x="4393" y="1"/>
                  </a:moveTo>
                  <a:cubicBezTo>
                    <a:pt x="3426" y="1"/>
                    <a:pt x="2636" y="791"/>
                    <a:pt x="2636" y="1757"/>
                  </a:cubicBezTo>
                  <a:lnTo>
                    <a:pt x="2636" y="3903"/>
                  </a:lnTo>
                  <a:lnTo>
                    <a:pt x="2159" y="3903"/>
                  </a:lnTo>
                  <a:cubicBezTo>
                    <a:pt x="967" y="3903"/>
                    <a:pt x="0" y="4870"/>
                    <a:pt x="0" y="6062"/>
                  </a:cubicBezTo>
                  <a:lnTo>
                    <a:pt x="0" y="21409"/>
                  </a:lnTo>
                  <a:cubicBezTo>
                    <a:pt x="0" y="22588"/>
                    <a:pt x="967" y="23555"/>
                    <a:pt x="2159" y="23555"/>
                  </a:cubicBezTo>
                  <a:lnTo>
                    <a:pt x="14419" y="23555"/>
                  </a:lnTo>
                  <a:cubicBezTo>
                    <a:pt x="15611" y="23555"/>
                    <a:pt x="16578" y="22588"/>
                    <a:pt x="16578" y="21409"/>
                  </a:cubicBezTo>
                  <a:lnTo>
                    <a:pt x="16578" y="6062"/>
                  </a:lnTo>
                  <a:cubicBezTo>
                    <a:pt x="16578" y="4870"/>
                    <a:pt x="15611" y="3903"/>
                    <a:pt x="14419" y="3903"/>
                  </a:cubicBezTo>
                  <a:lnTo>
                    <a:pt x="13942" y="3903"/>
                  </a:lnTo>
                  <a:lnTo>
                    <a:pt x="13942" y="1757"/>
                  </a:lnTo>
                  <a:cubicBezTo>
                    <a:pt x="13942" y="791"/>
                    <a:pt x="13152" y="1"/>
                    <a:pt x="12185" y="1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71FE9"/>
                </a:solidFill>
              </a:endParaRPr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3784367" y="2558911"/>
              <a:ext cx="19403" cy="37856"/>
            </a:xfrm>
            <a:custGeom>
              <a:avLst/>
              <a:gdLst/>
              <a:ahLst/>
              <a:cxnLst/>
              <a:rect l="l" t="t" r="r" b="b"/>
              <a:pathLst>
                <a:path w="1068" h="2084" extrusionOk="0">
                  <a:moveTo>
                    <a:pt x="540" y="0"/>
                  </a:moveTo>
                  <a:cubicBezTo>
                    <a:pt x="239" y="0"/>
                    <a:pt x="1" y="239"/>
                    <a:pt x="1" y="527"/>
                  </a:cubicBezTo>
                  <a:lnTo>
                    <a:pt x="1" y="1556"/>
                  </a:lnTo>
                  <a:cubicBezTo>
                    <a:pt x="1" y="1858"/>
                    <a:pt x="239" y="2083"/>
                    <a:pt x="540" y="2083"/>
                  </a:cubicBezTo>
                  <a:cubicBezTo>
                    <a:pt x="829" y="2083"/>
                    <a:pt x="1067" y="1858"/>
                    <a:pt x="1067" y="1556"/>
                  </a:cubicBezTo>
                  <a:lnTo>
                    <a:pt x="1067" y="527"/>
                  </a:lnTo>
                  <a:cubicBezTo>
                    <a:pt x="1067" y="239"/>
                    <a:pt x="829" y="0"/>
                    <a:pt x="540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71FE9"/>
                </a:solidFill>
              </a:endParaRPr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3784367" y="2818543"/>
              <a:ext cx="19403" cy="36711"/>
            </a:xfrm>
            <a:custGeom>
              <a:avLst/>
              <a:gdLst/>
              <a:ahLst/>
              <a:cxnLst/>
              <a:rect l="l" t="t" r="r" b="b"/>
              <a:pathLst>
                <a:path w="1068" h="2021" extrusionOk="0">
                  <a:moveTo>
                    <a:pt x="540" y="0"/>
                  </a:moveTo>
                  <a:cubicBezTo>
                    <a:pt x="239" y="0"/>
                    <a:pt x="1" y="239"/>
                    <a:pt x="1" y="527"/>
                  </a:cubicBezTo>
                  <a:lnTo>
                    <a:pt x="1" y="1494"/>
                  </a:lnTo>
                  <a:cubicBezTo>
                    <a:pt x="1" y="1795"/>
                    <a:pt x="239" y="2021"/>
                    <a:pt x="540" y="2021"/>
                  </a:cubicBezTo>
                  <a:cubicBezTo>
                    <a:pt x="829" y="2021"/>
                    <a:pt x="1067" y="1795"/>
                    <a:pt x="1067" y="1494"/>
                  </a:cubicBezTo>
                  <a:lnTo>
                    <a:pt x="1067" y="527"/>
                  </a:lnTo>
                  <a:cubicBezTo>
                    <a:pt x="1067" y="239"/>
                    <a:pt x="829" y="0"/>
                    <a:pt x="540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71FE9"/>
                </a:solidFill>
              </a:endParaRPr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3643932" y="2641198"/>
              <a:ext cx="81627" cy="131769"/>
            </a:xfrm>
            <a:custGeom>
              <a:avLst/>
              <a:gdLst/>
              <a:ahLst/>
              <a:cxnLst/>
              <a:rect l="l" t="t" r="r" b="b"/>
              <a:pathLst>
                <a:path w="4493" h="7254" extrusionOk="0">
                  <a:moveTo>
                    <a:pt x="3607" y="0"/>
                  </a:moveTo>
                  <a:cubicBezTo>
                    <a:pt x="3470" y="0"/>
                    <a:pt x="3332" y="51"/>
                    <a:pt x="3226" y="151"/>
                  </a:cubicBezTo>
                  <a:lnTo>
                    <a:pt x="364" y="3012"/>
                  </a:lnTo>
                  <a:cubicBezTo>
                    <a:pt x="214" y="3163"/>
                    <a:pt x="176" y="3401"/>
                    <a:pt x="251" y="3589"/>
                  </a:cubicBezTo>
                  <a:cubicBezTo>
                    <a:pt x="339" y="3790"/>
                    <a:pt x="528" y="3916"/>
                    <a:pt x="741" y="3916"/>
                  </a:cubicBezTo>
                  <a:lnTo>
                    <a:pt x="2648" y="3916"/>
                  </a:lnTo>
                  <a:lnTo>
                    <a:pt x="214" y="6350"/>
                  </a:lnTo>
                  <a:cubicBezTo>
                    <a:pt x="0" y="6563"/>
                    <a:pt x="0" y="6902"/>
                    <a:pt x="214" y="7103"/>
                  </a:cubicBezTo>
                  <a:cubicBezTo>
                    <a:pt x="314" y="7203"/>
                    <a:pt x="452" y="7254"/>
                    <a:pt x="590" y="7254"/>
                  </a:cubicBezTo>
                  <a:cubicBezTo>
                    <a:pt x="716" y="7254"/>
                    <a:pt x="854" y="7203"/>
                    <a:pt x="954" y="7103"/>
                  </a:cubicBezTo>
                  <a:lnTo>
                    <a:pt x="4292" y="3765"/>
                  </a:lnTo>
                  <a:cubicBezTo>
                    <a:pt x="4455" y="3614"/>
                    <a:pt x="4493" y="3389"/>
                    <a:pt x="4418" y="3188"/>
                  </a:cubicBezTo>
                  <a:cubicBezTo>
                    <a:pt x="4330" y="2987"/>
                    <a:pt x="4142" y="2862"/>
                    <a:pt x="3928" y="2862"/>
                  </a:cubicBezTo>
                  <a:lnTo>
                    <a:pt x="2021" y="2862"/>
                  </a:lnTo>
                  <a:lnTo>
                    <a:pt x="3978" y="904"/>
                  </a:lnTo>
                  <a:cubicBezTo>
                    <a:pt x="4192" y="691"/>
                    <a:pt x="4192" y="364"/>
                    <a:pt x="3978" y="151"/>
                  </a:cubicBezTo>
                  <a:cubicBezTo>
                    <a:pt x="3878" y="51"/>
                    <a:pt x="3743" y="0"/>
                    <a:pt x="3607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71FE9"/>
                </a:solidFill>
              </a:endParaRPr>
            </a:p>
          </p:txBody>
        </p:sp>
      </p:grpSp>
      <p:grpSp>
        <p:nvGrpSpPr>
          <p:cNvPr id="1560" name="Google Shape;1560;p38"/>
          <p:cNvGrpSpPr/>
          <p:nvPr/>
        </p:nvGrpSpPr>
        <p:grpSpPr>
          <a:xfrm>
            <a:off x="3982202" y="2649460"/>
            <a:ext cx="1066122" cy="1066122"/>
            <a:chOff x="3872050" y="462784"/>
            <a:chExt cx="1214400" cy="1214400"/>
          </a:xfrm>
        </p:grpSpPr>
        <p:sp>
          <p:nvSpPr>
            <p:cNvPr id="1561" name="Google Shape;1561;p38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0380"/>
              </a:avLst>
            </a:pr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 rot="-8100000">
              <a:off x="4049895" y="640629"/>
              <a:ext cx="858710" cy="858710"/>
            </a:xfrm>
            <a:prstGeom prst="blockArc">
              <a:avLst>
                <a:gd name="adj1" fmla="val 7822352"/>
                <a:gd name="adj2" fmla="val 1900759"/>
                <a:gd name="adj3" fmla="val 10347"/>
              </a:avLst>
            </a:prstGeom>
            <a:solidFill>
              <a:srgbClr val="05B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38"/>
          <p:cNvGrpSpPr/>
          <p:nvPr/>
        </p:nvGrpSpPr>
        <p:grpSpPr>
          <a:xfrm>
            <a:off x="3983377" y="1584302"/>
            <a:ext cx="1065150" cy="1065150"/>
            <a:chOff x="3872050" y="462784"/>
            <a:chExt cx="1214400" cy="1214400"/>
          </a:xfrm>
        </p:grpSpPr>
        <p:sp>
          <p:nvSpPr>
            <p:cNvPr id="1564" name="Google Shape;1564;p38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0380"/>
              </a:avLst>
            </a:pr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 rot="-8100000">
              <a:off x="4049895" y="640629"/>
              <a:ext cx="858710" cy="858710"/>
            </a:xfrm>
            <a:prstGeom prst="blockArc">
              <a:avLst>
                <a:gd name="adj1" fmla="val 12786861"/>
                <a:gd name="adj2" fmla="val 1900759"/>
                <a:gd name="adj3" fmla="val 10347"/>
              </a:avLst>
            </a:prstGeom>
            <a:solidFill>
              <a:srgbClr val="05B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6" name="Google Shape;1566;p38"/>
          <p:cNvGrpSpPr/>
          <p:nvPr/>
        </p:nvGrpSpPr>
        <p:grpSpPr>
          <a:xfrm rot="-5400000" flipH="1">
            <a:off x="7256761" y="703206"/>
            <a:ext cx="126058" cy="2372229"/>
            <a:chOff x="3592535" y="1879600"/>
            <a:chExt cx="184215" cy="2682000"/>
          </a:xfrm>
        </p:grpSpPr>
        <p:sp>
          <p:nvSpPr>
            <p:cNvPr id="1567" name="Google Shape;1567;p38"/>
            <p:cNvSpPr/>
            <p:nvPr/>
          </p:nvSpPr>
          <p:spPr>
            <a:xfrm>
              <a:off x="3592550" y="1879600"/>
              <a:ext cx="184200" cy="2682000"/>
            </a:xfrm>
            <a:prstGeom prst="roundRect">
              <a:avLst>
                <a:gd name="adj" fmla="val 50000"/>
              </a:avLst>
            </a:prstGeom>
            <a:solidFill>
              <a:srgbClr val="C71FE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3592535" y="2952918"/>
              <a:ext cx="184200" cy="1608300"/>
            </a:xfrm>
            <a:prstGeom prst="roundRect">
              <a:avLst>
                <a:gd name="adj" fmla="val 50000"/>
              </a:avLst>
            </a:prstGeom>
            <a:solidFill>
              <a:srgbClr val="05B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38"/>
          <p:cNvGrpSpPr/>
          <p:nvPr/>
        </p:nvGrpSpPr>
        <p:grpSpPr>
          <a:xfrm rot="-5400000" flipH="1">
            <a:off x="7256766" y="1211162"/>
            <a:ext cx="126048" cy="2372229"/>
            <a:chOff x="4411700" y="1879600"/>
            <a:chExt cx="184200" cy="2682000"/>
          </a:xfrm>
        </p:grpSpPr>
        <p:sp>
          <p:nvSpPr>
            <p:cNvPr id="1570" name="Google Shape;1570;p38"/>
            <p:cNvSpPr/>
            <p:nvPr/>
          </p:nvSpPr>
          <p:spPr>
            <a:xfrm>
              <a:off x="4411700" y="1879600"/>
              <a:ext cx="184200" cy="2682000"/>
            </a:xfrm>
            <a:prstGeom prst="roundRect">
              <a:avLst>
                <a:gd name="adj" fmla="val 50000"/>
              </a:avLst>
            </a:prstGeom>
            <a:solidFill>
              <a:srgbClr val="C71FE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4411700" y="2502503"/>
              <a:ext cx="184200" cy="2058900"/>
            </a:xfrm>
            <a:prstGeom prst="roundRect">
              <a:avLst>
                <a:gd name="adj" fmla="val 50000"/>
              </a:avLst>
            </a:prstGeom>
            <a:solidFill>
              <a:srgbClr val="05B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38"/>
          <p:cNvGrpSpPr/>
          <p:nvPr/>
        </p:nvGrpSpPr>
        <p:grpSpPr>
          <a:xfrm rot="-5400000" flipH="1">
            <a:off x="7256766" y="1759818"/>
            <a:ext cx="126048" cy="2372229"/>
            <a:chOff x="5230850" y="1879600"/>
            <a:chExt cx="184200" cy="2682000"/>
          </a:xfrm>
        </p:grpSpPr>
        <p:sp>
          <p:nvSpPr>
            <p:cNvPr id="1573" name="Google Shape;1573;p38"/>
            <p:cNvSpPr/>
            <p:nvPr/>
          </p:nvSpPr>
          <p:spPr>
            <a:xfrm>
              <a:off x="5230850" y="1879600"/>
              <a:ext cx="184200" cy="2682000"/>
            </a:xfrm>
            <a:prstGeom prst="roundRect">
              <a:avLst>
                <a:gd name="adj" fmla="val 50000"/>
              </a:avLst>
            </a:prstGeom>
            <a:solidFill>
              <a:srgbClr val="C71FE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5230850" y="2921013"/>
              <a:ext cx="184200" cy="1640400"/>
            </a:xfrm>
            <a:prstGeom prst="roundRect">
              <a:avLst>
                <a:gd name="adj" fmla="val 50000"/>
              </a:avLst>
            </a:prstGeom>
            <a:solidFill>
              <a:srgbClr val="05B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9" name="Google Shape;1579;p38"/>
          <p:cNvSpPr/>
          <p:nvPr/>
        </p:nvSpPr>
        <p:spPr>
          <a:xfrm>
            <a:off x="5393400" y="1694324"/>
            <a:ext cx="487664" cy="390001"/>
          </a:xfrm>
          <a:custGeom>
            <a:avLst/>
            <a:gdLst/>
            <a:ahLst/>
            <a:cxnLst/>
            <a:rect l="l" t="t" r="r" b="b"/>
            <a:pathLst>
              <a:path w="12580" h="10060" extrusionOk="0">
                <a:moveTo>
                  <a:pt x="7611" y="2268"/>
                </a:moveTo>
                <a:lnTo>
                  <a:pt x="7700" y="2464"/>
                </a:lnTo>
                <a:lnTo>
                  <a:pt x="4595" y="2464"/>
                </a:lnTo>
                <a:cubicBezTo>
                  <a:pt x="4533" y="2464"/>
                  <a:pt x="4479" y="2402"/>
                  <a:pt x="4506" y="2330"/>
                </a:cubicBezTo>
                <a:cubicBezTo>
                  <a:pt x="4515" y="2295"/>
                  <a:pt x="4551" y="2268"/>
                  <a:pt x="4595" y="2268"/>
                </a:cubicBezTo>
                <a:close/>
                <a:moveTo>
                  <a:pt x="10037" y="707"/>
                </a:moveTo>
                <a:cubicBezTo>
                  <a:pt x="10082" y="805"/>
                  <a:pt x="10091" y="912"/>
                  <a:pt x="10064" y="1019"/>
                </a:cubicBezTo>
                <a:lnTo>
                  <a:pt x="9520" y="2830"/>
                </a:lnTo>
                <a:lnTo>
                  <a:pt x="9145" y="2027"/>
                </a:lnTo>
                <a:lnTo>
                  <a:pt x="10037" y="707"/>
                </a:lnTo>
                <a:close/>
                <a:moveTo>
                  <a:pt x="8663" y="2268"/>
                </a:moveTo>
                <a:lnTo>
                  <a:pt x="11848" y="9048"/>
                </a:lnTo>
                <a:lnTo>
                  <a:pt x="11411" y="9048"/>
                </a:lnTo>
                <a:lnTo>
                  <a:pt x="8217" y="2268"/>
                </a:lnTo>
                <a:close/>
                <a:moveTo>
                  <a:pt x="10447" y="8307"/>
                </a:moveTo>
                <a:lnTo>
                  <a:pt x="10804" y="9075"/>
                </a:lnTo>
                <a:lnTo>
                  <a:pt x="955" y="9075"/>
                </a:lnTo>
                <a:lnTo>
                  <a:pt x="697" y="8307"/>
                </a:lnTo>
                <a:close/>
                <a:moveTo>
                  <a:pt x="9990" y="1"/>
                </a:moveTo>
                <a:cubicBezTo>
                  <a:pt x="9904" y="1"/>
                  <a:pt x="9822" y="42"/>
                  <a:pt x="9769" y="118"/>
                </a:cubicBezTo>
                <a:lnTo>
                  <a:pt x="8690" y="1724"/>
                </a:lnTo>
                <a:lnTo>
                  <a:pt x="4604" y="1724"/>
                </a:lnTo>
                <a:cubicBezTo>
                  <a:pt x="4274" y="1724"/>
                  <a:pt x="3971" y="1991"/>
                  <a:pt x="3953" y="2312"/>
                </a:cubicBezTo>
                <a:cubicBezTo>
                  <a:pt x="3926" y="2687"/>
                  <a:pt x="4221" y="3008"/>
                  <a:pt x="4595" y="3008"/>
                </a:cubicBezTo>
                <a:lnTo>
                  <a:pt x="7959" y="3008"/>
                </a:lnTo>
                <a:lnTo>
                  <a:pt x="10189" y="7736"/>
                </a:lnTo>
                <a:lnTo>
                  <a:pt x="304" y="7736"/>
                </a:lnTo>
                <a:cubicBezTo>
                  <a:pt x="251" y="7736"/>
                  <a:pt x="197" y="7754"/>
                  <a:pt x="153" y="7781"/>
                </a:cubicBezTo>
                <a:cubicBezTo>
                  <a:pt x="46" y="7852"/>
                  <a:pt x="1" y="7986"/>
                  <a:pt x="46" y="8102"/>
                </a:cubicBezTo>
                <a:lnTo>
                  <a:pt x="492" y="9414"/>
                </a:lnTo>
                <a:cubicBezTo>
                  <a:pt x="527" y="9521"/>
                  <a:pt x="634" y="9601"/>
                  <a:pt x="750" y="9601"/>
                </a:cubicBezTo>
                <a:lnTo>
                  <a:pt x="973" y="9601"/>
                </a:lnTo>
                <a:lnTo>
                  <a:pt x="973" y="9779"/>
                </a:lnTo>
                <a:cubicBezTo>
                  <a:pt x="973" y="9913"/>
                  <a:pt x="1063" y="10038"/>
                  <a:pt x="1205" y="10056"/>
                </a:cubicBezTo>
                <a:cubicBezTo>
                  <a:pt x="1220" y="10058"/>
                  <a:pt x="1234" y="10059"/>
                  <a:pt x="1249" y="10059"/>
                </a:cubicBezTo>
                <a:cubicBezTo>
                  <a:pt x="1398" y="10059"/>
                  <a:pt x="1518" y="9935"/>
                  <a:pt x="1518" y="9788"/>
                </a:cubicBezTo>
                <a:lnTo>
                  <a:pt x="1518" y="9601"/>
                </a:lnTo>
                <a:lnTo>
                  <a:pt x="11250" y="9601"/>
                </a:lnTo>
                <a:lnTo>
                  <a:pt x="11250" y="9779"/>
                </a:lnTo>
                <a:cubicBezTo>
                  <a:pt x="11250" y="9913"/>
                  <a:pt x="11349" y="10038"/>
                  <a:pt x="11482" y="10056"/>
                </a:cubicBezTo>
                <a:cubicBezTo>
                  <a:pt x="11497" y="10058"/>
                  <a:pt x="11511" y="10059"/>
                  <a:pt x="11526" y="10059"/>
                </a:cubicBezTo>
                <a:cubicBezTo>
                  <a:pt x="11675" y="10059"/>
                  <a:pt x="11795" y="9935"/>
                  <a:pt x="11795" y="9788"/>
                </a:cubicBezTo>
                <a:lnTo>
                  <a:pt x="11795" y="9601"/>
                </a:lnTo>
                <a:lnTo>
                  <a:pt x="12276" y="9601"/>
                </a:lnTo>
                <a:cubicBezTo>
                  <a:pt x="12339" y="9601"/>
                  <a:pt x="12410" y="9574"/>
                  <a:pt x="12455" y="9538"/>
                </a:cubicBezTo>
                <a:cubicBezTo>
                  <a:pt x="12553" y="9449"/>
                  <a:pt x="12580" y="9315"/>
                  <a:pt x="12526" y="9208"/>
                </a:cubicBezTo>
                <a:lnTo>
                  <a:pt x="9877" y="3561"/>
                </a:lnTo>
                <a:lnTo>
                  <a:pt x="10590" y="1162"/>
                </a:lnTo>
                <a:cubicBezTo>
                  <a:pt x="10715" y="725"/>
                  <a:pt x="10528" y="261"/>
                  <a:pt x="10126" y="38"/>
                </a:cubicBezTo>
                <a:cubicBezTo>
                  <a:pt x="10083" y="13"/>
                  <a:pt x="10036" y="1"/>
                  <a:pt x="99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38;p38">
            <a:extLst>
              <a:ext uri="{FF2B5EF4-FFF2-40B4-BE49-F238E27FC236}">
                <a16:creationId xmlns:a16="http://schemas.microsoft.com/office/drawing/2014/main" id="{1EF23CD9-8652-62DF-F8BE-9EF3E69BE36E}"/>
              </a:ext>
            </a:extLst>
          </p:cNvPr>
          <p:cNvSpPr/>
          <p:nvPr/>
        </p:nvSpPr>
        <p:spPr>
          <a:xfrm>
            <a:off x="6255007" y="4075465"/>
            <a:ext cx="446557" cy="476555"/>
          </a:xfrm>
          <a:custGeom>
            <a:avLst/>
            <a:gdLst/>
            <a:ahLst/>
            <a:cxnLst/>
            <a:rect l="l" t="t" r="r" b="b"/>
            <a:pathLst>
              <a:path w="22300" h="23798" extrusionOk="0">
                <a:moveTo>
                  <a:pt x="5245" y="1056"/>
                </a:moveTo>
                <a:cubicBezTo>
                  <a:pt x="5295" y="1056"/>
                  <a:pt x="5346" y="1057"/>
                  <a:pt x="5397" y="1059"/>
                </a:cubicBezTo>
                <a:lnTo>
                  <a:pt x="6313" y="1109"/>
                </a:lnTo>
                <a:cubicBezTo>
                  <a:pt x="7856" y="1172"/>
                  <a:pt x="9199" y="2214"/>
                  <a:pt x="9651" y="3669"/>
                </a:cubicBezTo>
                <a:cubicBezTo>
                  <a:pt x="9676" y="3757"/>
                  <a:pt x="9688" y="3807"/>
                  <a:pt x="9688" y="3820"/>
                </a:cubicBezTo>
                <a:cubicBezTo>
                  <a:pt x="9989" y="5414"/>
                  <a:pt x="9676" y="7032"/>
                  <a:pt x="8822" y="8413"/>
                </a:cubicBezTo>
                <a:cubicBezTo>
                  <a:pt x="8471" y="8977"/>
                  <a:pt x="8145" y="9517"/>
                  <a:pt x="7869" y="10006"/>
                </a:cubicBezTo>
                <a:cubicBezTo>
                  <a:pt x="7718" y="10257"/>
                  <a:pt x="7806" y="10584"/>
                  <a:pt x="8069" y="10722"/>
                </a:cubicBezTo>
                <a:cubicBezTo>
                  <a:pt x="8145" y="10772"/>
                  <a:pt x="8233" y="10797"/>
                  <a:pt x="8320" y="10797"/>
                </a:cubicBezTo>
                <a:cubicBezTo>
                  <a:pt x="8509" y="10797"/>
                  <a:pt x="8684" y="10697"/>
                  <a:pt x="8785" y="10534"/>
                </a:cubicBezTo>
                <a:cubicBezTo>
                  <a:pt x="8860" y="10395"/>
                  <a:pt x="8935" y="10270"/>
                  <a:pt x="9011" y="10144"/>
                </a:cubicBezTo>
                <a:lnTo>
                  <a:pt x="9073" y="10232"/>
                </a:lnTo>
                <a:cubicBezTo>
                  <a:pt x="10014" y="11763"/>
                  <a:pt x="9939" y="13708"/>
                  <a:pt x="8910" y="15151"/>
                </a:cubicBezTo>
                <a:cubicBezTo>
                  <a:pt x="8369" y="15073"/>
                  <a:pt x="7839" y="15024"/>
                  <a:pt x="7363" y="15024"/>
                </a:cubicBezTo>
                <a:cubicBezTo>
                  <a:pt x="7309" y="15024"/>
                  <a:pt x="7256" y="15025"/>
                  <a:pt x="7204" y="15026"/>
                </a:cubicBezTo>
                <a:cubicBezTo>
                  <a:pt x="6915" y="15039"/>
                  <a:pt x="6676" y="15277"/>
                  <a:pt x="6689" y="15578"/>
                </a:cubicBezTo>
                <a:cubicBezTo>
                  <a:pt x="6702" y="15867"/>
                  <a:pt x="6940" y="16093"/>
                  <a:pt x="7229" y="16093"/>
                </a:cubicBezTo>
                <a:cubicBezTo>
                  <a:pt x="7290" y="16091"/>
                  <a:pt x="7352" y="16090"/>
                  <a:pt x="7416" y="16090"/>
                </a:cubicBezTo>
                <a:cubicBezTo>
                  <a:pt x="8500" y="16090"/>
                  <a:pt x="9919" y="16383"/>
                  <a:pt x="11069" y="16632"/>
                </a:cubicBezTo>
                <a:cubicBezTo>
                  <a:pt x="11621" y="16745"/>
                  <a:pt x="12110" y="16846"/>
                  <a:pt x="12499" y="16896"/>
                </a:cubicBezTo>
                <a:cubicBezTo>
                  <a:pt x="12650" y="16921"/>
                  <a:pt x="12813" y="16933"/>
                  <a:pt x="13001" y="16933"/>
                </a:cubicBezTo>
                <a:cubicBezTo>
                  <a:pt x="13842" y="16933"/>
                  <a:pt x="14959" y="16682"/>
                  <a:pt x="15887" y="16068"/>
                </a:cubicBezTo>
                <a:cubicBezTo>
                  <a:pt x="15963" y="16457"/>
                  <a:pt x="16050" y="16745"/>
                  <a:pt x="16076" y="16820"/>
                </a:cubicBezTo>
                <a:cubicBezTo>
                  <a:pt x="16151" y="17046"/>
                  <a:pt x="16364" y="17184"/>
                  <a:pt x="16578" y="17184"/>
                </a:cubicBezTo>
                <a:cubicBezTo>
                  <a:pt x="16640" y="17184"/>
                  <a:pt x="16690" y="17184"/>
                  <a:pt x="16753" y="17159"/>
                </a:cubicBezTo>
                <a:cubicBezTo>
                  <a:pt x="17029" y="17071"/>
                  <a:pt x="17180" y="16770"/>
                  <a:pt x="17092" y="16494"/>
                </a:cubicBezTo>
                <a:cubicBezTo>
                  <a:pt x="17079" y="16482"/>
                  <a:pt x="16941" y="16055"/>
                  <a:pt x="16879" y="15515"/>
                </a:cubicBezTo>
                <a:cubicBezTo>
                  <a:pt x="16791" y="14875"/>
                  <a:pt x="16854" y="14361"/>
                  <a:pt x="17029" y="14072"/>
                </a:cubicBezTo>
                <a:cubicBezTo>
                  <a:pt x="17368" y="13533"/>
                  <a:pt x="17456" y="12767"/>
                  <a:pt x="17544" y="12027"/>
                </a:cubicBezTo>
                <a:cubicBezTo>
                  <a:pt x="17581" y="11738"/>
                  <a:pt x="17607" y="11450"/>
                  <a:pt x="17657" y="11199"/>
                </a:cubicBezTo>
                <a:cubicBezTo>
                  <a:pt x="18071" y="12629"/>
                  <a:pt x="17694" y="14411"/>
                  <a:pt x="17682" y="14424"/>
                </a:cubicBezTo>
                <a:cubicBezTo>
                  <a:pt x="17619" y="14712"/>
                  <a:pt x="17807" y="14988"/>
                  <a:pt x="18096" y="15051"/>
                </a:cubicBezTo>
                <a:cubicBezTo>
                  <a:pt x="18135" y="15060"/>
                  <a:pt x="18175" y="15064"/>
                  <a:pt x="18213" y="15064"/>
                </a:cubicBezTo>
                <a:cubicBezTo>
                  <a:pt x="18456" y="15064"/>
                  <a:pt x="18669" y="14899"/>
                  <a:pt x="18723" y="14650"/>
                </a:cubicBezTo>
                <a:cubicBezTo>
                  <a:pt x="18723" y="14624"/>
                  <a:pt x="18774" y="14411"/>
                  <a:pt x="18824" y="14072"/>
                </a:cubicBezTo>
                <a:lnTo>
                  <a:pt x="19828" y="13307"/>
                </a:lnTo>
                <a:cubicBezTo>
                  <a:pt x="20054" y="13131"/>
                  <a:pt x="20104" y="12792"/>
                  <a:pt x="19928" y="12566"/>
                </a:cubicBezTo>
                <a:cubicBezTo>
                  <a:pt x="19818" y="12427"/>
                  <a:pt x="19662" y="12357"/>
                  <a:pt x="19503" y="12357"/>
                </a:cubicBezTo>
                <a:cubicBezTo>
                  <a:pt x="19389" y="12357"/>
                  <a:pt x="19275" y="12393"/>
                  <a:pt x="19175" y="12466"/>
                </a:cubicBezTo>
                <a:lnTo>
                  <a:pt x="18912" y="12667"/>
                </a:lnTo>
                <a:cubicBezTo>
                  <a:pt x="18899" y="12378"/>
                  <a:pt x="18887" y="12064"/>
                  <a:pt x="18849" y="11763"/>
                </a:cubicBezTo>
                <a:lnTo>
                  <a:pt x="20041" y="11249"/>
                </a:lnTo>
                <a:lnTo>
                  <a:pt x="21120" y="13432"/>
                </a:lnTo>
                <a:lnTo>
                  <a:pt x="18974" y="16369"/>
                </a:lnTo>
                <a:cubicBezTo>
                  <a:pt x="18309" y="16733"/>
                  <a:pt x="14632" y="18753"/>
                  <a:pt x="11822" y="20447"/>
                </a:cubicBezTo>
                <a:cubicBezTo>
                  <a:pt x="9755" y="21685"/>
                  <a:pt x="6732" y="22747"/>
                  <a:pt x="4755" y="22747"/>
                </a:cubicBezTo>
                <a:cubicBezTo>
                  <a:pt x="4367" y="22747"/>
                  <a:pt x="4020" y="22707"/>
                  <a:pt x="3728" y="22618"/>
                </a:cubicBezTo>
                <a:cubicBezTo>
                  <a:pt x="3351" y="22505"/>
                  <a:pt x="3100" y="22317"/>
                  <a:pt x="2975" y="22066"/>
                </a:cubicBezTo>
                <a:cubicBezTo>
                  <a:pt x="377" y="15064"/>
                  <a:pt x="1130" y="11299"/>
                  <a:pt x="1895" y="9605"/>
                </a:cubicBezTo>
                <a:lnTo>
                  <a:pt x="1895" y="9605"/>
                </a:lnTo>
                <a:cubicBezTo>
                  <a:pt x="2008" y="9730"/>
                  <a:pt x="2109" y="9868"/>
                  <a:pt x="2209" y="10006"/>
                </a:cubicBezTo>
                <a:cubicBezTo>
                  <a:pt x="2309" y="10160"/>
                  <a:pt x="2475" y="10239"/>
                  <a:pt x="2644" y="10239"/>
                </a:cubicBezTo>
                <a:cubicBezTo>
                  <a:pt x="2750" y="10239"/>
                  <a:pt x="2857" y="10208"/>
                  <a:pt x="2949" y="10144"/>
                </a:cubicBezTo>
                <a:cubicBezTo>
                  <a:pt x="3188" y="9969"/>
                  <a:pt x="3238" y="9643"/>
                  <a:pt x="3075" y="9404"/>
                </a:cubicBezTo>
                <a:cubicBezTo>
                  <a:pt x="2912" y="9166"/>
                  <a:pt x="2724" y="8927"/>
                  <a:pt x="2535" y="8701"/>
                </a:cubicBezTo>
                <a:cubicBezTo>
                  <a:pt x="2322" y="8450"/>
                  <a:pt x="2234" y="8325"/>
                  <a:pt x="2197" y="8275"/>
                </a:cubicBezTo>
                <a:cubicBezTo>
                  <a:pt x="1280" y="6781"/>
                  <a:pt x="1142" y="4912"/>
                  <a:pt x="1833" y="3293"/>
                </a:cubicBezTo>
                <a:cubicBezTo>
                  <a:pt x="2415" y="1934"/>
                  <a:pt x="3772" y="1056"/>
                  <a:pt x="5245" y="1056"/>
                </a:cubicBezTo>
                <a:close/>
                <a:moveTo>
                  <a:pt x="5235" y="0"/>
                </a:moveTo>
                <a:cubicBezTo>
                  <a:pt x="3334" y="0"/>
                  <a:pt x="1592" y="1136"/>
                  <a:pt x="854" y="2879"/>
                </a:cubicBezTo>
                <a:cubicBezTo>
                  <a:pt x="63" y="4749"/>
                  <a:pt x="189" y="6894"/>
                  <a:pt x="1193" y="8651"/>
                </a:cubicBezTo>
                <a:cubicBezTo>
                  <a:pt x="741" y="9467"/>
                  <a:pt x="239" y="10797"/>
                  <a:pt x="139" y="12792"/>
                </a:cubicBezTo>
                <a:cubicBezTo>
                  <a:pt x="1" y="15515"/>
                  <a:pt x="615" y="18766"/>
                  <a:pt x="1996" y="22455"/>
                </a:cubicBezTo>
                <a:cubicBezTo>
                  <a:pt x="1996" y="22467"/>
                  <a:pt x="2008" y="22480"/>
                  <a:pt x="2008" y="22493"/>
                </a:cubicBezTo>
                <a:cubicBezTo>
                  <a:pt x="2272" y="23045"/>
                  <a:pt x="2736" y="23421"/>
                  <a:pt x="3414" y="23622"/>
                </a:cubicBezTo>
                <a:cubicBezTo>
                  <a:pt x="3828" y="23747"/>
                  <a:pt x="4280" y="23798"/>
                  <a:pt x="4757" y="23798"/>
                </a:cubicBezTo>
                <a:cubicBezTo>
                  <a:pt x="5798" y="23798"/>
                  <a:pt x="6915" y="23559"/>
                  <a:pt x="7793" y="23308"/>
                </a:cubicBezTo>
                <a:cubicBezTo>
                  <a:pt x="9374" y="22856"/>
                  <a:pt x="11043" y="22154"/>
                  <a:pt x="12361" y="21351"/>
                </a:cubicBezTo>
                <a:cubicBezTo>
                  <a:pt x="15436" y="19506"/>
                  <a:pt x="19539" y="17272"/>
                  <a:pt x="19577" y="17247"/>
                </a:cubicBezTo>
                <a:cubicBezTo>
                  <a:pt x="19652" y="17209"/>
                  <a:pt x="19715" y="17159"/>
                  <a:pt x="19752" y="17097"/>
                </a:cubicBezTo>
                <a:lnTo>
                  <a:pt x="22162" y="13796"/>
                </a:lnTo>
                <a:cubicBezTo>
                  <a:pt x="22287" y="13633"/>
                  <a:pt x="22300" y="13420"/>
                  <a:pt x="22212" y="13244"/>
                </a:cubicBezTo>
                <a:lnTo>
                  <a:pt x="20756" y="10333"/>
                </a:lnTo>
                <a:cubicBezTo>
                  <a:pt x="20664" y="10148"/>
                  <a:pt x="20483" y="10038"/>
                  <a:pt x="20289" y="10038"/>
                </a:cubicBezTo>
                <a:cubicBezTo>
                  <a:pt x="20219" y="10038"/>
                  <a:pt x="20148" y="10052"/>
                  <a:pt x="20079" y="10082"/>
                </a:cubicBezTo>
                <a:lnTo>
                  <a:pt x="18598" y="10709"/>
                </a:lnTo>
                <a:cubicBezTo>
                  <a:pt x="18431" y="10351"/>
                  <a:pt x="18082" y="10118"/>
                  <a:pt x="17670" y="10118"/>
                </a:cubicBezTo>
                <a:cubicBezTo>
                  <a:pt x="17649" y="10118"/>
                  <a:pt x="17628" y="10118"/>
                  <a:pt x="17607" y="10119"/>
                </a:cubicBezTo>
                <a:cubicBezTo>
                  <a:pt x="17117" y="10144"/>
                  <a:pt x="16716" y="10483"/>
                  <a:pt x="16628" y="10973"/>
                </a:cubicBezTo>
                <a:cubicBezTo>
                  <a:pt x="16565" y="11261"/>
                  <a:pt x="16527" y="11588"/>
                  <a:pt x="16490" y="11901"/>
                </a:cubicBezTo>
                <a:cubicBezTo>
                  <a:pt x="16427" y="12504"/>
                  <a:pt x="16339" y="13169"/>
                  <a:pt x="16138" y="13508"/>
                </a:cubicBezTo>
                <a:cubicBezTo>
                  <a:pt x="15900" y="13884"/>
                  <a:pt x="15800" y="14336"/>
                  <a:pt x="15787" y="14775"/>
                </a:cubicBezTo>
                <a:cubicBezTo>
                  <a:pt x="15044" y="15540"/>
                  <a:pt x="13826" y="15876"/>
                  <a:pt x="13002" y="15876"/>
                </a:cubicBezTo>
                <a:cubicBezTo>
                  <a:pt x="12879" y="15876"/>
                  <a:pt x="12765" y="15869"/>
                  <a:pt x="12662" y="15854"/>
                </a:cubicBezTo>
                <a:cubicBezTo>
                  <a:pt x="12286" y="15791"/>
                  <a:pt x="11796" y="15691"/>
                  <a:pt x="11282" y="15591"/>
                </a:cubicBezTo>
                <a:cubicBezTo>
                  <a:pt x="10893" y="15503"/>
                  <a:pt x="10479" y="15428"/>
                  <a:pt x="10040" y="15340"/>
                </a:cubicBezTo>
                <a:cubicBezTo>
                  <a:pt x="11056" y="13608"/>
                  <a:pt x="11043" y="11424"/>
                  <a:pt x="9977" y="9680"/>
                </a:cubicBezTo>
                <a:lnTo>
                  <a:pt x="9625" y="9115"/>
                </a:lnTo>
                <a:cubicBezTo>
                  <a:pt x="9663" y="9065"/>
                  <a:pt x="9688" y="9015"/>
                  <a:pt x="9713" y="8965"/>
                </a:cubicBezTo>
                <a:cubicBezTo>
                  <a:pt x="10717" y="7371"/>
                  <a:pt x="11081" y="5476"/>
                  <a:pt x="10730" y="3632"/>
                </a:cubicBezTo>
                <a:cubicBezTo>
                  <a:pt x="10717" y="3556"/>
                  <a:pt x="10692" y="3469"/>
                  <a:pt x="10667" y="3356"/>
                </a:cubicBezTo>
                <a:cubicBezTo>
                  <a:pt x="10077" y="1473"/>
                  <a:pt x="8345" y="143"/>
                  <a:pt x="6363" y="43"/>
                </a:cubicBezTo>
                <a:lnTo>
                  <a:pt x="5447" y="5"/>
                </a:lnTo>
                <a:cubicBezTo>
                  <a:pt x="5376" y="2"/>
                  <a:pt x="5305" y="0"/>
                  <a:pt x="5235" y="0"/>
                </a:cubicBezTo>
                <a:close/>
              </a:path>
            </a:pathLst>
          </a:cu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39;p38">
            <a:extLst>
              <a:ext uri="{FF2B5EF4-FFF2-40B4-BE49-F238E27FC236}">
                <a16:creationId xmlns:a16="http://schemas.microsoft.com/office/drawing/2014/main" id="{A47DB0AA-4F21-CFEF-6E4A-FB324A448A51}"/>
              </a:ext>
            </a:extLst>
          </p:cNvPr>
          <p:cNvSpPr/>
          <p:nvPr/>
        </p:nvSpPr>
        <p:spPr>
          <a:xfrm>
            <a:off x="7258778" y="4085938"/>
            <a:ext cx="310868" cy="455609"/>
          </a:xfrm>
          <a:custGeom>
            <a:avLst/>
            <a:gdLst/>
            <a:ahLst/>
            <a:cxnLst/>
            <a:rect l="l" t="t" r="r" b="b"/>
            <a:pathLst>
              <a:path w="15524" h="22752" extrusionOk="0">
                <a:moveTo>
                  <a:pt x="7768" y="4983"/>
                </a:moveTo>
                <a:cubicBezTo>
                  <a:pt x="9375" y="4983"/>
                  <a:pt x="10981" y="5234"/>
                  <a:pt x="12524" y="5735"/>
                </a:cubicBezTo>
                <a:cubicBezTo>
                  <a:pt x="12499" y="5811"/>
                  <a:pt x="12462" y="5874"/>
                  <a:pt x="12437" y="5936"/>
                </a:cubicBezTo>
                <a:cubicBezTo>
                  <a:pt x="11960" y="7078"/>
                  <a:pt x="11721" y="8270"/>
                  <a:pt x="11721" y="9500"/>
                </a:cubicBezTo>
                <a:cubicBezTo>
                  <a:pt x="11721" y="11257"/>
                  <a:pt x="12223" y="12964"/>
                  <a:pt x="13164" y="14432"/>
                </a:cubicBezTo>
                <a:cubicBezTo>
                  <a:pt x="11433" y="15084"/>
                  <a:pt x="9626" y="15423"/>
                  <a:pt x="7768" y="15423"/>
                </a:cubicBezTo>
                <a:cubicBezTo>
                  <a:pt x="5911" y="15423"/>
                  <a:pt x="4092" y="15084"/>
                  <a:pt x="2360" y="14432"/>
                </a:cubicBezTo>
                <a:cubicBezTo>
                  <a:pt x="3314" y="12964"/>
                  <a:pt x="3816" y="11257"/>
                  <a:pt x="3816" y="9500"/>
                </a:cubicBezTo>
                <a:cubicBezTo>
                  <a:pt x="3816" y="8270"/>
                  <a:pt x="3577" y="7078"/>
                  <a:pt x="3100" y="5949"/>
                </a:cubicBezTo>
                <a:cubicBezTo>
                  <a:pt x="3063" y="5874"/>
                  <a:pt x="3037" y="5811"/>
                  <a:pt x="3012" y="5735"/>
                </a:cubicBezTo>
                <a:cubicBezTo>
                  <a:pt x="4556" y="5234"/>
                  <a:pt x="6162" y="4983"/>
                  <a:pt x="7768" y="4983"/>
                </a:cubicBezTo>
                <a:close/>
                <a:moveTo>
                  <a:pt x="13691" y="15373"/>
                </a:moveTo>
                <a:cubicBezTo>
                  <a:pt x="14131" y="16289"/>
                  <a:pt x="14394" y="17293"/>
                  <a:pt x="14457" y="18322"/>
                </a:cubicBezTo>
                <a:cubicBezTo>
                  <a:pt x="14017" y="18137"/>
                  <a:pt x="13518" y="18043"/>
                  <a:pt x="12993" y="18043"/>
                </a:cubicBezTo>
                <a:cubicBezTo>
                  <a:pt x="12202" y="18043"/>
                  <a:pt x="11349" y="18256"/>
                  <a:pt x="10542" y="18686"/>
                </a:cubicBezTo>
                <a:cubicBezTo>
                  <a:pt x="9726" y="19113"/>
                  <a:pt x="9023" y="19715"/>
                  <a:pt x="8534" y="20418"/>
                </a:cubicBezTo>
                <a:cubicBezTo>
                  <a:pt x="8277" y="20424"/>
                  <a:pt x="8019" y="20427"/>
                  <a:pt x="7762" y="20427"/>
                </a:cubicBezTo>
                <a:cubicBezTo>
                  <a:pt x="7505" y="20427"/>
                  <a:pt x="7248" y="20424"/>
                  <a:pt x="6990" y="20418"/>
                </a:cubicBezTo>
                <a:cubicBezTo>
                  <a:pt x="6514" y="19715"/>
                  <a:pt x="5811" y="19113"/>
                  <a:pt x="4995" y="18686"/>
                </a:cubicBezTo>
                <a:cubicBezTo>
                  <a:pt x="4180" y="18256"/>
                  <a:pt x="3324" y="18043"/>
                  <a:pt x="2534" y="18043"/>
                </a:cubicBezTo>
                <a:cubicBezTo>
                  <a:pt x="2010" y="18043"/>
                  <a:pt x="1515" y="18137"/>
                  <a:pt x="1080" y="18322"/>
                </a:cubicBezTo>
                <a:cubicBezTo>
                  <a:pt x="1143" y="17293"/>
                  <a:pt x="1406" y="16289"/>
                  <a:pt x="1845" y="15373"/>
                </a:cubicBezTo>
                <a:cubicBezTo>
                  <a:pt x="3740" y="16113"/>
                  <a:pt x="5723" y="16477"/>
                  <a:pt x="7768" y="16477"/>
                </a:cubicBezTo>
                <a:cubicBezTo>
                  <a:pt x="9801" y="16477"/>
                  <a:pt x="11797" y="16113"/>
                  <a:pt x="13691" y="15373"/>
                </a:cubicBezTo>
                <a:close/>
                <a:moveTo>
                  <a:pt x="1469" y="1"/>
                </a:moveTo>
                <a:cubicBezTo>
                  <a:pt x="1180" y="1"/>
                  <a:pt x="942" y="239"/>
                  <a:pt x="942" y="528"/>
                </a:cubicBezTo>
                <a:cubicBezTo>
                  <a:pt x="942" y="2548"/>
                  <a:pt x="1331" y="4506"/>
                  <a:pt x="2121" y="6350"/>
                </a:cubicBezTo>
                <a:cubicBezTo>
                  <a:pt x="2548" y="7354"/>
                  <a:pt x="2761" y="8408"/>
                  <a:pt x="2761" y="9500"/>
                </a:cubicBezTo>
                <a:cubicBezTo>
                  <a:pt x="2761" y="11056"/>
                  <a:pt x="2310" y="12562"/>
                  <a:pt x="1469" y="13880"/>
                </a:cubicBezTo>
                <a:cubicBezTo>
                  <a:pt x="1469" y="13880"/>
                  <a:pt x="1456" y="13880"/>
                  <a:pt x="1456" y="13892"/>
                </a:cubicBezTo>
                <a:cubicBezTo>
                  <a:pt x="503" y="15360"/>
                  <a:pt x="1" y="17067"/>
                  <a:pt x="1" y="18824"/>
                </a:cubicBezTo>
                <a:lnTo>
                  <a:pt x="1" y="22225"/>
                </a:lnTo>
                <a:cubicBezTo>
                  <a:pt x="1" y="22513"/>
                  <a:pt x="239" y="22752"/>
                  <a:pt x="540" y="22752"/>
                </a:cubicBezTo>
                <a:cubicBezTo>
                  <a:pt x="829" y="22752"/>
                  <a:pt x="1067" y="22513"/>
                  <a:pt x="1067" y="22225"/>
                </a:cubicBezTo>
                <a:lnTo>
                  <a:pt x="1067" y="19539"/>
                </a:lnTo>
                <a:cubicBezTo>
                  <a:pt x="1433" y="19251"/>
                  <a:pt x="1945" y="19107"/>
                  <a:pt x="2518" y="19107"/>
                </a:cubicBezTo>
                <a:cubicBezTo>
                  <a:pt x="3144" y="19107"/>
                  <a:pt x="3844" y="19280"/>
                  <a:pt x="4506" y="19627"/>
                </a:cubicBezTo>
                <a:cubicBezTo>
                  <a:pt x="5196" y="19991"/>
                  <a:pt x="5786" y="20505"/>
                  <a:pt x="6175" y="21095"/>
                </a:cubicBezTo>
                <a:lnTo>
                  <a:pt x="6175" y="22225"/>
                </a:lnTo>
                <a:cubicBezTo>
                  <a:pt x="6175" y="22513"/>
                  <a:pt x="6413" y="22752"/>
                  <a:pt x="6702" y="22752"/>
                </a:cubicBezTo>
                <a:cubicBezTo>
                  <a:pt x="6990" y="22752"/>
                  <a:pt x="7229" y="22513"/>
                  <a:pt x="7229" y="22225"/>
                </a:cubicBezTo>
                <a:lnTo>
                  <a:pt x="7229" y="21484"/>
                </a:lnTo>
                <a:cubicBezTo>
                  <a:pt x="7411" y="21491"/>
                  <a:pt x="7590" y="21494"/>
                  <a:pt x="7767" y="21494"/>
                </a:cubicBezTo>
                <a:cubicBezTo>
                  <a:pt x="7944" y="21494"/>
                  <a:pt x="8120" y="21491"/>
                  <a:pt x="8295" y="21484"/>
                </a:cubicBezTo>
                <a:lnTo>
                  <a:pt x="8295" y="22225"/>
                </a:lnTo>
                <a:cubicBezTo>
                  <a:pt x="8295" y="22513"/>
                  <a:pt x="8534" y="22752"/>
                  <a:pt x="8835" y="22752"/>
                </a:cubicBezTo>
                <a:cubicBezTo>
                  <a:pt x="9124" y="22752"/>
                  <a:pt x="9362" y="22513"/>
                  <a:pt x="9362" y="22225"/>
                </a:cubicBezTo>
                <a:lnTo>
                  <a:pt x="9362" y="21095"/>
                </a:lnTo>
                <a:cubicBezTo>
                  <a:pt x="9751" y="20505"/>
                  <a:pt x="10341" y="19991"/>
                  <a:pt x="11031" y="19627"/>
                </a:cubicBezTo>
                <a:cubicBezTo>
                  <a:pt x="11693" y="19280"/>
                  <a:pt x="12389" y="19107"/>
                  <a:pt x="13014" y="19107"/>
                </a:cubicBezTo>
                <a:cubicBezTo>
                  <a:pt x="13586" y="19107"/>
                  <a:pt x="14098" y="19251"/>
                  <a:pt x="14469" y="19539"/>
                </a:cubicBezTo>
                <a:lnTo>
                  <a:pt x="14469" y="22225"/>
                </a:lnTo>
                <a:cubicBezTo>
                  <a:pt x="14469" y="22513"/>
                  <a:pt x="14708" y="22752"/>
                  <a:pt x="14997" y="22752"/>
                </a:cubicBezTo>
                <a:cubicBezTo>
                  <a:pt x="15298" y="22752"/>
                  <a:pt x="15524" y="22513"/>
                  <a:pt x="15524" y="22225"/>
                </a:cubicBezTo>
                <a:lnTo>
                  <a:pt x="15524" y="18824"/>
                </a:lnTo>
                <a:cubicBezTo>
                  <a:pt x="15524" y="17067"/>
                  <a:pt x="15022" y="15360"/>
                  <a:pt x="14080" y="13892"/>
                </a:cubicBezTo>
                <a:cubicBezTo>
                  <a:pt x="14068" y="13880"/>
                  <a:pt x="14068" y="13880"/>
                  <a:pt x="14068" y="13880"/>
                </a:cubicBezTo>
                <a:cubicBezTo>
                  <a:pt x="13227" y="12562"/>
                  <a:pt x="12775" y="11056"/>
                  <a:pt x="12775" y="9500"/>
                </a:cubicBezTo>
                <a:cubicBezTo>
                  <a:pt x="12775" y="8408"/>
                  <a:pt x="12989" y="7354"/>
                  <a:pt x="13415" y="6350"/>
                </a:cubicBezTo>
                <a:cubicBezTo>
                  <a:pt x="14193" y="4506"/>
                  <a:pt x="14595" y="2548"/>
                  <a:pt x="14595" y="528"/>
                </a:cubicBezTo>
                <a:cubicBezTo>
                  <a:pt x="14595" y="239"/>
                  <a:pt x="14357" y="1"/>
                  <a:pt x="14068" y="1"/>
                </a:cubicBezTo>
                <a:cubicBezTo>
                  <a:pt x="13779" y="1"/>
                  <a:pt x="13541" y="239"/>
                  <a:pt x="13541" y="528"/>
                </a:cubicBezTo>
                <a:cubicBezTo>
                  <a:pt x="13541" y="1971"/>
                  <a:pt x="13315" y="3376"/>
                  <a:pt x="12888" y="4744"/>
                </a:cubicBezTo>
                <a:cubicBezTo>
                  <a:pt x="11226" y="4192"/>
                  <a:pt x="9497" y="3916"/>
                  <a:pt x="7768" y="3916"/>
                </a:cubicBezTo>
                <a:cubicBezTo>
                  <a:pt x="6040" y="3916"/>
                  <a:pt x="4311" y="4192"/>
                  <a:pt x="2648" y="4744"/>
                </a:cubicBezTo>
                <a:cubicBezTo>
                  <a:pt x="2222" y="3376"/>
                  <a:pt x="1996" y="1971"/>
                  <a:pt x="1996" y="528"/>
                </a:cubicBezTo>
                <a:cubicBezTo>
                  <a:pt x="1996" y="239"/>
                  <a:pt x="1758" y="1"/>
                  <a:pt x="1469" y="1"/>
                </a:cubicBezTo>
                <a:close/>
              </a:path>
            </a:pathLst>
          </a:cu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540;p38">
            <a:extLst>
              <a:ext uri="{FF2B5EF4-FFF2-40B4-BE49-F238E27FC236}">
                <a16:creationId xmlns:a16="http://schemas.microsoft.com/office/drawing/2014/main" id="{54151E01-A0C6-3862-A8CA-8F1977D0D721}"/>
              </a:ext>
            </a:extLst>
          </p:cNvPr>
          <p:cNvSpPr/>
          <p:nvPr/>
        </p:nvSpPr>
        <p:spPr>
          <a:xfrm>
            <a:off x="8143934" y="4075505"/>
            <a:ext cx="214183" cy="476476"/>
          </a:xfrm>
          <a:custGeom>
            <a:avLst/>
            <a:gdLst/>
            <a:ahLst/>
            <a:cxnLst/>
            <a:rect l="l" t="t" r="r" b="b"/>
            <a:pathLst>
              <a:path w="11446" h="25463" extrusionOk="0">
                <a:moveTo>
                  <a:pt x="5723" y="1067"/>
                </a:moveTo>
                <a:cubicBezTo>
                  <a:pt x="6401" y="1067"/>
                  <a:pt x="6765" y="1544"/>
                  <a:pt x="6765" y="2422"/>
                </a:cubicBezTo>
                <a:cubicBezTo>
                  <a:pt x="6765" y="3389"/>
                  <a:pt x="6275" y="4242"/>
                  <a:pt x="5723" y="4242"/>
                </a:cubicBezTo>
                <a:cubicBezTo>
                  <a:pt x="5159" y="4242"/>
                  <a:pt x="4669" y="3389"/>
                  <a:pt x="4669" y="2422"/>
                </a:cubicBezTo>
                <a:cubicBezTo>
                  <a:pt x="4669" y="1544"/>
                  <a:pt x="5046" y="1067"/>
                  <a:pt x="5723" y="1067"/>
                </a:cubicBezTo>
                <a:close/>
                <a:moveTo>
                  <a:pt x="6865" y="4844"/>
                </a:moveTo>
                <a:cubicBezTo>
                  <a:pt x="7380" y="5233"/>
                  <a:pt x="8421" y="5911"/>
                  <a:pt x="9776" y="6212"/>
                </a:cubicBezTo>
                <a:cubicBezTo>
                  <a:pt x="9965" y="6262"/>
                  <a:pt x="10115" y="6413"/>
                  <a:pt x="10153" y="6614"/>
                </a:cubicBezTo>
                <a:cubicBezTo>
                  <a:pt x="10203" y="6940"/>
                  <a:pt x="10266" y="7316"/>
                  <a:pt x="10316" y="7605"/>
                </a:cubicBezTo>
                <a:cubicBezTo>
                  <a:pt x="10354" y="7781"/>
                  <a:pt x="10316" y="7956"/>
                  <a:pt x="10216" y="8107"/>
                </a:cubicBezTo>
                <a:lnTo>
                  <a:pt x="9664" y="8910"/>
                </a:lnTo>
                <a:lnTo>
                  <a:pt x="7468" y="9412"/>
                </a:lnTo>
                <a:lnTo>
                  <a:pt x="6238" y="8910"/>
                </a:lnTo>
                <a:lnTo>
                  <a:pt x="6238" y="7856"/>
                </a:lnTo>
                <a:cubicBezTo>
                  <a:pt x="6238" y="7567"/>
                  <a:pt x="5999" y="7329"/>
                  <a:pt x="5711" y="7329"/>
                </a:cubicBezTo>
                <a:cubicBezTo>
                  <a:pt x="5422" y="7329"/>
                  <a:pt x="5184" y="7567"/>
                  <a:pt x="5184" y="7856"/>
                </a:cubicBezTo>
                <a:lnTo>
                  <a:pt x="5184" y="8910"/>
                </a:lnTo>
                <a:lnTo>
                  <a:pt x="3954" y="9412"/>
                </a:lnTo>
                <a:lnTo>
                  <a:pt x="1783" y="8910"/>
                </a:lnTo>
                <a:lnTo>
                  <a:pt x="1231" y="8107"/>
                </a:lnTo>
                <a:cubicBezTo>
                  <a:pt x="1130" y="7956"/>
                  <a:pt x="1093" y="7781"/>
                  <a:pt x="1118" y="7605"/>
                </a:cubicBezTo>
                <a:cubicBezTo>
                  <a:pt x="1168" y="7316"/>
                  <a:pt x="1231" y="6940"/>
                  <a:pt x="1293" y="6614"/>
                </a:cubicBezTo>
                <a:cubicBezTo>
                  <a:pt x="1331" y="6413"/>
                  <a:pt x="1469" y="6262"/>
                  <a:pt x="1670" y="6212"/>
                </a:cubicBezTo>
                <a:cubicBezTo>
                  <a:pt x="3025" y="5911"/>
                  <a:pt x="4067" y="5233"/>
                  <a:pt x="4581" y="4844"/>
                </a:cubicBezTo>
                <a:cubicBezTo>
                  <a:pt x="4908" y="5133"/>
                  <a:pt x="5297" y="5296"/>
                  <a:pt x="5723" y="5296"/>
                </a:cubicBezTo>
                <a:cubicBezTo>
                  <a:pt x="6150" y="5296"/>
                  <a:pt x="6539" y="5133"/>
                  <a:pt x="6865" y="4844"/>
                </a:cubicBezTo>
                <a:close/>
                <a:moveTo>
                  <a:pt x="5711" y="9839"/>
                </a:moveTo>
                <a:lnTo>
                  <a:pt x="7217" y="10454"/>
                </a:lnTo>
                <a:cubicBezTo>
                  <a:pt x="7292" y="10491"/>
                  <a:pt x="7355" y="10504"/>
                  <a:pt x="7417" y="10504"/>
                </a:cubicBezTo>
                <a:cubicBezTo>
                  <a:pt x="7468" y="10504"/>
                  <a:pt x="7505" y="10491"/>
                  <a:pt x="7543" y="10491"/>
                </a:cubicBezTo>
                <a:lnTo>
                  <a:pt x="8773" y="10203"/>
                </a:lnTo>
                <a:lnTo>
                  <a:pt x="8547" y="10529"/>
                </a:lnTo>
                <a:cubicBezTo>
                  <a:pt x="7857" y="11533"/>
                  <a:pt x="7731" y="12825"/>
                  <a:pt x="8170" y="13930"/>
                </a:cubicBezTo>
                <a:lnTo>
                  <a:pt x="3276" y="13930"/>
                </a:lnTo>
                <a:cubicBezTo>
                  <a:pt x="3715" y="12825"/>
                  <a:pt x="3577" y="11533"/>
                  <a:pt x="2900" y="10529"/>
                </a:cubicBezTo>
                <a:lnTo>
                  <a:pt x="2674" y="10203"/>
                </a:lnTo>
                <a:lnTo>
                  <a:pt x="3879" y="10491"/>
                </a:lnTo>
                <a:cubicBezTo>
                  <a:pt x="3916" y="10491"/>
                  <a:pt x="3954" y="10504"/>
                  <a:pt x="3991" y="10504"/>
                </a:cubicBezTo>
                <a:cubicBezTo>
                  <a:pt x="4067" y="10504"/>
                  <a:pt x="4130" y="10491"/>
                  <a:pt x="4192" y="10454"/>
                </a:cubicBezTo>
                <a:lnTo>
                  <a:pt x="5711" y="9839"/>
                </a:lnTo>
                <a:close/>
                <a:moveTo>
                  <a:pt x="6300" y="14996"/>
                </a:moveTo>
                <a:lnTo>
                  <a:pt x="6300" y="18209"/>
                </a:lnTo>
                <a:lnTo>
                  <a:pt x="5133" y="18209"/>
                </a:lnTo>
                <a:lnTo>
                  <a:pt x="5133" y="14996"/>
                </a:lnTo>
                <a:close/>
                <a:moveTo>
                  <a:pt x="8773" y="19263"/>
                </a:moveTo>
                <a:lnTo>
                  <a:pt x="8773" y="22325"/>
                </a:lnTo>
                <a:lnTo>
                  <a:pt x="2674" y="22325"/>
                </a:lnTo>
                <a:lnTo>
                  <a:pt x="2674" y="19263"/>
                </a:lnTo>
                <a:close/>
                <a:moveTo>
                  <a:pt x="9689" y="23392"/>
                </a:moveTo>
                <a:lnTo>
                  <a:pt x="9689" y="24408"/>
                </a:lnTo>
                <a:lnTo>
                  <a:pt x="1745" y="24408"/>
                </a:lnTo>
                <a:lnTo>
                  <a:pt x="1745" y="23392"/>
                </a:lnTo>
                <a:close/>
                <a:moveTo>
                  <a:pt x="5723" y="1"/>
                </a:moveTo>
                <a:cubicBezTo>
                  <a:pt x="4744" y="1"/>
                  <a:pt x="3615" y="641"/>
                  <a:pt x="3615" y="2422"/>
                </a:cubicBezTo>
                <a:cubicBezTo>
                  <a:pt x="3615" y="3000"/>
                  <a:pt x="3740" y="3539"/>
                  <a:pt x="3954" y="3991"/>
                </a:cubicBezTo>
                <a:cubicBezTo>
                  <a:pt x="3527" y="4317"/>
                  <a:pt x="2611" y="4920"/>
                  <a:pt x="1432" y="5183"/>
                </a:cubicBezTo>
                <a:cubicBezTo>
                  <a:pt x="829" y="5321"/>
                  <a:pt x="365" y="5811"/>
                  <a:pt x="252" y="6426"/>
                </a:cubicBezTo>
                <a:cubicBezTo>
                  <a:pt x="189" y="6764"/>
                  <a:pt x="126" y="7128"/>
                  <a:pt x="76" y="7417"/>
                </a:cubicBezTo>
                <a:cubicBezTo>
                  <a:pt x="1" y="7869"/>
                  <a:pt x="101" y="8333"/>
                  <a:pt x="365" y="8709"/>
                </a:cubicBezTo>
                <a:lnTo>
                  <a:pt x="2021" y="11131"/>
                </a:lnTo>
                <a:cubicBezTo>
                  <a:pt x="2573" y="11934"/>
                  <a:pt x="2624" y="13001"/>
                  <a:pt x="2134" y="13842"/>
                </a:cubicBezTo>
                <a:cubicBezTo>
                  <a:pt x="2009" y="14080"/>
                  <a:pt x="2009" y="14381"/>
                  <a:pt x="2147" y="14607"/>
                </a:cubicBezTo>
                <a:cubicBezTo>
                  <a:pt x="2285" y="14846"/>
                  <a:pt x="2536" y="14996"/>
                  <a:pt x="2812" y="14996"/>
                </a:cubicBezTo>
                <a:lnTo>
                  <a:pt x="4079" y="14996"/>
                </a:lnTo>
                <a:lnTo>
                  <a:pt x="4079" y="18209"/>
                </a:lnTo>
                <a:lnTo>
                  <a:pt x="2674" y="18209"/>
                </a:lnTo>
                <a:cubicBezTo>
                  <a:pt x="2084" y="18209"/>
                  <a:pt x="1620" y="18686"/>
                  <a:pt x="1620" y="19263"/>
                </a:cubicBezTo>
                <a:lnTo>
                  <a:pt x="1620" y="22325"/>
                </a:lnTo>
                <a:lnTo>
                  <a:pt x="1218" y="22325"/>
                </a:lnTo>
                <a:cubicBezTo>
                  <a:pt x="930" y="22325"/>
                  <a:pt x="691" y="22563"/>
                  <a:pt x="691" y="22852"/>
                </a:cubicBezTo>
                <a:lnTo>
                  <a:pt x="691" y="24935"/>
                </a:lnTo>
                <a:cubicBezTo>
                  <a:pt x="691" y="25224"/>
                  <a:pt x="930" y="25462"/>
                  <a:pt x="1218" y="25462"/>
                </a:cubicBezTo>
                <a:lnTo>
                  <a:pt x="10216" y="25462"/>
                </a:lnTo>
                <a:cubicBezTo>
                  <a:pt x="10517" y="25462"/>
                  <a:pt x="10755" y="25224"/>
                  <a:pt x="10755" y="24935"/>
                </a:cubicBezTo>
                <a:lnTo>
                  <a:pt x="10755" y="22852"/>
                </a:lnTo>
                <a:cubicBezTo>
                  <a:pt x="10755" y="22563"/>
                  <a:pt x="10517" y="22325"/>
                  <a:pt x="10216" y="22325"/>
                </a:cubicBezTo>
                <a:lnTo>
                  <a:pt x="9827" y="22325"/>
                </a:lnTo>
                <a:lnTo>
                  <a:pt x="9827" y="19263"/>
                </a:lnTo>
                <a:cubicBezTo>
                  <a:pt x="9827" y="18686"/>
                  <a:pt x="9350" y="18209"/>
                  <a:pt x="8773" y="18209"/>
                </a:cubicBezTo>
                <a:lnTo>
                  <a:pt x="7367" y="18209"/>
                </a:lnTo>
                <a:lnTo>
                  <a:pt x="7367" y="14996"/>
                </a:lnTo>
                <a:lnTo>
                  <a:pt x="8635" y="14996"/>
                </a:lnTo>
                <a:cubicBezTo>
                  <a:pt x="8911" y="14996"/>
                  <a:pt x="9162" y="14846"/>
                  <a:pt x="9300" y="14607"/>
                </a:cubicBezTo>
                <a:cubicBezTo>
                  <a:pt x="9438" y="14381"/>
                  <a:pt x="9438" y="14080"/>
                  <a:pt x="9300" y="13842"/>
                </a:cubicBezTo>
                <a:cubicBezTo>
                  <a:pt x="8823" y="13001"/>
                  <a:pt x="8873" y="11934"/>
                  <a:pt x="9425" y="11131"/>
                </a:cubicBezTo>
                <a:lnTo>
                  <a:pt x="11082" y="8709"/>
                </a:lnTo>
                <a:cubicBezTo>
                  <a:pt x="11345" y="8333"/>
                  <a:pt x="11445" y="7869"/>
                  <a:pt x="11370" y="7417"/>
                </a:cubicBezTo>
                <a:cubicBezTo>
                  <a:pt x="11320" y="7128"/>
                  <a:pt x="11245" y="6764"/>
                  <a:pt x="11195" y="6426"/>
                </a:cubicBezTo>
                <a:cubicBezTo>
                  <a:pt x="11082" y="5811"/>
                  <a:pt x="10617" y="5321"/>
                  <a:pt x="10002" y="5183"/>
                </a:cubicBezTo>
                <a:cubicBezTo>
                  <a:pt x="8835" y="4920"/>
                  <a:pt x="7919" y="4317"/>
                  <a:pt x="7493" y="3991"/>
                </a:cubicBezTo>
                <a:cubicBezTo>
                  <a:pt x="7706" y="3539"/>
                  <a:pt x="7831" y="3000"/>
                  <a:pt x="7831" y="2422"/>
                </a:cubicBezTo>
                <a:cubicBezTo>
                  <a:pt x="7831" y="641"/>
                  <a:pt x="6689" y="1"/>
                  <a:pt x="5723" y="1"/>
                </a:cubicBezTo>
                <a:close/>
              </a:path>
            </a:pathLst>
          </a:cu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1547;p38">
            <a:extLst>
              <a:ext uri="{FF2B5EF4-FFF2-40B4-BE49-F238E27FC236}">
                <a16:creationId xmlns:a16="http://schemas.microsoft.com/office/drawing/2014/main" id="{F21BB4BE-BDAF-330C-AEF6-0D172953ED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204371" y="4622174"/>
            <a:ext cx="3279099" cy="3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49;p38">
            <a:extLst>
              <a:ext uri="{FF2B5EF4-FFF2-40B4-BE49-F238E27FC236}">
                <a16:creationId xmlns:a16="http://schemas.microsoft.com/office/drawing/2014/main" id="{FDF32686-49E0-BF9B-57EF-696BAAEE8FE2}"/>
              </a:ext>
            </a:extLst>
          </p:cNvPr>
          <p:cNvSpPr txBox="1">
            <a:spLocks/>
          </p:cNvSpPr>
          <p:nvPr/>
        </p:nvSpPr>
        <p:spPr>
          <a:xfrm>
            <a:off x="6609445" y="3522776"/>
            <a:ext cx="17562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5B5FF"/>
                </a:solidFill>
              </a:rPr>
              <a:t>Catchy for  user</a:t>
            </a:r>
          </a:p>
        </p:txBody>
      </p:sp>
      <p:grpSp>
        <p:nvGrpSpPr>
          <p:cNvPr id="7" name="Google Shape;1575;p38">
            <a:extLst>
              <a:ext uri="{FF2B5EF4-FFF2-40B4-BE49-F238E27FC236}">
                <a16:creationId xmlns:a16="http://schemas.microsoft.com/office/drawing/2014/main" id="{F62EA3E4-15BE-3C09-2D8B-31BC4075C4A9}"/>
              </a:ext>
            </a:extLst>
          </p:cNvPr>
          <p:cNvGrpSpPr/>
          <p:nvPr/>
        </p:nvGrpSpPr>
        <p:grpSpPr>
          <a:xfrm>
            <a:off x="5303086" y="4075492"/>
            <a:ext cx="394701" cy="476501"/>
            <a:chOff x="3809200" y="959475"/>
            <a:chExt cx="493500" cy="595775"/>
          </a:xfrm>
        </p:grpSpPr>
        <p:sp>
          <p:nvSpPr>
            <p:cNvPr id="8" name="Google Shape;1576;p38">
              <a:extLst>
                <a:ext uri="{FF2B5EF4-FFF2-40B4-BE49-F238E27FC236}">
                  <a16:creationId xmlns:a16="http://schemas.microsoft.com/office/drawing/2014/main" id="{96662379-7D9B-7F3C-3F3B-0E3AB157A6C1}"/>
                </a:ext>
              </a:extLst>
            </p:cNvPr>
            <p:cNvSpPr/>
            <p:nvPr/>
          </p:nvSpPr>
          <p:spPr>
            <a:xfrm>
              <a:off x="3862225" y="1114775"/>
              <a:ext cx="387475" cy="387775"/>
            </a:xfrm>
            <a:custGeom>
              <a:avLst/>
              <a:gdLst/>
              <a:ahLst/>
              <a:cxnLst/>
              <a:rect l="l" t="t" r="r" b="b"/>
              <a:pathLst>
                <a:path w="15499" h="15511" extrusionOk="0">
                  <a:moveTo>
                    <a:pt x="7756" y="1067"/>
                  </a:moveTo>
                  <a:cubicBezTo>
                    <a:pt x="11445" y="1067"/>
                    <a:pt x="14444" y="4066"/>
                    <a:pt x="14444" y="7755"/>
                  </a:cubicBezTo>
                  <a:cubicBezTo>
                    <a:pt x="14444" y="11445"/>
                    <a:pt x="11445" y="14457"/>
                    <a:pt x="7756" y="14457"/>
                  </a:cubicBezTo>
                  <a:cubicBezTo>
                    <a:pt x="4054" y="14457"/>
                    <a:pt x="1054" y="11445"/>
                    <a:pt x="1054" y="7755"/>
                  </a:cubicBezTo>
                  <a:cubicBezTo>
                    <a:pt x="1054" y="4066"/>
                    <a:pt x="4054" y="1067"/>
                    <a:pt x="7756" y="1067"/>
                  </a:cubicBezTo>
                  <a:close/>
                  <a:moveTo>
                    <a:pt x="7756" y="0"/>
                  </a:moveTo>
                  <a:cubicBezTo>
                    <a:pt x="3476" y="0"/>
                    <a:pt x="0" y="3489"/>
                    <a:pt x="0" y="7755"/>
                  </a:cubicBezTo>
                  <a:cubicBezTo>
                    <a:pt x="0" y="12035"/>
                    <a:pt x="3476" y="15511"/>
                    <a:pt x="7756" y="15511"/>
                  </a:cubicBezTo>
                  <a:cubicBezTo>
                    <a:pt x="12022" y="15511"/>
                    <a:pt x="15498" y="12035"/>
                    <a:pt x="15498" y="7755"/>
                  </a:cubicBezTo>
                  <a:cubicBezTo>
                    <a:pt x="15498" y="3489"/>
                    <a:pt x="12022" y="0"/>
                    <a:pt x="7756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77;p38">
              <a:extLst>
                <a:ext uri="{FF2B5EF4-FFF2-40B4-BE49-F238E27FC236}">
                  <a16:creationId xmlns:a16="http://schemas.microsoft.com/office/drawing/2014/main" id="{6D9169C9-23B9-8D27-1357-28779BB22105}"/>
                </a:ext>
              </a:extLst>
            </p:cNvPr>
            <p:cNvSpPr/>
            <p:nvPr/>
          </p:nvSpPr>
          <p:spPr>
            <a:xfrm>
              <a:off x="3809200" y="959475"/>
              <a:ext cx="493500" cy="595775"/>
            </a:xfrm>
            <a:custGeom>
              <a:avLst/>
              <a:gdLst/>
              <a:ahLst/>
              <a:cxnLst/>
              <a:rect l="l" t="t" r="r" b="b"/>
              <a:pathLst>
                <a:path w="19740" h="23831" extrusionOk="0">
                  <a:moveTo>
                    <a:pt x="11420" y="1067"/>
                  </a:moveTo>
                  <a:cubicBezTo>
                    <a:pt x="11671" y="1067"/>
                    <a:pt x="11910" y="1155"/>
                    <a:pt x="12085" y="1343"/>
                  </a:cubicBezTo>
                  <a:cubicBezTo>
                    <a:pt x="12261" y="1519"/>
                    <a:pt x="12361" y="1757"/>
                    <a:pt x="12361" y="2008"/>
                  </a:cubicBezTo>
                  <a:cubicBezTo>
                    <a:pt x="12361" y="2473"/>
                    <a:pt x="12022" y="2849"/>
                    <a:pt x="11583" y="2925"/>
                  </a:cubicBezTo>
                  <a:lnTo>
                    <a:pt x="11583" y="2360"/>
                  </a:lnTo>
                  <a:cubicBezTo>
                    <a:pt x="11583" y="2071"/>
                    <a:pt x="11345" y="1833"/>
                    <a:pt x="11056" y="1833"/>
                  </a:cubicBezTo>
                  <a:lnTo>
                    <a:pt x="8684" y="1833"/>
                  </a:lnTo>
                  <a:cubicBezTo>
                    <a:pt x="8396" y="1833"/>
                    <a:pt x="8157" y="2071"/>
                    <a:pt x="8157" y="2360"/>
                  </a:cubicBezTo>
                  <a:lnTo>
                    <a:pt x="8157" y="2925"/>
                  </a:lnTo>
                  <a:cubicBezTo>
                    <a:pt x="7969" y="2899"/>
                    <a:pt x="7793" y="2812"/>
                    <a:pt x="7655" y="2674"/>
                  </a:cubicBezTo>
                  <a:cubicBezTo>
                    <a:pt x="7480" y="2485"/>
                    <a:pt x="7379" y="2259"/>
                    <a:pt x="7379" y="2008"/>
                  </a:cubicBezTo>
                  <a:cubicBezTo>
                    <a:pt x="7379" y="1481"/>
                    <a:pt x="7806" y="1067"/>
                    <a:pt x="8321" y="1067"/>
                  </a:cubicBezTo>
                  <a:close/>
                  <a:moveTo>
                    <a:pt x="10517" y="2887"/>
                  </a:moveTo>
                  <a:lnTo>
                    <a:pt x="10517" y="4129"/>
                  </a:lnTo>
                  <a:cubicBezTo>
                    <a:pt x="10303" y="4117"/>
                    <a:pt x="10090" y="4104"/>
                    <a:pt x="9877" y="4104"/>
                  </a:cubicBezTo>
                  <a:cubicBezTo>
                    <a:pt x="9651" y="4104"/>
                    <a:pt x="9437" y="4117"/>
                    <a:pt x="9224" y="4129"/>
                  </a:cubicBezTo>
                  <a:lnTo>
                    <a:pt x="9224" y="2887"/>
                  </a:lnTo>
                  <a:close/>
                  <a:moveTo>
                    <a:pt x="3553" y="4699"/>
                  </a:moveTo>
                  <a:cubicBezTo>
                    <a:pt x="3682" y="4699"/>
                    <a:pt x="3809" y="4757"/>
                    <a:pt x="3891" y="4870"/>
                  </a:cubicBezTo>
                  <a:lnTo>
                    <a:pt x="4506" y="5685"/>
                  </a:lnTo>
                  <a:cubicBezTo>
                    <a:pt x="4267" y="5848"/>
                    <a:pt x="4041" y="6012"/>
                    <a:pt x="3815" y="6187"/>
                  </a:cubicBezTo>
                  <a:lnTo>
                    <a:pt x="3213" y="5372"/>
                  </a:lnTo>
                  <a:cubicBezTo>
                    <a:pt x="3150" y="5284"/>
                    <a:pt x="3113" y="5171"/>
                    <a:pt x="3138" y="5058"/>
                  </a:cubicBezTo>
                  <a:cubicBezTo>
                    <a:pt x="3150" y="4945"/>
                    <a:pt x="3213" y="4844"/>
                    <a:pt x="3301" y="4782"/>
                  </a:cubicBezTo>
                  <a:cubicBezTo>
                    <a:pt x="3377" y="4726"/>
                    <a:pt x="3466" y="4699"/>
                    <a:pt x="3553" y="4699"/>
                  </a:cubicBezTo>
                  <a:close/>
                  <a:moveTo>
                    <a:pt x="9877" y="5158"/>
                  </a:moveTo>
                  <a:cubicBezTo>
                    <a:pt x="14720" y="5158"/>
                    <a:pt x="18673" y="9111"/>
                    <a:pt x="18673" y="13967"/>
                  </a:cubicBezTo>
                  <a:cubicBezTo>
                    <a:pt x="18673" y="18824"/>
                    <a:pt x="14720" y="22777"/>
                    <a:pt x="9877" y="22777"/>
                  </a:cubicBezTo>
                  <a:cubicBezTo>
                    <a:pt x="5020" y="22777"/>
                    <a:pt x="1067" y="18824"/>
                    <a:pt x="1067" y="13967"/>
                  </a:cubicBezTo>
                  <a:cubicBezTo>
                    <a:pt x="1067" y="9111"/>
                    <a:pt x="5020" y="5158"/>
                    <a:pt x="9877" y="5158"/>
                  </a:cubicBezTo>
                  <a:close/>
                  <a:moveTo>
                    <a:pt x="8321" y="1"/>
                  </a:moveTo>
                  <a:cubicBezTo>
                    <a:pt x="7216" y="1"/>
                    <a:pt x="6325" y="904"/>
                    <a:pt x="6325" y="2008"/>
                  </a:cubicBezTo>
                  <a:cubicBezTo>
                    <a:pt x="6325" y="2535"/>
                    <a:pt x="6526" y="3037"/>
                    <a:pt x="6903" y="3414"/>
                  </a:cubicBezTo>
                  <a:cubicBezTo>
                    <a:pt x="7241" y="3753"/>
                    <a:pt x="7681" y="3954"/>
                    <a:pt x="8157" y="3991"/>
                  </a:cubicBezTo>
                  <a:lnTo>
                    <a:pt x="8157" y="4255"/>
                  </a:lnTo>
                  <a:cubicBezTo>
                    <a:pt x="7191" y="4418"/>
                    <a:pt x="6288" y="4732"/>
                    <a:pt x="5434" y="5158"/>
                  </a:cubicBezTo>
                  <a:lnTo>
                    <a:pt x="4744" y="4230"/>
                  </a:lnTo>
                  <a:cubicBezTo>
                    <a:pt x="4453" y="3841"/>
                    <a:pt x="4001" y="3635"/>
                    <a:pt x="3546" y="3635"/>
                  </a:cubicBezTo>
                  <a:cubicBezTo>
                    <a:pt x="3236" y="3635"/>
                    <a:pt x="2925" y="3730"/>
                    <a:pt x="2661" y="3928"/>
                  </a:cubicBezTo>
                  <a:cubicBezTo>
                    <a:pt x="2347" y="4167"/>
                    <a:pt x="2146" y="4518"/>
                    <a:pt x="2084" y="4907"/>
                  </a:cubicBezTo>
                  <a:cubicBezTo>
                    <a:pt x="2034" y="5309"/>
                    <a:pt x="2134" y="5698"/>
                    <a:pt x="2360" y="6012"/>
                  </a:cubicBezTo>
                  <a:lnTo>
                    <a:pt x="3012" y="6877"/>
                  </a:lnTo>
                  <a:cubicBezTo>
                    <a:pt x="1155" y="8672"/>
                    <a:pt x="1" y="11194"/>
                    <a:pt x="1" y="13967"/>
                  </a:cubicBezTo>
                  <a:cubicBezTo>
                    <a:pt x="1" y="19414"/>
                    <a:pt x="4430" y="23831"/>
                    <a:pt x="9877" y="23831"/>
                  </a:cubicBezTo>
                  <a:cubicBezTo>
                    <a:pt x="15310" y="23831"/>
                    <a:pt x="19740" y="19414"/>
                    <a:pt x="19740" y="13967"/>
                  </a:cubicBezTo>
                  <a:cubicBezTo>
                    <a:pt x="19740" y="9111"/>
                    <a:pt x="16214" y="5070"/>
                    <a:pt x="11583" y="4255"/>
                  </a:cubicBezTo>
                  <a:lnTo>
                    <a:pt x="11583" y="3991"/>
                  </a:lnTo>
                  <a:cubicBezTo>
                    <a:pt x="12612" y="3916"/>
                    <a:pt x="13415" y="3050"/>
                    <a:pt x="13415" y="2008"/>
                  </a:cubicBezTo>
                  <a:cubicBezTo>
                    <a:pt x="13415" y="1469"/>
                    <a:pt x="13215" y="967"/>
                    <a:pt x="12838" y="590"/>
                  </a:cubicBezTo>
                  <a:cubicBezTo>
                    <a:pt x="12462" y="214"/>
                    <a:pt x="11960" y="1"/>
                    <a:pt x="11420" y="1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78;p38">
              <a:extLst>
                <a:ext uri="{FF2B5EF4-FFF2-40B4-BE49-F238E27FC236}">
                  <a16:creationId xmlns:a16="http://schemas.microsoft.com/office/drawing/2014/main" id="{4FAAB01A-92D7-87DA-031E-084E2680F1C2}"/>
                </a:ext>
              </a:extLst>
            </p:cNvPr>
            <p:cNvSpPr/>
            <p:nvPr/>
          </p:nvSpPr>
          <p:spPr>
            <a:xfrm>
              <a:off x="4007150" y="1164975"/>
              <a:ext cx="97600" cy="192325"/>
            </a:xfrm>
            <a:custGeom>
              <a:avLst/>
              <a:gdLst/>
              <a:ahLst/>
              <a:cxnLst/>
              <a:rect l="l" t="t" r="r" b="b"/>
              <a:pathLst>
                <a:path w="3904" h="7693" extrusionOk="0">
                  <a:moveTo>
                    <a:pt x="1959" y="4869"/>
                  </a:moveTo>
                  <a:cubicBezTo>
                    <a:pt x="2435" y="4869"/>
                    <a:pt x="2837" y="5258"/>
                    <a:pt x="2837" y="5747"/>
                  </a:cubicBezTo>
                  <a:cubicBezTo>
                    <a:pt x="2837" y="6237"/>
                    <a:pt x="2435" y="6638"/>
                    <a:pt x="1959" y="6638"/>
                  </a:cubicBezTo>
                  <a:cubicBezTo>
                    <a:pt x="1469" y="6638"/>
                    <a:pt x="1068" y="6237"/>
                    <a:pt x="1068" y="5747"/>
                  </a:cubicBezTo>
                  <a:cubicBezTo>
                    <a:pt x="1068" y="5258"/>
                    <a:pt x="1469" y="4869"/>
                    <a:pt x="1959" y="4869"/>
                  </a:cubicBezTo>
                  <a:close/>
                  <a:moveTo>
                    <a:pt x="1959" y="0"/>
                  </a:moveTo>
                  <a:cubicBezTo>
                    <a:pt x="1657" y="0"/>
                    <a:pt x="1419" y="239"/>
                    <a:pt x="1419" y="527"/>
                  </a:cubicBezTo>
                  <a:lnTo>
                    <a:pt x="1419" y="3878"/>
                  </a:lnTo>
                  <a:cubicBezTo>
                    <a:pt x="603" y="4104"/>
                    <a:pt x="1" y="4857"/>
                    <a:pt x="1" y="5747"/>
                  </a:cubicBezTo>
                  <a:cubicBezTo>
                    <a:pt x="1" y="6827"/>
                    <a:pt x="879" y="7693"/>
                    <a:pt x="1959" y="7693"/>
                  </a:cubicBezTo>
                  <a:cubicBezTo>
                    <a:pt x="3025" y="7693"/>
                    <a:pt x="3904" y="6827"/>
                    <a:pt x="3904" y="5747"/>
                  </a:cubicBezTo>
                  <a:cubicBezTo>
                    <a:pt x="3904" y="4857"/>
                    <a:pt x="3301" y="4104"/>
                    <a:pt x="2486" y="3878"/>
                  </a:cubicBezTo>
                  <a:lnTo>
                    <a:pt x="2486" y="527"/>
                  </a:lnTo>
                  <a:cubicBezTo>
                    <a:pt x="2486" y="239"/>
                    <a:pt x="2247" y="0"/>
                    <a:pt x="1959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39"/>
          <p:cNvSpPr txBox="1">
            <a:spLocks noGrp="1"/>
          </p:cNvSpPr>
          <p:nvPr>
            <p:ph type="title"/>
          </p:nvPr>
        </p:nvSpPr>
        <p:spPr>
          <a:xfrm>
            <a:off x="2930577" y="540000"/>
            <a:ext cx="5819884" cy="40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6.improvements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ome flaws</a:t>
            </a:r>
            <a:endParaRPr dirty="0"/>
          </a:p>
        </p:txBody>
      </p:sp>
      <p:pic>
        <p:nvPicPr>
          <p:cNvPr id="1590" name="Google Shape;15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69848"/>
            <a:ext cx="2322279" cy="113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1" name="Google Shape;15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0001" y="3425415"/>
            <a:ext cx="2322279" cy="113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2" name="Google Shape;15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413294" y="3425367"/>
            <a:ext cx="2322279" cy="113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Google Shape;15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720" y="1569813"/>
            <a:ext cx="2322279" cy="113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4" name="Google Shape;15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101720" y="3425380"/>
            <a:ext cx="2322279" cy="113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Google Shape;15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293" y="1569800"/>
            <a:ext cx="2322279" cy="1133132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40"/>
          <p:cNvSpPr txBox="1"/>
          <p:nvPr/>
        </p:nvSpPr>
        <p:spPr>
          <a:xfrm>
            <a:off x="1235874" y="2789396"/>
            <a:ext cx="12906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N</a:t>
            </a: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ot dynamic completly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98" name="Google Shape;1598;p40"/>
          <p:cNvSpPr txBox="1"/>
          <p:nvPr/>
        </p:nvSpPr>
        <p:spPr>
          <a:xfrm>
            <a:off x="1085901" y="3172342"/>
            <a:ext cx="159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Some part in the web is still static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99" name="Google Shape;1599;p40"/>
          <p:cNvSpPr txBox="1"/>
          <p:nvPr/>
        </p:nvSpPr>
        <p:spPr>
          <a:xfrm>
            <a:off x="3874350" y="2789350"/>
            <a:ext cx="13953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Not optimize </a:t>
            </a: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Google Shape;1600;p40"/>
          <p:cNvSpPr txBox="1"/>
          <p:nvPr/>
        </p:nvSpPr>
        <p:spPr>
          <a:xfrm>
            <a:off x="3779194" y="3172294"/>
            <a:ext cx="159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Some function still slow 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04" name="Google Shape;1604;p40"/>
          <p:cNvSpPr txBox="1"/>
          <p:nvPr/>
        </p:nvSpPr>
        <p:spPr>
          <a:xfrm>
            <a:off x="6617594" y="2789360"/>
            <a:ext cx="12906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experience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5" name="Google Shape;1605;p40"/>
          <p:cNvSpPr txBox="1"/>
          <p:nvPr/>
        </p:nvSpPr>
        <p:spPr>
          <a:xfrm>
            <a:off x="6467621" y="3172307"/>
            <a:ext cx="159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Poor managment and organize web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29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526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 OF</a:t>
            </a:r>
            <a:r>
              <a:rPr lang="en"/>
              <a:t> </a:t>
            </a:r>
            <a:r>
              <a:rPr lang="en">
                <a:solidFill>
                  <a:srgbClr val="C71FE9"/>
                </a:solidFill>
              </a:rPr>
              <a:t>CONTENTS</a:t>
            </a:r>
            <a:endParaRPr>
              <a:solidFill>
                <a:srgbClr val="C71FE9"/>
              </a:solidFill>
            </a:endParaRPr>
          </a:p>
        </p:txBody>
      </p:sp>
      <p:sp>
        <p:nvSpPr>
          <p:cNvPr id="1392" name="Google Shape;1392;p29"/>
          <p:cNvSpPr txBox="1">
            <a:spLocks noGrp="1"/>
          </p:cNvSpPr>
          <p:nvPr>
            <p:ph type="title"/>
          </p:nvPr>
        </p:nvSpPr>
        <p:spPr>
          <a:xfrm>
            <a:off x="719994" y="1273400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93" name="Google Shape;1393;p29"/>
          <p:cNvSpPr txBox="1">
            <a:spLocks noGrp="1"/>
          </p:cNvSpPr>
          <p:nvPr>
            <p:ph type="title" idx="7"/>
          </p:nvPr>
        </p:nvSpPr>
        <p:spPr>
          <a:xfrm>
            <a:off x="1442482" y="1661275"/>
            <a:ext cx="15870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394" name="Google Shape;1394;p29"/>
          <p:cNvSpPr txBox="1">
            <a:spLocks noGrp="1"/>
          </p:cNvSpPr>
          <p:nvPr>
            <p:ph type="title" idx="2"/>
          </p:nvPr>
        </p:nvSpPr>
        <p:spPr>
          <a:xfrm>
            <a:off x="3432744" y="1273400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96" name="Google Shape;1396;p29"/>
          <p:cNvSpPr txBox="1">
            <a:spLocks noGrp="1"/>
          </p:cNvSpPr>
          <p:nvPr>
            <p:ph type="title" idx="4"/>
          </p:nvPr>
        </p:nvSpPr>
        <p:spPr>
          <a:xfrm>
            <a:off x="6180894" y="1273400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98" name="Google Shape;1398;p29"/>
          <p:cNvSpPr txBox="1">
            <a:spLocks noGrp="1"/>
          </p:cNvSpPr>
          <p:nvPr>
            <p:ph type="title" idx="6"/>
          </p:nvPr>
        </p:nvSpPr>
        <p:spPr>
          <a:xfrm>
            <a:off x="6875112" y="1661275"/>
            <a:ext cx="14949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Analyze</a:t>
            </a:r>
            <a:endParaRPr dirty="0"/>
          </a:p>
        </p:txBody>
      </p:sp>
      <p:sp>
        <p:nvSpPr>
          <p:cNvPr id="1399" name="Google Shape;1399;p29"/>
          <p:cNvSpPr txBox="1">
            <a:spLocks noGrp="1"/>
          </p:cNvSpPr>
          <p:nvPr>
            <p:ph type="title" idx="8"/>
          </p:nvPr>
        </p:nvSpPr>
        <p:spPr>
          <a:xfrm>
            <a:off x="4124255" y="1661275"/>
            <a:ext cx="15870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 dirty="0"/>
          </a:p>
        </p:txBody>
      </p:sp>
      <p:sp>
        <p:nvSpPr>
          <p:cNvPr id="1400" name="Google Shape;1400;p29"/>
          <p:cNvSpPr txBox="1">
            <a:spLocks noGrp="1"/>
          </p:cNvSpPr>
          <p:nvPr>
            <p:ph type="title" idx="9"/>
          </p:nvPr>
        </p:nvSpPr>
        <p:spPr>
          <a:xfrm>
            <a:off x="719994" y="3010575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02" name="Google Shape;1402;p29"/>
          <p:cNvSpPr txBox="1">
            <a:spLocks noGrp="1"/>
          </p:cNvSpPr>
          <p:nvPr>
            <p:ph type="title" idx="14"/>
          </p:nvPr>
        </p:nvSpPr>
        <p:spPr>
          <a:xfrm>
            <a:off x="3432744" y="3010575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04" name="Google Shape;1404;p29"/>
          <p:cNvSpPr txBox="1">
            <a:spLocks noGrp="1"/>
          </p:cNvSpPr>
          <p:nvPr>
            <p:ph type="title" idx="16"/>
          </p:nvPr>
        </p:nvSpPr>
        <p:spPr>
          <a:xfrm>
            <a:off x="6180894" y="3010575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406" name="Google Shape;1406;p29"/>
          <p:cNvSpPr txBox="1">
            <a:spLocks noGrp="1"/>
          </p:cNvSpPr>
          <p:nvPr>
            <p:ph type="title" idx="18"/>
          </p:nvPr>
        </p:nvSpPr>
        <p:spPr>
          <a:xfrm>
            <a:off x="6875112" y="3398450"/>
            <a:ext cx="14949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Improvements</a:t>
            </a:r>
            <a:endParaRPr dirty="0"/>
          </a:p>
        </p:txBody>
      </p:sp>
      <p:sp>
        <p:nvSpPr>
          <p:cNvPr id="1407" name="Google Shape;1407;p29"/>
          <p:cNvSpPr txBox="1">
            <a:spLocks noGrp="1"/>
          </p:cNvSpPr>
          <p:nvPr>
            <p:ph type="title" idx="19"/>
          </p:nvPr>
        </p:nvSpPr>
        <p:spPr>
          <a:xfrm>
            <a:off x="1442482" y="3398450"/>
            <a:ext cx="15870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408" name="Google Shape;1408;p29"/>
          <p:cNvSpPr txBox="1">
            <a:spLocks noGrp="1"/>
          </p:cNvSpPr>
          <p:nvPr>
            <p:ph type="title" idx="20"/>
          </p:nvPr>
        </p:nvSpPr>
        <p:spPr>
          <a:xfrm>
            <a:off x="4124255" y="3398450"/>
            <a:ext cx="15870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click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7" dur="1000" fill="hold"/>
                                            <p:tgtEl>
                                              <p:spTgt spid="13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8" dur="1000" fill="hold"/>
                                            <p:tgtEl>
                                              <p:spTgt spid="13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11" dur="1000" fill="hold"/>
                                            <p:tgtEl>
                                              <p:spTgt spid="1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12" dur="1000" fill="hold"/>
                                            <p:tgtEl>
                                              <p:spTgt spid="1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grpId="0" nodeType="click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17" dur="1000" fill="hold"/>
                                            <p:tgtEl>
                                              <p:spTgt spid="1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18" dur="1000" fill="hold"/>
                                            <p:tgtEl>
                                              <p:spTgt spid="1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21" dur="1000" fill="hold"/>
                                            <p:tgtEl>
                                              <p:spTgt spid="1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2" dur="1000" fill="hold"/>
                                            <p:tgtEl>
                                              <p:spTgt spid="1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3" fill="hold" grpId="0" nodeType="click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27" dur="1000" fill="hold"/>
                                            <p:tgtEl>
                                              <p:spTgt spid="13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8" dur="1000" fill="hold"/>
                                            <p:tgtEl>
                                              <p:spTgt spid="13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1" dur="1000" fill="hold"/>
                                            <p:tgtEl>
                                              <p:spTgt spid="13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32" dur="1000" fill="hold"/>
                                            <p:tgtEl>
                                              <p:spTgt spid="13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2" fill="hold" grpId="0" nodeType="click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7" dur="1000" fill="hold"/>
                                            <p:tgtEl>
                                              <p:spTgt spid="14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38" dur="1000" fill="hold"/>
                                            <p:tgtEl>
                                              <p:spTgt spid="14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2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41" dur="1000" fill="hold"/>
                                            <p:tgtEl>
                                              <p:spTgt spid="1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42" dur="1000" fill="hold"/>
                                            <p:tgtEl>
                                              <p:spTgt spid="1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47" dur="1000" fill="hold"/>
                                            <p:tgtEl>
                                              <p:spTgt spid="1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48" dur="1000" fill="hold"/>
                                            <p:tgtEl>
                                              <p:spTgt spid="1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51" dur="1000" fill="hold"/>
                                            <p:tgtEl>
                                              <p:spTgt spid="1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52" dur="1000" fill="hold"/>
                                            <p:tgtEl>
                                              <p:spTgt spid="1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6" fill="hold" grpId="0" nodeType="click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57" dur="1000" fill="hold"/>
                                            <p:tgtEl>
                                              <p:spTgt spid="1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58" dur="1000" fill="hold"/>
                                            <p:tgtEl>
                                              <p:spTgt spid="1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61" dur="1000" fill="hold"/>
                                            <p:tgtEl>
                                              <p:spTgt spid="1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62" dur="1000" fill="hold"/>
                                            <p:tgtEl>
                                              <p:spTgt spid="1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92" grpId="0"/>
          <p:bldP spid="1393" grpId="0"/>
          <p:bldP spid="1394" grpId="0"/>
          <p:bldP spid="1396" grpId="0"/>
          <p:bldP spid="1398" grpId="0"/>
          <p:bldP spid="1399" grpId="0"/>
          <p:bldP spid="1400" grpId="0"/>
          <p:bldP spid="1402" grpId="0"/>
          <p:bldP spid="1404" grpId="0"/>
          <p:bldP spid="1406" grpId="0"/>
          <p:bldP spid="1407" grpId="0"/>
          <p:bldP spid="140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3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3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3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3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14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4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1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1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1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1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1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92" grpId="0"/>
          <p:bldP spid="1393" grpId="0"/>
          <p:bldP spid="1394" grpId="0"/>
          <p:bldP spid="1396" grpId="0"/>
          <p:bldP spid="1398" grpId="0"/>
          <p:bldP spid="1399" grpId="0"/>
          <p:bldP spid="1400" grpId="0"/>
          <p:bldP spid="1402" grpId="0"/>
          <p:bldP spid="1404" grpId="0"/>
          <p:bldP spid="1406" grpId="0"/>
          <p:bldP spid="1407" grpId="0"/>
          <p:bldP spid="140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0"/>
          <p:cNvSpPr txBox="1">
            <a:spLocks noGrp="1"/>
          </p:cNvSpPr>
          <p:nvPr>
            <p:ph type="title"/>
          </p:nvPr>
        </p:nvSpPr>
        <p:spPr>
          <a:xfrm>
            <a:off x="4572000" y="539925"/>
            <a:ext cx="38517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1.Overview</a:t>
            </a:r>
            <a:endParaRPr dirty="0"/>
          </a:p>
        </p:txBody>
      </p:sp>
      <p:sp>
        <p:nvSpPr>
          <p:cNvPr id="1414" name="Google Shape;1414;p30"/>
          <p:cNvSpPr txBox="1">
            <a:spLocks noGrp="1"/>
          </p:cNvSpPr>
          <p:nvPr>
            <p:ph type="subTitle" idx="1"/>
          </p:nvPr>
        </p:nvSpPr>
        <p:spPr>
          <a:xfrm>
            <a:off x="5165400" y="2684179"/>
            <a:ext cx="3258300" cy="15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This web was  created in order to promote our shop and attracts more customers online around the world </a:t>
            </a:r>
            <a:endParaRPr sz="2000" dirty="0"/>
          </a:p>
        </p:txBody>
      </p:sp>
      <p:sp>
        <p:nvSpPr>
          <p:cNvPr id="1415" name="Google Shape;1415;p30"/>
          <p:cNvSpPr/>
          <p:nvPr/>
        </p:nvSpPr>
        <p:spPr>
          <a:xfrm>
            <a:off x="7721028" y="1478199"/>
            <a:ext cx="807057" cy="632802"/>
          </a:xfrm>
          <a:custGeom>
            <a:avLst/>
            <a:gdLst/>
            <a:ahLst/>
            <a:cxnLst/>
            <a:rect l="l" t="t" r="r" b="b"/>
            <a:pathLst>
              <a:path w="147475" h="115633" extrusionOk="0">
                <a:moveTo>
                  <a:pt x="73749" y="16822"/>
                </a:moveTo>
                <a:cubicBezTo>
                  <a:pt x="78930" y="16822"/>
                  <a:pt x="82034" y="20840"/>
                  <a:pt x="82034" y="27573"/>
                </a:cubicBezTo>
                <a:cubicBezTo>
                  <a:pt x="82034" y="35037"/>
                  <a:pt x="78245" y="41337"/>
                  <a:pt x="73749" y="41337"/>
                </a:cubicBezTo>
                <a:cubicBezTo>
                  <a:pt x="69252" y="41337"/>
                  <a:pt x="65440" y="35037"/>
                  <a:pt x="65440" y="27573"/>
                </a:cubicBezTo>
                <a:cubicBezTo>
                  <a:pt x="65440" y="20840"/>
                  <a:pt x="68545" y="16822"/>
                  <a:pt x="73749" y="16822"/>
                </a:cubicBezTo>
                <a:close/>
                <a:moveTo>
                  <a:pt x="73749" y="6072"/>
                </a:moveTo>
                <a:cubicBezTo>
                  <a:pt x="84043" y="6072"/>
                  <a:pt x="94109" y="9176"/>
                  <a:pt x="102600" y="14859"/>
                </a:cubicBezTo>
                <a:cubicBezTo>
                  <a:pt x="102075" y="15384"/>
                  <a:pt x="101778" y="16092"/>
                  <a:pt x="101733" y="16845"/>
                </a:cubicBezTo>
                <a:lnTo>
                  <a:pt x="101299" y="26272"/>
                </a:lnTo>
                <a:cubicBezTo>
                  <a:pt x="101253" y="27550"/>
                  <a:pt x="102007" y="28714"/>
                  <a:pt x="103171" y="29217"/>
                </a:cubicBezTo>
                <a:lnTo>
                  <a:pt x="109379" y="31773"/>
                </a:lnTo>
                <a:cubicBezTo>
                  <a:pt x="109761" y="31935"/>
                  <a:pt x="110160" y="32014"/>
                  <a:pt x="110554" y="32014"/>
                </a:cubicBezTo>
                <a:cubicBezTo>
                  <a:pt x="111269" y="32014"/>
                  <a:pt x="111970" y="31756"/>
                  <a:pt x="112529" y="31271"/>
                </a:cubicBezTo>
                <a:lnTo>
                  <a:pt x="117573" y="26957"/>
                </a:lnTo>
                <a:cubicBezTo>
                  <a:pt x="119171" y="29741"/>
                  <a:pt x="119970" y="33257"/>
                  <a:pt x="120746" y="36703"/>
                </a:cubicBezTo>
                <a:cubicBezTo>
                  <a:pt x="120860" y="37205"/>
                  <a:pt x="120974" y="37730"/>
                  <a:pt x="121089" y="38232"/>
                </a:cubicBezTo>
                <a:cubicBezTo>
                  <a:pt x="119859" y="37929"/>
                  <a:pt x="118720" y="37817"/>
                  <a:pt x="117709" y="37817"/>
                </a:cubicBezTo>
                <a:cubicBezTo>
                  <a:pt x="117125" y="37817"/>
                  <a:pt x="116583" y="37854"/>
                  <a:pt x="116090" y="37913"/>
                </a:cubicBezTo>
                <a:cubicBezTo>
                  <a:pt x="113488" y="38232"/>
                  <a:pt x="110977" y="39328"/>
                  <a:pt x="108854" y="41040"/>
                </a:cubicBezTo>
                <a:cubicBezTo>
                  <a:pt x="105515" y="39788"/>
                  <a:pt x="102548" y="39317"/>
                  <a:pt x="99977" y="39317"/>
                </a:cubicBezTo>
                <a:cubicBezTo>
                  <a:pt x="96785" y="39317"/>
                  <a:pt x="94205" y="40043"/>
                  <a:pt x="92283" y="40903"/>
                </a:cubicBezTo>
                <a:cubicBezTo>
                  <a:pt x="90320" y="41770"/>
                  <a:pt x="88814" y="42843"/>
                  <a:pt x="87764" y="43756"/>
                </a:cubicBezTo>
                <a:lnTo>
                  <a:pt x="84020" y="41588"/>
                </a:lnTo>
                <a:cubicBezTo>
                  <a:pt x="86577" y="38027"/>
                  <a:pt x="88129" y="33097"/>
                  <a:pt x="88129" y="27573"/>
                </a:cubicBezTo>
                <a:cubicBezTo>
                  <a:pt x="88129" y="22460"/>
                  <a:pt x="86714" y="18169"/>
                  <a:pt x="84020" y="15156"/>
                </a:cubicBezTo>
                <a:cubicBezTo>
                  <a:pt x="81464" y="12303"/>
                  <a:pt x="77812" y="10728"/>
                  <a:pt x="73749" y="10728"/>
                </a:cubicBezTo>
                <a:cubicBezTo>
                  <a:pt x="69663" y="10728"/>
                  <a:pt x="66011" y="12303"/>
                  <a:pt x="63455" y="15156"/>
                </a:cubicBezTo>
                <a:cubicBezTo>
                  <a:pt x="60784" y="18169"/>
                  <a:pt x="59346" y="22460"/>
                  <a:pt x="59346" y="27573"/>
                </a:cubicBezTo>
                <a:cubicBezTo>
                  <a:pt x="59346" y="33097"/>
                  <a:pt x="60921" y="38027"/>
                  <a:pt x="63478" y="41588"/>
                </a:cubicBezTo>
                <a:lnTo>
                  <a:pt x="59711" y="43756"/>
                </a:lnTo>
                <a:cubicBezTo>
                  <a:pt x="58661" y="42843"/>
                  <a:pt x="57155" y="41770"/>
                  <a:pt x="55192" y="40903"/>
                </a:cubicBezTo>
                <a:cubicBezTo>
                  <a:pt x="53270" y="40043"/>
                  <a:pt x="50690" y="39317"/>
                  <a:pt x="47501" y="39317"/>
                </a:cubicBezTo>
                <a:cubicBezTo>
                  <a:pt x="44934" y="39317"/>
                  <a:pt x="41973" y="39788"/>
                  <a:pt x="38644" y="41040"/>
                </a:cubicBezTo>
                <a:cubicBezTo>
                  <a:pt x="36498" y="39328"/>
                  <a:pt x="33987" y="38232"/>
                  <a:pt x="31385" y="37913"/>
                </a:cubicBezTo>
                <a:cubicBezTo>
                  <a:pt x="30892" y="37854"/>
                  <a:pt x="30353" y="37817"/>
                  <a:pt x="29772" y="37817"/>
                </a:cubicBezTo>
                <a:cubicBezTo>
                  <a:pt x="28765" y="37817"/>
                  <a:pt x="27631" y="37929"/>
                  <a:pt x="26386" y="38232"/>
                </a:cubicBezTo>
                <a:cubicBezTo>
                  <a:pt x="26501" y="37730"/>
                  <a:pt x="26615" y="37205"/>
                  <a:pt x="26752" y="36703"/>
                </a:cubicBezTo>
                <a:cubicBezTo>
                  <a:pt x="27505" y="33257"/>
                  <a:pt x="28304" y="29741"/>
                  <a:pt x="29924" y="26957"/>
                </a:cubicBezTo>
                <a:lnTo>
                  <a:pt x="34946" y="31271"/>
                </a:lnTo>
                <a:cubicBezTo>
                  <a:pt x="35505" y="31756"/>
                  <a:pt x="36215" y="32014"/>
                  <a:pt x="36931" y="32014"/>
                </a:cubicBezTo>
                <a:cubicBezTo>
                  <a:pt x="37326" y="32014"/>
                  <a:pt x="37722" y="31935"/>
                  <a:pt x="38096" y="31773"/>
                </a:cubicBezTo>
                <a:lnTo>
                  <a:pt x="44304" y="29217"/>
                </a:lnTo>
                <a:cubicBezTo>
                  <a:pt x="45491" y="28714"/>
                  <a:pt x="46244" y="27550"/>
                  <a:pt x="46176" y="26272"/>
                </a:cubicBezTo>
                <a:lnTo>
                  <a:pt x="45742" y="16845"/>
                </a:lnTo>
                <a:cubicBezTo>
                  <a:pt x="45719" y="16092"/>
                  <a:pt x="45400" y="15384"/>
                  <a:pt x="44898" y="14859"/>
                </a:cubicBezTo>
                <a:cubicBezTo>
                  <a:pt x="53389" y="9176"/>
                  <a:pt x="63432" y="6072"/>
                  <a:pt x="73749" y="6072"/>
                </a:cubicBezTo>
                <a:close/>
                <a:moveTo>
                  <a:pt x="118837" y="16013"/>
                </a:moveTo>
                <a:cubicBezTo>
                  <a:pt x="119569" y="16013"/>
                  <a:pt x="120263" y="16374"/>
                  <a:pt x="120701" y="17005"/>
                </a:cubicBezTo>
                <a:lnTo>
                  <a:pt x="140810" y="46906"/>
                </a:lnTo>
                <a:cubicBezTo>
                  <a:pt x="141015" y="47203"/>
                  <a:pt x="141015" y="47591"/>
                  <a:pt x="140810" y="47888"/>
                </a:cubicBezTo>
                <a:cubicBezTo>
                  <a:pt x="137316" y="52739"/>
                  <a:pt x="128670" y="62672"/>
                  <a:pt x="116279" y="62672"/>
                </a:cubicBezTo>
                <a:cubicBezTo>
                  <a:pt x="114503" y="62672"/>
                  <a:pt x="112651" y="62468"/>
                  <a:pt x="110726" y="62016"/>
                </a:cubicBezTo>
                <a:cubicBezTo>
                  <a:pt x="109607" y="59003"/>
                  <a:pt x="106960" y="56995"/>
                  <a:pt x="105042" y="55876"/>
                </a:cubicBezTo>
                <a:lnTo>
                  <a:pt x="106617" y="52863"/>
                </a:lnTo>
                <a:cubicBezTo>
                  <a:pt x="107393" y="51357"/>
                  <a:pt x="106823" y="49531"/>
                  <a:pt x="105339" y="48755"/>
                </a:cubicBezTo>
                <a:cubicBezTo>
                  <a:pt x="104882" y="48512"/>
                  <a:pt x="104395" y="48398"/>
                  <a:pt x="103917" y="48398"/>
                </a:cubicBezTo>
                <a:cubicBezTo>
                  <a:pt x="102821" y="48398"/>
                  <a:pt x="101771" y="49000"/>
                  <a:pt x="101231" y="50033"/>
                </a:cubicBezTo>
                <a:lnTo>
                  <a:pt x="92352" y="66947"/>
                </a:lnTo>
                <a:cubicBezTo>
                  <a:pt x="89492" y="67910"/>
                  <a:pt x="85161" y="68959"/>
                  <a:pt x="81581" y="68959"/>
                </a:cubicBezTo>
                <a:cubicBezTo>
                  <a:pt x="79646" y="68959"/>
                  <a:pt x="77930" y="68653"/>
                  <a:pt x="76785" y="67860"/>
                </a:cubicBezTo>
                <a:lnTo>
                  <a:pt x="76785" y="57817"/>
                </a:lnTo>
                <a:cubicBezTo>
                  <a:pt x="76785" y="56127"/>
                  <a:pt x="75415" y="54758"/>
                  <a:pt x="73749" y="54758"/>
                </a:cubicBezTo>
                <a:cubicBezTo>
                  <a:pt x="72060" y="54758"/>
                  <a:pt x="70690" y="56127"/>
                  <a:pt x="70690" y="57817"/>
                </a:cubicBezTo>
                <a:lnTo>
                  <a:pt x="70690" y="67860"/>
                </a:lnTo>
                <a:cubicBezTo>
                  <a:pt x="69552" y="68645"/>
                  <a:pt x="67841" y="68949"/>
                  <a:pt x="65907" y="68949"/>
                </a:cubicBezTo>
                <a:cubicBezTo>
                  <a:pt x="62332" y="68949"/>
                  <a:pt x="57997" y="67909"/>
                  <a:pt x="55123" y="66947"/>
                </a:cubicBezTo>
                <a:lnTo>
                  <a:pt x="46267" y="50033"/>
                </a:lnTo>
                <a:cubicBezTo>
                  <a:pt x="45727" y="49000"/>
                  <a:pt x="44666" y="48398"/>
                  <a:pt x="43570" y="48398"/>
                </a:cubicBezTo>
                <a:cubicBezTo>
                  <a:pt x="43093" y="48398"/>
                  <a:pt x="42609" y="48512"/>
                  <a:pt x="42159" y="48755"/>
                </a:cubicBezTo>
                <a:cubicBezTo>
                  <a:pt x="40675" y="49531"/>
                  <a:pt x="40082" y="51357"/>
                  <a:pt x="40858" y="52863"/>
                </a:cubicBezTo>
                <a:lnTo>
                  <a:pt x="42455" y="55876"/>
                </a:lnTo>
                <a:cubicBezTo>
                  <a:pt x="40538" y="56995"/>
                  <a:pt x="37890" y="59003"/>
                  <a:pt x="36749" y="62016"/>
                </a:cubicBezTo>
                <a:cubicBezTo>
                  <a:pt x="34827" y="62468"/>
                  <a:pt x="32977" y="62672"/>
                  <a:pt x="31204" y="62672"/>
                </a:cubicBezTo>
                <a:cubicBezTo>
                  <a:pt x="18827" y="62672"/>
                  <a:pt x="10182" y="52739"/>
                  <a:pt x="6688" y="47888"/>
                </a:cubicBezTo>
                <a:cubicBezTo>
                  <a:pt x="6483" y="47591"/>
                  <a:pt x="6483" y="47203"/>
                  <a:pt x="6665" y="46906"/>
                </a:cubicBezTo>
                <a:lnTo>
                  <a:pt x="26797" y="17005"/>
                </a:lnTo>
                <a:cubicBezTo>
                  <a:pt x="27218" y="16374"/>
                  <a:pt x="27907" y="16013"/>
                  <a:pt x="28638" y="16013"/>
                </a:cubicBezTo>
                <a:cubicBezTo>
                  <a:pt x="28860" y="16013"/>
                  <a:pt x="29085" y="16046"/>
                  <a:pt x="29308" y="16115"/>
                </a:cubicBezTo>
                <a:lnTo>
                  <a:pt x="39762" y="19265"/>
                </a:lnTo>
                <a:lnTo>
                  <a:pt x="39990" y="24400"/>
                </a:lnTo>
                <a:lnTo>
                  <a:pt x="37502" y="25450"/>
                </a:lnTo>
                <a:lnTo>
                  <a:pt x="31431" y="20246"/>
                </a:lnTo>
                <a:cubicBezTo>
                  <a:pt x="30849" y="19751"/>
                  <a:pt x="30136" y="19505"/>
                  <a:pt x="29427" y="19505"/>
                </a:cubicBezTo>
                <a:cubicBezTo>
                  <a:pt x="28633" y="19505"/>
                  <a:pt x="27845" y="19814"/>
                  <a:pt x="27254" y="20429"/>
                </a:cubicBezTo>
                <a:cubicBezTo>
                  <a:pt x="23236" y="24606"/>
                  <a:pt x="21935" y="30312"/>
                  <a:pt x="20794" y="35356"/>
                </a:cubicBezTo>
                <a:cubicBezTo>
                  <a:pt x="20178" y="38164"/>
                  <a:pt x="19562" y="40835"/>
                  <a:pt x="18580" y="42798"/>
                </a:cubicBezTo>
                <a:cubicBezTo>
                  <a:pt x="17941" y="44076"/>
                  <a:pt x="18283" y="45628"/>
                  <a:pt x="19379" y="46518"/>
                </a:cubicBezTo>
                <a:cubicBezTo>
                  <a:pt x="19945" y="46980"/>
                  <a:pt x="20629" y="47209"/>
                  <a:pt x="21311" y="47209"/>
                </a:cubicBezTo>
                <a:cubicBezTo>
                  <a:pt x="21976" y="47209"/>
                  <a:pt x="22639" y="46992"/>
                  <a:pt x="23191" y="46564"/>
                </a:cubicBezTo>
                <a:cubicBezTo>
                  <a:pt x="25694" y="44583"/>
                  <a:pt x="27902" y="43893"/>
                  <a:pt x="29764" y="43893"/>
                </a:cubicBezTo>
                <a:cubicBezTo>
                  <a:pt x="32707" y="43893"/>
                  <a:pt x="34784" y="45615"/>
                  <a:pt x="35790" y="46678"/>
                </a:cubicBezTo>
                <a:cubicBezTo>
                  <a:pt x="36379" y="47297"/>
                  <a:pt x="37178" y="47637"/>
                  <a:pt x="37996" y="47637"/>
                </a:cubicBezTo>
                <a:cubicBezTo>
                  <a:pt x="38413" y="47637"/>
                  <a:pt x="38836" y="47548"/>
                  <a:pt x="39237" y="47363"/>
                </a:cubicBezTo>
                <a:cubicBezTo>
                  <a:pt x="42178" y="46047"/>
                  <a:pt x="44937" y="45386"/>
                  <a:pt x="47477" y="45386"/>
                </a:cubicBezTo>
                <a:cubicBezTo>
                  <a:pt x="49255" y="45386"/>
                  <a:pt x="50925" y="45710"/>
                  <a:pt x="52476" y="46358"/>
                </a:cubicBezTo>
                <a:cubicBezTo>
                  <a:pt x="55169" y="47477"/>
                  <a:pt x="56607" y="49234"/>
                  <a:pt x="56744" y="49394"/>
                </a:cubicBezTo>
                <a:cubicBezTo>
                  <a:pt x="57312" y="50210"/>
                  <a:pt x="58215" y="50644"/>
                  <a:pt x="59150" y="50644"/>
                </a:cubicBezTo>
                <a:cubicBezTo>
                  <a:pt x="59680" y="50644"/>
                  <a:pt x="60220" y="50505"/>
                  <a:pt x="60716" y="50216"/>
                </a:cubicBezTo>
                <a:lnTo>
                  <a:pt x="68157" y="45925"/>
                </a:lnTo>
                <a:cubicBezTo>
                  <a:pt x="69869" y="46883"/>
                  <a:pt x="71740" y="47431"/>
                  <a:pt x="73749" y="47431"/>
                </a:cubicBezTo>
                <a:cubicBezTo>
                  <a:pt x="75735" y="47431"/>
                  <a:pt x="77629" y="46883"/>
                  <a:pt x="79341" y="45925"/>
                </a:cubicBezTo>
                <a:lnTo>
                  <a:pt x="86759" y="50216"/>
                </a:lnTo>
                <a:cubicBezTo>
                  <a:pt x="87249" y="50493"/>
                  <a:pt x="87782" y="50628"/>
                  <a:pt x="88307" y="50628"/>
                </a:cubicBezTo>
                <a:cubicBezTo>
                  <a:pt x="89250" y="50628"/>
                  <a:pt x="90167" y="50193"/>
                  <a:pt x="90754" y="49371"/>
                </a:cubicBezTo>
                <a:cubicBezTo>
                  <a:pt x="90787" y="49321"/>
                  <a:pt x="93744" y="45406"/>
                  <a:pt x="100008" y="45406"/>
                </a:cubicBezTo>
                <a:cubicBezTo>
                  <a:pt x="102301" y="45406"/>
                  <a:pt x="105039" y="45931"/>
                  <a:pt x="108238" y="47363"/>
                </a:cubicBezTo>
                <a:cubicBezTo>
                  <a:pt x="108640" y="47540"/>
                  <a:pt x="109065" y="47626"/>
                  <a:pt x="109486" y="47626"/>
                </a:cubicBezTo>
                <a:cubicBezTo>
                  <a:pt x="110310" y="47626"/>
                  <a:pt x="111118" y="47297"/>
                  <a:pt x="111707" y="46678"/>
                </a:cubicBezTo>
                <a:cubicBezTo>
                  <a:pt x="112700" y="45615"/>
                  <a:pt x="114772" y="43893"/>
                  <a:pt x="117712" y="43893"/>
                </a:cubicBezTo>
                <a:cubicBezTo>
                  <a:pt x="119573" y="43893"/>
                  <a:pt x="121781" y="44583"/>
                  <a:pt x="124284" y="46564"/>
                </a:cubicBezTo>
                <a:cubicBezTo>
                  <a:pt x="124836" y="46992"/>
                  <a:pt x="125505" y="47209"/>
                  <a:pt x="126173" y="47209"/>
                </a:cubicBezTo>
                <a:cubicBezTo>
                  <a:pt x="126857" y="47209"/>
                  <a:pt x="127541" y="46980"/>
                  <a:pt x="128096" y="46518"/>
                </a:cubicBezTo>
                <a:cubicBezTo>
                  <a:pt x="129192" y="45628"/>
                  <a:pt x="129534" y="44076"/>
                  <a:pt x="128895" y="42798"/>
                </a:cubicBezTo>
                <a:cubicBezTo>
                  <a:pt x="127913" y="40835"/>
                  <a:pt x="127320" y="38164"/>
                  <a:pt x="126681" y="35356"/>
                </a:cubicBezTo>
                <a:cubicBezTo>
                  <a:pt x="125540" y="30312"/>
                  <a:pt x="124261" y="24606"/>
                  <a:pt x="120244" y="20429"/>
                </a:cubicBezTo>
                <a:cubicBezTo>
                  <a:pt x="119653" y="19814"/>
                  <a:pt x="118858" y="19505"/>
                  <a:pt x="118062" y="19505"/>
                </a:cubicBezTo>
                <a:cubicBezTo>
                  <a:pt x="117350" y="19505"/>
                  <a:pt x="116638" y="19751"/>
                  <a:pt x="116067" y="20246"/>
                </a:cubicBezTo>
                <a:lnTo>
                  <a:pt x="109995" y="25450"/>
                </a:lnTo>
                <a:lnTo>
                  <a:pt x="107485" y="24400"/>
                </a:lnTo>
                <a:lnTo>
                  <a:pt x="107713" y="19265"/>
                </a:lnTo>
                <a:lnTo>
                  <a:pt x="118167" y="16115"/>
                </a:lnTo>
                <a:cubicBezTo>
                  <a:pt x="118390" y="16046"/>
                  <a:pt x="118615" y="16013"/>
                  <a:pt x="118837" y="16013"/>
                </a:cubicBezTo>
                <a:close/>
                <a:moveTo>
                  <a:pt x="22940" y="67586"/>
                </a:moveTo>
                <a:cubicBezTo>
                  <a:pt x="25633" y="68385"/>
                  <a:pt x="28372" y="68773"/>
                  <a:pt x="31157" y="68773"/>
                </a:cubicBezTo>
                <a:cubicBezTo>
                  <a:pt x="33211" y="68773"/>
                  <a:pt x="35288" y="68567"/>
                  <a:pt x="37365" y="68111"/>
                </a:cubicBezTo>
                <a:cubicBezTo>
                  <a:pt x="39100" y="72721"/>
                  <a:pt x="42958" y="82331"/>
                  <a:pt x="46884" y="88288"/>
                </a:cubicBezTo>
                <a:cubicBezTo>
                  <a:pt x="48915" y="91347"/>
                  <a:pt x="50262" y="94748"/>
                  <a:pt x="50901" y="98377"/>
                </a:cubicBezTo>
                <a:cubicBezTo>
                  <a:pt x="51312" y="100682"/>
                  <a:pt x="51608" y="102851"/>
                  <a:pt x="51814" y="104677"/>
                </a:cubicBezTo>
                <a:cubicBezTo>
                  <a:pt x="47089" y="102463"/>
                  <a:pt x="42706" y="99541"/>
                  <a:pt x="38781" y="95935"/>
                </a:cubicBezTo>
                <a:cubicBezTo>
                  <a:pt x="30518" y="88357"/>
                  <a:pt x="25017" y="78428"/>
                  <a:pt x="22940" y="67586"/>
                </a:cubicBezTo>
                <a:close/>
                <a:moveTo>
                  <a:pt x="124535" y="67586"/>
                </a:moveTo>
                <a:lnTo>
                  <a:pt x="124535" y="67586"/>
                </a:lnTo>
                <a:cubicBezTo>
                  <a:pt x="122458" y="78428"/>
                  <a:pt x="116957" y="88357"/>
                  <a:pt x="108717" y="95935"/>
                </a:cubicBezTo>
                <a:cubicBezTo>
                  <a:pt x="104791" y="99541"/>
                  <a:pt x="100386" y="102463"/>
                  <a:pt x="95661" y="104677"/>
                </a:cubicBezTo>
                <a:cubicBezTo>
                  <a:pt x="95867" y="102851"/>
                  <a:pt x="96163" y="100682"/>
                  <a:pt x="96574" y="98377"/>
                </a:cubicBezTo>
                <a:cubicBezTo>
                  <a:pt x="97213" y="94748"/>
                  <a:pt x="98560" y="91347"/>
                  <a:pt x="100591" y="88288"/>
                </a:cubicBezTo>
                <a:cubicBezTo>
                  <a:pt x="104540" y="82331"/>
                  <a:pt x="108375" y="72721"/>
                  <a:pt x="110110" y="68111"/>
                </a:cubicBezTo>
                <a:cubicBezTo>
                  <a:pt x="112210" y="68567"/>
                  <a:pt x="114287" y="68773"/>
                  <a:pt x="116341" y="68773"/>
                </a:cubicBezTo>
                <a:cubicBezTo>
                  <a:pt x="119103" y="68773"/>
                  <a:pt x="121842" y="68385"/>
                  <a:pt x="124535" y="67586"/>
                </a:cubicBezTo>
                <a:close/>
                <a:moveTo>
                  <a:pt x="102189" y="61286"/>
                </a:moveTo>
                <a:cubicBezTo>
                  <a:pt x="103376" y="62016"/>
                  <a:pt x="104654" y="63089"/>
                  <a:pt x="105042" y="64253"/>
                </a:cubicBezTo>
                <a:cubicBezTo>
                  <a:pt x="103947" y="67312"/>
                  <a:pt x="99678" y="78656"/>
                  <a:pt x="95524" y="84933"/>
                </a:cubicBezTo>
                <a:cubicBezTo>
                  <a:pt x="93036" y="88699"/>
                  <a:pt x="91370" y="92853"/>
                  <a:pt x="90594" y="97304"/>
                </a:cubicBezTo>
                <a:cubicBezTo>
                  <a:pt x="89864" y="101367"/>
                  <a:pt x="89476" y="104996"/>
                  <a:pt x="89270" y="107165"/>
                </a:cubicBezTo>
                <a:cubicBezTo>
                  <a:pt x="88494" y="107416"/>
                  <a:pt x="87695" y="107644"/>
                  <a:pt x="86919" y="107850"/>
                </a:cubicBezTo>
                <a:lnTo>
                  <a:pt x="89521" y="92351"/>
                </a:lnTo>
                <a:cubicBezTo>
                  <a:pt x="90001" y="89452"/>
                  <a:pt x="88882" y="86485"/>
                  <a:pt x="86600" y="84636"/>
                </a:cubicBezTo>
                <a:lnTo>
                  <a:pt x="80049" y="79364"/>
                </a:lnTo>
                <a:cubicBezTo>
                  <a:pt x="78223" y="77891"/>
                  <a:pt x="75986" y="77155"/>
                  <a:pt x="73749" y="77155"/>
                </a:cubicBezTo>
                <a:cubicBezTo>
                  <a:pt x="71512" y="77155"/>
                  <a:pt x="69275" y="77891"/>
                  <a:pt x="67449" y="79364"/>
                </a:cubicBezTo>
                <a:lnTo>
                  <a:pt x="60898" y="84636"/>
                </a:lnTo>
                <a:cubicBezTo>
                  <a:pt x="58593" y="86485"/>
                  <a:pt x="57474" y="89452"/>
                  <a:pt x="57977" y="92351"/>
                </a:cubicBezTo>
                <a:lnTo>
                  <a:pt x="60579" y="107850"/>
                </a:lnTo>
                <a:cubicBezTo>
                  <a:pt x="59780" y="107644"/>
                  <a:pt x="58981" y="107393"/>
                  <a:pt x="58205" y="107165"/>
                </a:cubicBezTo>
                <a:cubicBezTo>
                  <a:pt x="57999" y="104996"/>
                  <a:pt x="57611" y="101367"/>
                  <a:pt x="56904" y="97304"/>
                </a:cubicBezTo>
                <a:cubicBezTo>
                  <a:pt x="56105" y="92876"/>
                  <a:pt x="54462" y="88699"/>
                  <a:pt x="51974" y="84933"/>
                </a:cubicBezTo>
                <a:cubicBezTo>
                  <a:pt x="47819" y="78656"/>
                  <a:pt x="43551" y="67312"/>
                  <a:pt x="42433" y="64253"/>
                </a:cubicBezTo>
                <a:cubicBezTo>
                  <a:pt x="42821" y="63089"/>
                  <a:pt x="44099" y="62016"/>
                  <a:pt x="45286" y="61286"/>
                </a:cubicBezTo>
                <a:lnTo>
                  <a:pt x="50284" y="70827"/>
                </a:lnTo>
                <a:cubicBezTo>
                  <a:pt x="50627" y="71489"/>
                  <a:pt x="51197" y="71991"/>
                  <a:pt x="51905" y="72265"/>
                </a:cubicBezTo>
                <a:cubicBezTo>
                  <a:pt x="52065" y="72333"/>
                  <a:pt x="56036" y="73817"/>
                  <a:pt x="60761" y="74593"/>
                </a:cubicBezTo>
                <a:cubicBezTo>
                  <a:pt x="62587" y="74890"/>
                  <a:pt x="64276" y="75027"/>
                  <a:pt x="65829" y="75027"/>
                </a:cubicBezTo>
                <a:cubicBezTo>
                  <a:pt x="69047" y="75027"/>
                  <a:pt x="71695" y="74388"/>
                  <a:pt x="73749" y="73132"/>
                </a:cubicBezTo>
                <a:cubicBezTo>
                  <a:pt x="75785" y="74397"/>
                  <a:pt x="78437" y="75026"/>
                  <a:pt x="81668" y="75026"/>
                </a:cubicBezTo>
                <a:cubicBezTo>
                  <a:pt x="83218" y="75026"/>
                  <a:pt x="84901" y="74882"/>
                  <a:pt x="86714" y="74593"/>
                </a:cubicBezTo>
                <a:cubicBezTo>
                  <a:pt x="91439" y="73817"/>
                  <a:pt x="95410" y="72333"/>
                  <a:pt x="95593" y="72265"/>
                </a:cubicBezTo>
                <a:cubicBezTo>
                  <a:pt x="96277" y="71991"/>
                  <a:pt x="96848" y="71489"/>
                  <a:pt x="97190" y="70827"/>
                </a:cubicBezTo>
                <a:lnTo>
                  <a:pt x="102189" y="61286"/>
                </a:lnTo>
                <a:close/>
                <a:moveTo>
                  <a:pt x="73737" y="83232"/>
                </a:moveTo>
                <a:cubicBezTo>
                  <a:pt x="74616" y="83232"/>
                  <a:pt x="75495" y="83518"/>
                  <a:pt x="76214" y="84088"/>
                </a:cubicBezTo>
                <a:lnTo>
                  <a:pt x="82765" y="89384"/>
                </a:lnTo>
                <a:cubicBezTo>
                  <a:pt x="83358" y="89863"/>
                  <a:pt x="83632" y="90594"/>
                  <a:pt x="83518" y="91347"/>
                </a:cubicBezTo>
                <a:lnTo>
                  <a:pt x="80528" y="109082"/>
                </a:lnTo>
                <a:cubicBezTo>
                  <a:pt x="78291" y="109379"/>
                  <a:pt x="76031" y="109539"/>
                  <a:pt x="73749" y="109539"/>
                </a:cubicBezTo>
                <a:cubicBezTo>
                  <a:pt x="71466" y="109539"/>
                  <a:pt x="69184" y="109379"/>
                  <a:pt x="66947" y="109082"/>
                </a:cubicBezTo>
                <a:lnTo>
                  <a:pt x="63980" y="91347"/>
                </a:lnTo>
                <a:cubicBezTo>
                  <a:pt x="63843" y="90594"/>
                  <a:pt x="64139" y="89863"/>
                  <a:pt x="64710" y="89384"/>
                </a:cubicBezTo>
                <a:lnTo>
                  <a:pt x="71261" y="84088"/>
                </a:lnTo>
                <a:cubicBezTo>
                  <a:pt x="71980" y="83518"/>
                  <a:pt x="72859" y="83232"/>
                  <a:pt x="73737" y="83232"/>
                </a:cubicBezTo>
                <a:close/>
                <a:moveTo>
                  <a:pt x="73749" y="0"/>
                </a:moveTo>
                <a:cubicBezTo>
                  <a:pt x="60761" y="0"/>
                  <a:pt x="48139" y="4383"/>
                  <a:pt x="37982" y="12371"/>
                </a:cubicBezTo>
                <a:lnTo>
                  <a:pt x="31066" y="10272"/>
                </a:lnTo>
                <a:cubicBezTo>
                  <a:pt x="30264" y="10032"/>
                  <a:pt x="29448" y="9916"/>
                  <a:pt x="28644" y="9916"/>
                </a:cubicBezTo>
                <a:cubicBezTo>
                  <a:pt x="25921" y="9916"/>
                  <a:pt x="23316" y="11243"/>
                  <a:pt x="21730" y="13604"/>
                </a:cubicBezTo>
                <a:lnTo>
                  <a:pt x="1621" y="43505"/>
                </a:lnTo>
                <a:cubicBezTo>
                  <a:pt x="0" y="45902"/>
                  <a:pt x="46" y="49097"/>
                  <a:pt x="1735" y="51448"/>
                </a:cubicBezTo>
                <a:cubicBezTo>
                  <a:pt x="3858" y="54393"/>
                  <a:pt x="8377" y="59939"/>
                  <a:pt x="14860" y="63934"/>
                </a:cubicBezTo>
                <a:cubicBezTo>
                  <a:pt x="15362" y="64230"/>
                  <a:pt x="15841" y="64527"/>
                  <a:pt x="16343" y="64801"/>
                </a:cubicBezTo>
                <a:cubicBezTo>
                  <a:pt x="17987" y="78451"/>
                  <a:pt x="24446" y="91050"/>
                  <a:pt x="34649" y="100408"/>
                </a:cubicBezTo>
                <a:cubicBezTo>
                  <a:pt x="45354" y="110223"/>
                  <a:pt x="59232" y="115633"/>
                  <a:pt x="73749" y="115633"/>
                </a:cubicBezTo>
                <a:cubicBezTo>
                  <a:pt x="88266" y="115633"/>
                  <a:pt x="102144" y="110223"/>
                  <a:pt x="112826" y="100408"/>
                </a:cubicBezTo>
                <a:cubicBezTo>
                  <a:pt x="123029" y="91050"/>
                  <a:pt x="129488" y="78451"/>
                  <a:pt x="131132" y="64801"/>
                </a:cubicBezTo>
                <a:cubicBezTo>
                  <a:pt x="131634" y="64527"/>
                  <a:pt x="132136" y="64230"/>
                  <a:pt x="132615" y="63934"/>
                </a:cubicBezTo>
                <a:cubicBezTo>
                  <a:pt x="139098" y="59939"/>
                  <a:pt x="143617" y="54393"/>
                  <a:pt x="145740" y="51448"/>
                </a:cubicBezTo>
                <a:cubicBezTo>
                  <a:pt x="147429" y="49097"/>
                  <a:pt x="147475" y="45902"/>
                  <a:pt x="145854" y="43505"/>
                </a:cubicBezTo>
                <a:lnTo>
                  <a:pt x="125745" y="13604"/>
                </a:lnTo>
                <a:cubicBezTo>
                  <a:pt x="124159" y="11243"/>
                  <a:pt x="121568" y="9916"/>
                  <a:pt x="118841" y="9916"/>
                </a:cubicBezTo>
                <a:cubicBezTo>
                  <a:pt x="118035" y="9916"/>
                  <a:pt x="117217" y="10032"/>
                  <a:pt x="116409" y="10272"/>
                </a:cubicBezTo>
                <a:lnTo>
                  <a:pt x="109493" y="12371"/>
                </a:lnTo>
                <a:cubicBezTo>
                  <a:pt x="99336" y="4383"/>
                  <a:pt x="86714" y="0"/>
                  <a:pt x="73749" y="0"/>
                </a:cubicBezTo>
                <a:close/>
              </a:path>
            </a:pathLst>
          </a:cu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DAF3D34-AFD0-29E9-6C59-332DC2FD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56177" y="1379882"/>
            <a:ext cx="1470631" cy="8294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3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did we used to make this website ?</a:t>
            </a:r>
            <a:endParaRPr dirty="0">
              <a:solidFill>
                <a:srgbClr val="C71FE9"/>
              </a:solidFill>
            </a:endParaRPr>
          </a:p>
        </p:txBody>
      </p:sp>
      <p:sp>
        <p:nvSpPr>
          <p:cNvPr id="1452" name="Google Shape;1452;p33"/>
          <p:cNvSpPr txBox="1">
            <a:spLocks noGrp="1"/>
          </p:cNvSpPr>
          <p:nvPr>
            <p:ph type="subTitle" idx="1"/>
          </p:nvPr>
        </p:nvSpPr>
        <p:spPr>
          <a:xfrm>
            <a:off x="865200" y="1874475"/>
            <a:ext cx="2090400" cy="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standard markup language for web page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453" name="Google Shape;1453;p33"/>
          <p:cNvSpPr txBox="1">
            <a:spLocks noGrp="1"/>
          </p:cNvSpPr>
          <p:nvPr>
            <p:ph type="title"/>
          </p:nvPr>
        </p:nvSpPr>
        <p:spPr>
          <a:xfrm>
            <a:off x="865200" y="1440075"/>
            <a:ext cx="2090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1454" name="Google Shape;1454;p33"/>
          <p:cNvSpPr txBox="1">
            <a:spLocks noGrp="1"/>
          </p:cNvSpPr>
          <p:nvPr>
            <p:ph type="subTitle" idx="2"/>
          </p:nvPr>
        </p:nvSpPr>
        <p:spPr>
          <a:xfrm>
            <a:off x="3526800" y="1874475"/>
            <a:ext cx="2090400" cy="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Style an html document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5" name="Google Shape;1455;p33"/>
          <p:cNvSpPr txBox="1">
            <a:spLocks noGrp="1"/>
          </p:cNvSpPr>
          <p:nvPr>
            <p:ph type="title" idx="3"/>
          </p:nvPr>
        </p:nvSpPr>
        <p:spPr>
          <a:xfrm>
            <a:off x="3526800" y="1440075"/>
            <a:ext cx="2090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</a:t>
            </a:r>
            <a:endParaRPr dirty="0"/>
          </a:p>
        </p:txBody>
      </p:sp>
      <p:sp>
        <p:nvSpPr>
          <p:cNvPr id="1456" name="Google Shape;1456;p33"/>
          <p:cNvSpPr txBox="1">
            <a:spLocks noGrp="1"/>
          </p:cNvSpPr>
          <p:nvPr>
            <p:ph type="subTitle" idx="4"/>
          </p:nvPr>
        </p:nvSpPr>
        <p:spPr>
          <a:xfrm>
            <a:off x="6211950" y="1874475"/>
            <a:ext cx="2090400" cy="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Handle  basic  backend function for the web</a:t>
            </a:r>
            <a:endParaRPr dirty="0"/>
          </a:p>
        </p:txBody>
      </p:sp>
      <p:sp>
        <p:nvSpPr>
          <p:cNvPr id="1457" name="Google Shape;1457;p33"/>
          <p:cNvSpPr txBox="1">
            <a:spLocks noGrp="1"/>
          </p:cNvSpPr>
          <p:nvPr>
            <p:ph type="title" idx="5"/>
          </p:nvPr>
        </p:nvSpPr>
        <p:spPr>
          <a:xfrm>
            <a:off x="6211950" y="1440075"/>
            <a:ext cx="2090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</a:t>
            </a:r>
            <a:endParaRPr dirty="0"/>
          </a:p>
        </p:txBody>
      </p:sp>
      <p:pic>
        <p:nvPicPr>
          <p:cNvPr id="1458" name="Google Shape;14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31" y="2827850"/>
            <a:ext cx="2018325" cy="20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307" y="2828025"/>
            <a:ext cx="1756200" cy="17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0" name="Google Shape;14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819" y="2550225"/>
            <a:ext cx="2018325" cy="20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5669" y="2828025"/>
            <a:ext cx="1756200" cy="17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794" y="2827850"/>
            <a:ext cx="2018325" cy="20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79044" y="2828025"/>
            <a:ext cx="1756200" cy="17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52;p33">
            <a:extLst>
              <a:ext uri="{FF2B5EF4-FFF2-40B4-BE49-F238E27FC236}">
                <a16:creationId xmlns:a16="http://schemas.microsoft.com/office/drawing/2014/main" id="{BB1E85A6-3275-5C28-A34C-C78FA8813367}"/>
              </a:ext>
            </a:extLst>
          </p:cNvPr>
          <p:cNvSpPr txBox="1">
            <a:spLocks/>
          </p:cNvSpPr>
          <p:nvPr/>
        </p:nvSpPr>
        <p:spPr>
          <a:xfrm>
            <a:off x="3637511" y="1849763"/>
            <a:ext cx="20904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Validation and  make website </a:t>
            </a:r>
            <a:r>
              <a:rPr lang="en-US" dirty="0" err="1"/>
              <a:t>dynamyc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3" name="Google Shape;1453;p33">
            <a:extLst>
              <a:ext uri="{FF2B5EF4-FFF2-40B4-BE49-F238E27FC236}">
                <a16:creationId xmlns:a16="http://schemas.microsoft.com/office/drawing/2014/main" id="{510312BF-924F-E863-2401-F9C2F38650A3}"/>
              </a:ext>
            </a:extLst>
          </p:cNvPr>
          <p:cNvSpPr txBox="1">
            <a:spLocks/>
          </p:cNvSpPr>
          <p:nvPr/>
        </p:nvSpPr>
        <p:spPr>
          <a:xfrm>
            <a:off x="3470418" y="1440075"/>
            <a:ext cx="209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4" name="Google Shape;1458;p33">
            <a:extLst>
              <a:ext uri="{FF2B5EF4-FFF2-40B4-BE49-F238E27FC236}">
                <a16:creationId xmlns:a16="http://schemas.microsoft.com/office/drawing/2014/main" id="{0C79E667-EBD1-DF12-D8BC-A4D7287549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171" y="2852201"/>
            <a:ext cx="2018325" cy="20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59;p33">
            <a:extLst>
              <a:ext uri="{FF2B5EF4-FFF2-40B4-BE49-F238E27FC236}">
                <a16:creationId xmlns:a16="http://schemas.microsoft.com/office/drawing/2014/main" id="{F8AF37C7-5B4D-C1BB-05D3-447ECA19811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618" y="2803313"/>
            <a:ext cx="1756200" cy="17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20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2000"/>
                                        <p:tgtEl>
                                          <p:spTgt spid="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20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1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" dur="20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7" dur="2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" dur="20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20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6" dur="20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20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2" grpId="0" build="p"/>
      <p:bldP spid="1453" grpId="0"/>
      <p:bldP spid="1454" grpId="0" build="p"/>
      <p:bldP spid="1455" grpId="0"/>
      <p:bldP spid="1456" grpId="0" build="p"/>
      <p:bldP spid="1457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DB4877-02A5-18FB-69D6-7FEF3C1031D3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dirty="0"/>
              <a:t>2.Function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62136CB4-647B-B1FC-7DF2-7992EA5C929D}"/>
              </a:ext>
            </a:extLst>
          </p:cNvPr>
          <p:cNvSpPr txBox="1">
            <a:spLocks/>
          </p:cNvSpPr>
          <p:nvPr/>
        </p:nvSpPr>
        <p:spPr>
          <a:xfrm>
            <a:off x="720000" y="1575268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What can this website do ?</a:t>
            </a:r>
          </a:p>
        </p:txBody>
      </p:sp>
    </p:spTree>
    <p:extLst>
      <p:ext uri="{BB962C8B-B14F-4D97-AF65-F5344CB8AC3E}">
        <p14:creationId xmlns:p14="http://schemas.microsoft.com/office/powerpoint/2010/main" val="127830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</a:t>
            </a:r>
            <a:endParaRPr dirty="0">
              <a:solidFill>
                <a:srgbClr val="C71FE9"/>
              </a:solidFill>
            </a:endParaRPr>
          </a:p>
        </p:txBody>
      </p:sp>
      <p:sp>
        <p:nvSpPr>
          <p:cNvPr id="1477" name="Google Shape;1477;p35"/>
          <p:cNvSpPr txBox="1">
            <a:spLocks noGrp="1"/>
          </p:cNvSpPr>
          <p:nvPr>
            <p:ph type="title" idx="2"/>
          </p:nvPr>
        </p:nvSpPr>
        <p:spPr>
          <a:xfrm>
            <a:off x="103230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Login/Logout</a:t>
            </a:r>
            <a:endParaRPr dirty="0"/>
          </a:p>
        </p:txBody>
      </p:sp>
      <p:sp>
        <p:nvSpPr>
          <p:cNvPr id="1479" name="Google Shape;1479;p35"/>
          <p:cNvSpPr txBox="1">
            <a:spLocks noGrp="1"/>
          </p:cNvSpPr>
          <p:nvPr>
            <p:ph type="title" idx="4"/>
          </p:nvPr>
        </p:nvSpPr>
        <p:spPr>
          <a:xfrm>
            <a:off x="367475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up</a:t>
            </a:r>
            <a:endParaRPr dirty="0"/>
          </a:p>
        </p:txBody>
      </p:sp>
      <p:sp>
        <p:nvSpPr>
          <p:cNvPr id="1481" name="Google Shape;1481;p35"/>
          <p:cNvSpPr txBox="1">
            <a:spLocks noGrp="1"/>
          </p:cNvSpPr>
          <p:nvPr>
            <p:ph type="title" idx="6"/>
          </p:nvPr>
        </p:nvSpPr>
        <p:spPr>
          <a:xfrm>
            <a:off x="637905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Watch blogs</a:t>
            </a:r>
            <a:endParaRPr dirty="0"/>
          </a:p>
        </p:txBody>
      </p:sp>
      <p:sp>
        <p:nvSpPr>
          <p:cNvPr id="1483" name="Google Shape;1483;p35"/>
          <p:cNvSpPr txBox="1">
            <a:spLocks noGrp="1"/>
          </p:cNvSpPr>
          <p:nvPr>
            <p:ph type="title" idx="8"/>
          </p:nvPr>
        </p:nvSpPr>
        <p:spPr>
          <a:xfrm>
            <a:off x="103230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/ buy</a:t>
            </a:r>
            <a:endParaRPr dirty="0"/>
          </a:p>
        </p:txBody>
      </p:sp>
      <p:sp>
        <p:nvSpPr>
          <p:cNvPr id="1485" name="Google Shape;1485;p35"/>
          <p:cNvSpPr txBox="1">
            <a:spLocks noGrp="1"/>
          </p:cNvSpPr>
          <p:nvPr>
            <p:ph type="title" idx="13"/>
          </p:nvPr>
        </p:nvSpPr>
        <p:spPr>
          <a:xfrm>
            <a:off x="367475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</a:t>
            </a:r>
            <a:endParaRPr dirty="0"/>
          </a:p>
        </p:txBody>
      </p:sp>
      <p:sp>
        <p:nvSpPr>
          <p:cNvPr id="1487" name="Google Shape;1487;p35"/>
          <p:cNvSpPr txBox="1">
            <a:spLocks noGrp="1"/>
          </p:cNvSpPr>
          <p:nvPr>
            <p:ph type="title" idx="15"/>
          </p:nvPr>
        </p:nvSpPr>
        <p:spPr>
          <a:xfrm>
            <a:off x="637905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ontact </a:t>
            </a:r>
            <a:endParaRPr dirty="0"/>
          </a:p>
        </p:txBody>
      </p:sp>
      <p:grpSp>
        <p:nvGrpSpPr>
          <p:cNvPr id="1488" name="Google Shape;1488;p35"/>
          <p:cNvGrpSpPr/>
          <p:nvPr/>
        </p:nvGrpSpPr>
        <p:grpSpPr>
          <a:xfrm>
            <a:off x="4450250" y="3119612"/>
            <a:ext cx="243500" cy="463904"/>
            <a:chOff x="4483260" y="2513633"/>
            <a:chExt cx="224568" cy="427877"/>
          </a:xfrm>
        </p:grpSpPr>
        <p:sp>
          <p:nvSpPr>
            <p:cNvPr id="1489" name="Google Shape;1489;p35"/>
            <p:cNvSpPr/>
            <p:nvPr/>
          </p:nvSpPr>
          <p:spPr>
            <a:xfrm>
              <a:off x="4483260" y="2513633"/>
              <a:ext cx="224568" cy="427877"/>
            </a:xfrm>
            <a:custGeom>
              <a:avLst/>
              <a:gdLst/>
              <a:ahLst/>
              <a:cxnLst/>
              <a:rect l="l" t="t" r="r" b="b"/>
              <a:pathLst>
                <a:path w="12361" h="23555" extrusionOk="0">
                  <a:moveTo>
                    <a:pt x="6187" y="1080"/>
                  </a:moveTo>
                  <a:cubicBezTo>
                    <a:pt x="8998" y="1080"/>
                    <a:pt x="11282" y="3376"/>
                    <a:pt x="11282" y="6187"/>
                  </a:cubicBezTo>
                  <a:lnTo>
                    <a:pt x="11282" y="11244"/>
                  </a:lnTo>
                  <a:lnTo>
                    <a:pt x="1079" y="11244"/>
                  </a:lnTo>
                  <a:lnTo>
                    <a:pt x="1079" y="6187"/>
                  </a:lnTo>
                  <a:cubicBezTo>
                    <a:pt x="1079" y="3376"/>
                    <a:pt x="3363" y="1080"/>
                    <a:pt x="6187" y="1080"/>
                  </a:cubicBezTo>
                  <a:close/>
                  <a:moveTo>
                    <a:pt x="11282" y="12324"/>
                  </a:moveTo>
                  <a:lnTo>
                    <a:pt x="11282" y="17381"/>
                  </a:lnTo>
                  <a:cubicBezTo>
                    <a:pt x="11282" y="20192"/>
                    <a:pt x="8998" y="22476"/>
                    <a:pt x="6187" y="22476"/>
                  </a:cubicBezTo>
                  <a:cubicBezTo>
                    <a:pt x="3363" y="22476"/>
                    <a:pt x="1079" y="20192"/>
                    <a:pt x="1079" y="17381"/>
                  </a:cubicBezTo>
                  <a:lnTo>
                    <a:pt x="1079" y="12324"/>
                  </a:lnTo>
                  <a:close/>
                  <a:moveTo>
                    <a:pt x="6187" y="1"/>
                  </a:moveTo>
                  <a:cubicBezTo>
                    <a:pt x="2773" y="1"/>
                    <a:pt x="0" y="2774"/>
                    <a:pt x="0" y="6187"/>
                  </a:cubicBezTo>
                  <a:lnTo>
                    <a:pt x="0" y="17381"/>
                  </a:lnTo>
                  <a:cubicBezTo>
                    <a:pt x="0" y="20781"/>
                    <a:pt x="2773" y="23555"/>
                    <a:pt x="6187" y="23555"/>
                  </a:cubicBezTo>
                  <a:cubicBezTo>
                    <a:pt x="9587" y="23555"/>
                    <a:pt x="12361" y="20781"/>
                    <a:pt x="12361" y="17381"/>
                  </a:cubicBezTo>
                  <a:lnTo>
                    <a:pt x="12361" y="6187"/>
                  </a:lnTo>
                  <a:cubicBezTo>
                    <a:pt x="12361" y="2774"/>
                    <a:pt x="9587" y="1"/>
                    <a:pt x="6187" y="1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B5FF"/>
                </a:solidFill>
              </a:endParaRPr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4516997" y="2752303"/>
              <a:ext cx="19403" cy="42415"/>
            </a:xfrm>
            <a:custGeom>
              <a:avLst/>
              <a:gdLst/>
              <a:ahLst/>
              <a:cxnLst/>
              <a:rect l="l" t="t" r="r" b="b"/>
              <a:pathLst>
                <a:path w="1068" h="2335" extrusionOk="0">
                  <a:moveTo>
                    <a:pt x="527" y="0"/>
                  </a:moveTo>
                  <a:cubicBezTo>
                    <a:pt x="239" y="0"/>
                    <a:pt x="0" y="251"/>
                    <a:pt x="0" y="540"/>
                  </a:cubicBezTo>
                  <a:lnTo>
                    <a:pt x="0" y="1795"/>
                  </a:lnTo>
                  <a:cubicBezTo>
                    <a:pt x="0" y="2096"/>
                    <a:pt x="239" y="2334"/>
                    <a:pt x="527" y="2334"/>
                  </a:cubicBezTo>
                  <a:cubicBezTo>
                    <a:pt x="829" y="2334"/>
                    <a:pt x="1067" y="2096"/>
                    <a:pt x="1067" y="1795"/>
                  </a:cubicBezTo>
                  <a:lnTo>
                    <a:pt x="1067" y="540"/>
                  </a:lnTo>
                  <a:cubicBezTo>
                    <a:pt x="1067" y="251"/>
                    <a:pt x="829" y="0"/>
                    <a:pt x="527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B5FF"/>
                </a:solidFill>
              </a:endParaRPr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4516997" y="2807688"/>
              <a:ext cx="88476" cy="100325"/>
            </a:xfrm>
            <a:custGeom>
              <a:avLst/>
              <a:gdLst/>
              <a:ahLst/>
              <a:cxnLst/>
              <a:rect l="l" t="t" r="r" b="b"/>
              <a:pathLst>
                <a:path w="4870" h="5523" extrusionOk="0">
                  <a:moveTo>
                    <a:pt x="527" y="1"/>
                  </a:moveTo>
                  <a:cubicBezTo>
                    <a:pt x="239" y="1"/>
                    <a:pt x="0" y="239"/>
                    <a:pt x="0" y="540"/>
                  </a:cubicBezTo>
                  <a:lnTo>
                    <a:pt x="0" y="1193"/>
                  </a:lnTo>
                  <a:cubicBezTo>
                    <a:pt x="0" y="3577"/>
                    <a:pt x="1933" y="5522"/>
                    <a:pt x="4330" y="5522"/>
                  </a:cubicBezTo>
                  <a:cubicBezTo>
                    <a:pt x="4618" y="5522"/>
                    <a:pt x="4869" y="5284"/>
                    <a:pt x="4869" y="4982"/>
                  </a:cubicBezTo>
                  <a:cubicBezTo>
                    <a:pt x="4869" y="4681"/>
                    <a:pt x="4618" y="4443"/>
                    <a:pt x="4330" y="4443"/>
                  </a:cubicBezTo>
                  <a:cubicBezTo>
                    <a:pt x="2535" y="4443"/>
                    <a:pt x="1067" y="2987"/>
                    <a:pt x="1067" y="1193"/>
                  </a:cubicBezTo>
                  <a:lnTo>
                    <a:pt x="1067" y="540"/>
                  </a:lnTo>
                  <a:cubicBezTo>
                    <a:pt x="1067" y="239"/>
                    <a:pt x="829" y="1"/>
                    <a:pt x="527" y="1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B5FF"/>
                </a:solidFill>
              </a:endParaRPr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4627111" y="2562242"/>
              <a:ext cx="47217" cy="147899"/>
            </a:xfrm>
            <a:custGeom>
              <a:avLst/>
              <a:gdLst/>
              <a:ahLst/>
              <a:cxnLst/>
              <a:rect l="l" t="t" r="r" b="b"/>
              <a:pathLst>
                <a:path w="2599" h="8142" extrusionOk="0">
                  <a:moveTo>
                    <a:pt x="617" y="0"/>
                  </a:moveTo>
                  <a:cubicBezTo>
                    <a:pt x="456" y="0"/>
                    <a:pt x="297" y="68"/>
                    <a:pt x="189" y="198"/>
                  </a:cubicBezTo>
                  <a:cubicBezTo>
                    <a:pt x="0" y="437"/>
                    <a:pt x="51" y="776"/>
                    <a:pt x="277" y="964"/>
                  </a:cubicBezTo>
                  <a:cubicBezTo>
                    <a:pt x="1067" y="1579"/>
                    <a:pt x="1519" y="2507"/>
                    <a:pt x="1519" y="3511"/>
                  </a:cubicBezTo>
                  <a:lnTo>
                    <a:pt x="1519" y="7602"/>
                  </a:lnTo>
                  <a:cubicBezTo>
                    <a:pt x="1519" y="7903"/>
                    <a:pt x="1757" y="8142"/>
                    <a:pt x="2059" y="8142"/>
                  </a:cubicBezTo>
                  <a:cubicBezTo>
                    <a:pt x="2347" y="8142"/>
                    <a:pt x="2598" y="7903"/>
                    <a:pt x="2598" y="7602"/>
                  </a:cubicBezTo>
                  <a:lnTo>
                    <a:pt x="2598" y="3511"/>
                  </a:lnTo>
                  <a:cubicBezTo>
                    <a:pt x="2598" y="2181"/>
                    <a:pt x="1996" y="939"/>
                    <a:pt x="954" y="110"/>
                  </a:cubicBezTo>
                  <a:cubicBezTo>
                    <a:pt x="854" y="36"/>
                    <a:pt x="735" y="0"/>
                    <a:pt x="617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B5FF"/>
                </a:solidFill>
              </a:endParaRPr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4585852" y="2547365"/>
              <a:ext cx="37861" cy="21671"/>
            </a:xfrm>
            <a:custGeom>
              <a:avLst/>
              <a:gdLst/>
              <a:ahLst/>
              <a:cxnLst/>
              <a:rect l="l" t="t" r="r" b="b"/>
              <a:pathLst>
                <a:path w="2084" h="1193" extrusionOk="0">
                  <a:moveTo>
                    <a:pt x="540" y="1"/>
                  </a:moveTo>
                  <a:cubicBezTo>
                    <a:pt x="239" y="1"/>
                    <a:pt x="0" y="239"/>
                    <a:pt x="0" y="540"/>
                  </a:cubicBezTo>
                  <a:cubicBezTo>
                    <a:pt x="0" y="829"/>
                    <a:pt x="239" y="1080"/>
                    <a:pt x="540" y="1080"/>
                  </a:cubicBezTo>
                  <a:cubicBezTo>
                    <a:pt x="816" y="1080"/>
                    <a:pt x="1092" y="1105"/>
                    <a:pt x="1355" y="1180"/>
                  </a:cubicBezTo>
                  <a:cubicBezTo>
                    <a:pt x="1406" y="1193"/>
                    <a:pt x="1443" y="1193"/>
                    <a:pt x="1493" y="1193"/>
                  </a:cubicBezTo>
                  <a:cubicBezTo>
                    <a:pt x="1732" y="1193"/>
                    <a:pt x="1945" y="1042"/>
                    <a:pt x="2008" y="791"/>
                  </a:cubicBezTo>
                  <a:cubicBezTo>
                    <a:pt x="2083" y="503"/>
                    <a:pt x="1920" y="214"/>
                    <a:pt x="1631" y="139"/>
                  </a:cubicBezTo>
                  <a:cubicBezTo>
                    <a:pt x="1268" y="38"/>
                    <a:pt x="904" y="1"/>
                    <a:pt x="540" y="1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B5FF"/>
                </a:solidFill>
              </a:endParaRPr>
            </a:p>
          </p:txBody>
        </p:sp>
      </p:grpSp>
      <p:grpSp>
        <p:nvGrpSpPr>
          <p:cNvPr id="1494" name="Google Shape;1494;p35"/>
          <p:cNvGrpSpPr/>
          <p:nvPr/>
        </p:nvGrpSpPr>
        <p:grpSpPr>
          <a:xfrm>
            <a:off x="1702927" y="3155658"/>
            <a:ext cx="414946" cy="427877"/>
            <a:chOff x="5198761" y="2457695"/>
            <a:chExt cx="414946" cy="427877"/>
          </a:xfrm>
        </p:grpSpPr>
        <p:sp>
          <p:nvSpPr>
            <p:cNvPr id="1495" name="Google Shape;1495;p35"/>
            <p:cNvSpPr/>
            <p:nvPr/>
          </p:nvSpPr>
          <p:spPr>
            <a:xfrm>
              <a:off x="5198761" y="2457695"/>
              <a:ext cx="414946" cy="427877"/>
            </a:xfrm>
            <a:custGeom>
              <a:avLst/>
              <a:gdLst/>
              <a:ahLst/>
              <a:cxnLst/>
              <a:rect l="l" t="t" r="r" b="b"/>
              <a:pathLst>
                <a:path w="22840" h="23555" extrusionOk="0">
                  <a:moveTo>
                    <a:pt x="12286" y="1067"/>
                  </a:moveTo>
                  <a:lnTo>
                    <a:pt x="12060" y="3866"/>
                  </a:lnTo>
                  <a:lnTo>
                    <a:pt x="11207" y="3866"/>
                  </a:lnTo>
                  <a:lnTo>
                    <a:pt x="11345" y="2134"/>
                  </a:lnTo>
                  <a:cubicBezTo>
                    <a:pt x="11370" y="1833"/>
                    <a:pt x="11144" y="1582"/>
                    <a:pt x="10855" y="1557"/>
                  </a:cubicBezTo>
                  <a:cubicBezTo>
                    <a:pt x="10840" y="1555"/>
                    <a:pt x="10825" y="1555"/>
                    <a:pt x="10810" y="1555"/>
                  </a:cubicBezTo>
                  <a:cubicBezTo>
                    <a:pt x="10529" y="1555"/>
                    <a:pt x="10302" y="1772"/>
                    <a:pt x="10278" y="2046"/>
                  </a:cubicBezTo>
                  <a:lnTo>
                    <a:pt x="10140" y="3866"/>
                  </a:lnTo>
                  <a:lnTo>
                    <a:pt x="1356" y="3866"/>
                  </a:lnTo>
                  <a:lnTo>
                    <a:pt x="1130" y="1067"/>
                  </a:lnTo>
                  <a:close/>
                  <a:moveTo>
                    <a:pt x="19244" y="11044"/>
                  </a:moveTo>
                  <a:cubicBezTo>
                    <a:pt x="20069" y="11044"/>
                    <a:pt x="20895" y="11357"/>
                    <a:pt x="21522" y="11985"/>
                  </a:cubicBezTo>
                  <a:lnTo>
                    <a:pt x="21547" y="12010"/>
                  </a:lnTo>
                  <a:lnTo>
                    <a:pt x="21522" y="12035"/>
                  </a:lnTo>
                  <a:cubicBezTo>
                    <a:pt x="20895" y="12662"/>
                    <a:pt x="20069" y="12976"/>
                    <a:pt x="19244" y="12976"/>
                  </a:cubicBezTo>
                  <a:cubicBezTo>
                    <a:pt x="18419" y="12976"/>
                    <a:pt x="17594" y="12662"/>
                    <a:pt x="16967" y="12035"/>
                  </a:cubicBezTo>
                  <a:lnTo>
                    <a:pt x="16954" y="12010"/>
                  </a:lnTo>
                  <a:lnTo>
                    <a:pt x="16967" y="11985"/>
                  </a:lnTo>
                  <a:cubicBezTo>
                    <a:pt x="17594" y="11357"/>
                    <a:pt x="18419" y="11044"/>
                    <a:pt x="19244" y="11044"/>
                  </a:cubicBezTo>
                  <a:close/>
                  <a:moveTo>
                    <a:pt x="11721" y="12750"/>
                  </a:moveTo>
                  <a:cubicBezTo>
                    <a:pt x="12311" y="12750"/>
                    <a:pt x="12838" y="12951"/>
                    <a:pt x="13215" y="13340"/>
                  </a:cubicBezTo>
                  <a:cubicBezTo>
                    <a:pt x="13691" y="13817"/>
                    <a:pt x="13842" y="14595"/>
                    <a:pt x="13616" y="15486"/>
                  </a:cubicBezTo>
                  <a:lnTo>
                    <a:pt x="8371" y="20744"/>
                  </a:lnTo>
                  <a:cubicBezTo>
                    <a:pt x="7530" y="19690"/>
                    <a:pt x="7204" y="18322"/>
                    <a:pt x="7467" y="16992"/>
                  </a:cubicBezTo>
                  <a:cubicBezTo>
                    <a:pt x="7681" y="15963"/>
                    <a:pt x="8295" y="14733"/>
                    <a:pt x="8898" y="14131"/>
                  </a:cubicBezTo>
                  <a:cubicBezTo>
                    <a:pt x="9651" y="13378"/>
                    <a:pt x="10517" y="12901"/>
                    <a:pt x="11345" y="12775"/>
                  </a:cubicBezTo>
                  <a:cubicBezTo>
                    <a:pt x="11470" y="12763"/>
                    <a:pt x="11596" y="12750"/>
                    <a:pt x="11721" y="12750"/>
                  </a:cubicBezTo>
                  <a:close/>
                  <a:moveTo>
                    <a:pt x="11972" y="4932"/>
                  </a:moveTo>
                  <a:lnTo>
                    <a:pt x="11408" y="11696"/>
                  </a:lnTo>
                  <a:cubicBezTo>
                    <a:pt x="11332" y="11709"/>
                    <a:pt x="11270" y="11709"/>
                    <a:pt x="11194" y="11721"/>
                  </a:cubicBezTo>
                  <a:cubicBezTo>
                    <a:pt x="10140" y="11872"/>
                    <a:pt x="9061" y="12449"/>
                    <a:pt x="8145" y="13365"/>
                  </a:cubicBezTo>
                  <a:cubicBezTo>
                    <a:pt x="7379" y="14131"/>
                    <a:pt x="6677" y="15524"/>
                    <a:pt x="6426" y="16778"/>
                  </a:cubicBezTo>
                  <a:cubicBezTo>
                    <a:pt x="6049" y="18636"/>
                    <a:pt x="6626" y="20556"/>
                    <a:pt x="7969" y="21898"/>
                  </a:cubicBezTo>
                  <a:cubicBezTo>
                    <a:pt x="8183" y="22112"/>
                    <a:pt x="8421" y="22312"/>
                    <a:pt x="8659" y="22488"/>
                  </a:cubicBezTo>
                  <a:lnTo>
                    <a:pt x="2899" y="22488"/>
                  </a:lnTo>
                  <a:lnTo>
                    <a:pt x="1444" y="4932"/>
                  </a:lnTo>
                  <a:lnTo>
                    <a:pt x="10052" y="4932"/>
                  </a:lnTo>
                  <a:lnTo>
                    <a:pt x="9889" y="7028"/>
                  </a:lnTo>
                  <a:cubicBezTo>
                    <a:pt x="9877" y="7329"/>
                    <a:pt x="10090" y="7580"/>
                    <a:pt x="10391" y="7605"/>
                  </a:cubicBezTo>
                  <a:lnTo>
                    <a:pt x="10429" y="7605"/>
                  </a:lnTo>
                  <a:cubicBezTo>
                    <a:pt x="10705" y="7605"/>
                    <a:pt x="10943" y="7392"/>
                    <a:pt x="10956" y="7116"/>
                  </a:cubicBezTo>
                  <a:lnTo>
                    <a:pt x="11132" y="4932"/>
                  </a:lnTo>
                  <a:close/>
                  <a:moveTo>
                    <a:pt x="15163" y="16148"/>
                  </a:moveTo>
                  <a:cubicBezTo>
                    <a:pt x="15721" y="16148"/>
                    <a:pt x="16197" y="16322"/>
                    <a:pt x="16528" y="16653"/>
                  </a:cubicBezTo>
                  <a:cubicBezTo>
                    <a:pt x="17494" y="17607"/>
                    <a:pt x="17029" y="19702"/>
                    <a:pt x="15511" y="21208"/>
                  </a:cubicBezTo>
                  <a:cubicBezTo>
                    <a:pt x="14971" y="21760"/>
                    <a:pt x="14093" y="22149"/>
                    <a:pt x="12888" y="22400"/>
                  </a:cubicBezTo>
                  <a:cubicBezTo>
                    <a:pt x="12584" y="22460"/>
                    <a:pt x="12278" y="22489"/>
                    <a:pt x="11975" y="22489"/>
                  </a:cubicBezTo>
                  <a:cubicBezTo>
                    <a:pt x="10942" y="22489"/>
                    <a:pt x="9939" y="22147"/>
                    <a:pt x="9124" y="21497"/>
                  </a:cubicBezTo>
                  <a:lnTo>
                    <a:pt x="14382" y="16251"/>
                  </a:lnTo>
                  <a:cubicBezTo>
                    <a:pt x="14655" y="16182"/>
                    <a:pt x="14917" y="16148"/>
                    <a:pt x="15163" y="16148"/>
                  </a:cubicBezTo>
                  <a:close/>
                  <a:moveTo>
                    <a:pt x="540" y="1"/>
                  </a:moveTo>
                  <a:cubicBezTo>
                    <a:pt x="390" y="1"/>
                    <a:pt x="252" y="63"/>
                    <a:pt x="151" y="176"/>
                  </a:cubicBezTo>
                  <a:cubicBezTo>
                    <a:pt x="51" y="277"/>
                    <a:pt x="1" y="427"/>
                    <a:pt x="13" y="578"/>
                  </a:cubicBezTo>
                  <a:lnTo>
                    <a:pt x="1870" y="23065"/>
                  </a:lnTo>
                  <a:cubicBezTo>
                    <a:pt x="1896" y="23341"/>
                    <a:pt x="2134" y="23555"/>
                    <a:pt x="2410" y="23555"/>
                  </a:cubicBezTo>
                  <a:lnTo>
                    <a:pt x="11972" y="23555"/>
                  </a:lnTo>
                  <a:cubicBezTo>
                    <a:pt x="12336" y="23555"/>
                    <a:pt x="12725" y="23517"/>
                    <a:pt x="13102" y="23442"/>
                  </a:cubicBezTo>
                  <a:cubicBezTo>
                    <a:pt x="14507" y="23153"/>
                    <a:pt x="15574" y="22664"/>
                    <a:pt x="16264" y="21974"/>
                  </a:cubicBezTo>
                  <a:cubicBezTo>
                    <a:pt x="17193" y="21045"/>
                    <a:pt x="17808" y="19928"/>
                    <a:pt x="18021" y="18824"/>
                  </a:cubicBezTo>
                  <a:cubicBezTo>
                    <a:pt x="18247" y="17644"/>
                    <a:pt x="17983" y="16603"/>
                    <a:pt x="17280" y="15900"/>
                  </a:cubicBezTo>
                  <a:cubicBezTo>
                    <a:pt x="16816" y="15423"/>
                    <a:pt x="16201" y="15160"/>
                    <a:pt x="15499" y="15097"/>
                  </a:cubicBezTo>
                  <a:cubicBezTo>
                    <a:pt x="15988" y="14495"/>
                    <a:pt x="16327" y="13792"/>
                    <a:pt x="16515" y="13064"/>
                  </a:cubicBezTo>
                  <a:cubicBezTo>
                    <a:pt x="17306" y="13716"/>
                    <a:pt x="18272" y="14043"/>
                    <a:pt x="19251" y="14043"/>
                  </a:cubicBezTo>
                  <a:cubicBezTo>
                    <a:pt x="20342" y="14043"/>
                    <a:pt x="21447" y="13629"/>
                    <a:pt x="22275" y="12788"/>
                  </a:cubicBezTo>
                  <a:lnTo>
                    <a:pt x="22676" y="12386"/>
                  </a:lnTo>
                  <a:cubicBezTo>
                    <a:pt x="22777" y="12286"/>
                    <a:pt x="22840" y="12160"/>
                    <a:pt x="22840" y="12010"/>
                  </a:cubicBezTo>
                  <a:cubicBezTo>
                    <a:pt x="22840" y="11872"/>
                    <a:pt x="22777" y="11734"/>
                    <a:pt x="22676" y="11633"/>
                  </a:cubicBezTo>
                  <a:lnTo>
                    <a:pt x="22275" y="11232"/>
                  </a:lnTo>
                  <a:cubicBezTo>
                    <a:pt x="21442" y="10399"/>
                    <a:pt x="20347" y="9983"/>
                    <a:pt x="19250" y="9983"/>
                  </a:cubicBezTo>
                  <a:cubicBezTo>
                    <a:pt x="18314" y="9983"/>
                    <a:pt x="17377" y="10286"/>
                    <a:pt x="16603" y="10893"/>
                  </a:cubicBezTo>
                  <a:cubicBezTo>
                    <a:pt x="16528" y="10416"/>
                    <a:pt x="16377" y="9952"/>
                    <a:pt x="16164" y="9500"/>
                  </a:cubicBezTo>
                  <a:cubicBezTo>
                    <a:pt x="16073" y="9310"/>
                    <a:pt x="15877" y="9198"/>
                    <a:pt x="15676" y="9198"/>
                  </a:cubicBezTo>
                  <a:cubicBezTo>
                    <a:pt x="15599" y="9198"/>
                    <a:pt x="15521" y="9214"/>
                    <a:pt x="15448" y="9249"/>
                  </a:cubicBezTo>
                  <a:cubicBezTo>
                    <a:pt x="15185" y="9375"/>
                    <a:pt x="15072" y="9688"/>
                    <a:pt x="15197" y="9952"/>
                  </a:cubicBezTo>
                  <a:cubicBezTo>
                    <a:pt x="15875" y="11382"/>
                    <a:pt x="15699" y="13051"/>
                    <a:pt x="14771" y="14281"/>
                  </a:cubicBezTo>
                  <a:cubicBezTo>
                    <a:pt x="14683" y="13616"/>
                    <a:pt x="14419" y="13026"/>
                    <a:pt x="13968" y="12587"/>
                  </a:cubicBezTo>
                  <a:cubicBezTo>
                    <a:pt x="13553" y="12173"/>
                    <a:pt x="13051" y="11897"/>
                    <a:pt x="12474" y="11771"/>
                  </a:cubicBezTo>
                  <a:lnTo>
                    <a:pt x="13403" y="578"/>
                  </a:lnTo>
                  <a:cubicBezTo>
                    <a:pt x="13415" y="427"/>
                    <a:pt x="13365" y="277"/>
                    <a:pt x="13265" y="176"/>
                  </a:cubicBezTo>
                  <a:cubicBezTo>
                    <a:pt x="13164" y="63"/>
                    <a:pt x="13014" y="1"/>
                    <a:pt x="12863" y="1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B5FF"/>
                </a:solidFill>
              </a:endParaRPr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5416481" y="2783030"/>
              <a:ext cx="33083" cy="31189"/>
            </a:xfrm>
            <a:custGeom>
              <a:avLst/>
              <a:gdLst/>
              <a:ahLst/>
              <a:cxnLst/>
              <a:rect l="l" t="t" r="r" b="b"/>
              <a:pathLst>
                <a:path w="1821" h="1717" extrusionOk="0">
                  <a:moveTo>
                    <a:pt x="1231" y="1"/>
                  </a:moveTo>
                  <a:cubicBezTo>
                    <a:pt x="1096" y="1"/>
                    <a:pt x="961" y="54"/>
                    <a:pt x="854" y="161"/>
                  </a:cubicBezTo>
                  <a:lnTo>
                    <a:pt x="214" y="801"/>
                  </a:lnTo>
                  <a:cubicBezTo>
                    <a:pt x="1" y="1014"/>
                    <a:pt x="1" y="1353"/>
                    <a:pt x="214" y="1554"/>
                  </a:cubicBezTo>
                  <a:cubicBezTo>
                    <a:pt x="315" y="1667"/>
                    <a:pt x="453" y="1717"/>
                    <a:pt x="591" y="1717"/>
                  </a:cubicBezTo>
                  <a:cubicBezTo>
                    <a:pt x="729" y="1717"/>
                    <a:pt x="867" y="1667"/>
                    <a:pt x="967" y="1554"/>
                  </a:cubicBezTo>
                  <a:lnTo>
                    <a:pt x="1607" y="914"/>
                  </a:lnTo>
                  <a:cubicBezTo>
                    <a:pt x="1820" y="713"/>
                    <a:pt x="1820" y="374"/>
                    <a:pt x="1607" y="161"/>
                  </a:cubicBezTo>
                  <a:cubicBezTo>
                    <a:pt x="1500" y="54"/>
                    <a:pt x="1366" y="1"/>
                    <a:pt x="1231" y="1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B5FF"/>
                </a:solidFill>
              </a:endParaRPr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5384579" y="2751060"/>
              <a:ext cx="32847" cy="31026"/>
            </a:xfrm>
            <a:custGeom>
              <a:avLst/>
              <a:gdLst/>
              <a:ahLst/>
              <a:cxnLst/>
              <a:rect l="l" t="t" r="r" b="b"/>
              <a:pathLst>
                <a:path w="1808" h="1708" extrusionOk="0">
                  <a:moveTo>
                    <a:pt x="1224" y="1"/>
                  </a:moveTo>
                  <a:cubicBezTo>
                    <a:pt x="1085" y="1"/>
                    <a:pt x="947" y="51"/>
                    <a:pt x="841" y="152"/>
                  </a:cubicBezTo>
                  <a:lnTo>
                    <a:pt x="201" y="792"/>
                  </a:lnTo>
                  <a:cubicBezTo>
                    <a:pt x="0" y="1005"/>
                    <a:pt x="0" y="1344"/>
                    <a:pt x="201" y="1557"/>
                  </a:cubicBezTo>
                  <a:cubicBezTo>
                    <a:pt x="314" y="1657"/>
                    <a:pt x="439" y="1708"/>
                    <a:pt x="577" y="1708"/>
                  </a:cubicBezTo>
                  <a:cubicBezTo>
                    <a:pt x="715" y="1708"/>
                    <a:pt x="853" y="1657"/>
                    <a:pt x="954" y="1557"/>
                  </a:cubicBezTo>
                  <a:lnTo>
                    <a:pt x="1606" y="917"/>
                  </a:lnTo>
                  <a:cubicBezTo>
                    <a:pt x="1807" y="704"/>
                    <a:pt x="1807" y="365"/>
                    <a:pt x="1606" y="152"/>
                  </a:cubicBezTo>
                  <a:cubicBezTo>
                    <a:pt x="1500" y="51"/>
                    <a:pt x="1362" y="1"/>
                    <a:pt x="1224" y="1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B5FF"/>
                </a:solidFill>
              </a:endParaRPr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5373406" y="2614259"/>
              <a:ext cx="21892" cy="42688"/>
            </a:xfrm>
            <a:custGeom>
              <a:avLst/>
              <a:gdLst/>
              <a:ahLst/>
              <a:cxnLst/>
              <a:rect l="l" t="t" r="r" b="b"/>
              <a:pathLst>
                <a:path w="1205" h="2350" extrusionOk="0">
                  <a:moveTo>
                    <a:pt x="646" y="1"/>
                  </a:moveTo>
                  <a:cubicBezTo>
                    <a:pt x="375" y="1"/>
                    <a:pt x="138" y="218"/>
                    <a:pt x="126" y="492"/>
                  </a:cubicBezTo>
                  <a:lnTo>
                    <a:pt x="25" y="1772"/>
                  </a:lnTo>
                  <a:cubicBezTo>
                    <a:pt x="0" y="2061"/>
                    <a:pt x="226" y="2324"/>
                    <a:pt x="515" y="2349"/>
                  </a:cubicBezTo>
                  <a:lnTo>
                    <a:pt x="552" y="2349"/>
                  </a:lnTo>
                  <a:cubicBezTo>
                    <a:pt x="828" y="2349"/>
                    <a:pt x="1067" y="2136"/>
                    <a:pt x="1092" y="1847"/>
                  </a:cubicBezTo>
                  <a:lnTo>
                    <a:pt x="1180" y="580"/>
                  </a:lnTo>
                  <a:cubicBezTo>
                    <a:pt x="1205" y="279"/>
                    <a:pt x="991" y="28"/>
                    <a:pt x="690" y="3"/>
                  </a:cubicBezTo>
                  <a:cubicBezTo>
                    <a:pt x="676" y="1"/>
                    <a:pt x="661" y="1"/>
                    <a:pt x="646" y="1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B5FF"/>
                </a:solidFill>
              </a:endParaRPr>
            </a:p>
          </p:txBody>
        </p:sp>
      </p:grpSp>
      <p:grpSp>
        <p:nvGrpSpPr>
          <p:cNvPr id="1499" name="Google Shape;1499;p35"/>
          <p:cNvGrpSpPr/>
          <p:nvPr/>
        </p:nvGrpSpPr>
        <p:grpSpPr>
          <a:xfrm>
            <a:off x="4324177" y="1418368"/>
            <a:ext cx="495646" cy="426823"/>
            <a:chOff x="3969040" y="2458531"/>
            <a:chExt cx="495646" cy="426823"/>
          </a:xfrm>
        </p:grpSpPr>
        <p:sp>
          <p:nvSpPr>
            <p:cNvPr id="1500" name="Google Shape;1500;p35"/>
            <p:cNvSpPr/>
            <p:nvPr/>
          </p:nvSpPr>
          <p:spPr>
            <a:xfrm>
              <a:off x="4298925" y="2494388"/>
              <a:ext cx="55865" cy="28755"/>
            </a:xfrm>
            <a:custGeom>
              <a:avLst/>
              <a:gdLst/>
              <a:ahLst/>
              <a:cxnLst/>
              <a:rect l="l" t="t" r="r" b="b"/>
              <a:pathLst>
                <a:path w="3075" h="1583" extrusionOk="0">
                  <a:moveTo>
                    <a:pt x="640" y="1"/>
                  </a:moveTo>
                  <a:cubicBezTo>
                    <a:pt x="289" y="1"/>
                    <a:pt x="0" y="290"/>
                    <a:pt x="0" y="641"/>
                  </a:cubicBezTo>
                  <a:cubicBezTo>
                    <a:pt x="0" y="992"/>
                    <a:pt x="289" y="1281"/>
                    <a:pt x="640" y="1281"/>
                  </a:cubicBezTo>
                  <a:cubicBezTo>
                    <a:pt x="1155" y="1281"/>
                    <a:pt x="1657" y="1369"/>
                    <a:pt x="2134" y="1544"/>
                  </a:cubicBezTo>
                  <a:cubicBezTo>
                    <a:pt x="2209" y="1570"/>
                    <a:pt x="2284" y="1582"/>
                    <a:pt x="2360" y="1582"/>
                  </a:cubicBezTo>
                  <a:cubicBezTo>
                    <a:pt x="2611" y="1582"/>
                    <a:pt x="2861" y="1419"/>
                    <a:pt x="2949" y="1168"/>
                  </a:cubicBezTo>
                  <a:cubicBezTo>
                    <a:pt x="3075" y="829"/>
                    <a:pt x="2912" y="465"/>
                    <a:pt x="2573" y="340"/>
                  </a:cubicBezTo>
                  <a:cubicBezTo>
                    <a:pt x="1958" y="114"/>
                    <a:pt x="1305" y="1"/>
                    <a:pt x="640" y="1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71FE9"/>
                </a:solidFill>
              </a:endParaRPr>
            </a:p>
          </p:txBody>
        </p:sp>
        <p:grpSp>
          <p:nvGrpSpPr>
            <p:cNvPr id="1501" name="Google Shape;1501;p35"/>
            <p:cNvGrpSpPr/>
            <p:nvPr/>
          </p:nvGrpSpPr>
          <p:grpSpPr>
            <a:xfrm>
              <a:off x="3969040" y="2458531"/>
              <a:ext cx="495646" cy="426823"/>
              <a:chOff x="3969040" y="2458531"/>
              <a:chExt cx="495646" cy="426823"/>
            </a:xfrm>
          </p:grpSpPr>
          <p:sp>
            <p:nvSpPr>
              <p:cNvPr id="1502" name="Google Shape;1502;p35"/>
              <p:cNvSpPr/>
              <p:nvPr/>
            </p:nvSpPr>
            <p:spPr>
              <a:xfrm>
                <a:off x="3969040" y="2458531"/>
                <a:ext cx="495646" cy="426823"/>
              </a:xfrm>
              <a:custGeom>
                <a:avLst/>
                <a:gdLst/>
                <a:ahLst/>
                <a:cxnLst/>
                <a:rect l="l" t="t" r="r" b="b"/>
                <a:pathLst>
                  <a:path w="27282" h="23497" extrusionOk="0">
                    <a:moveTo>
                      <a:pt x="18849" y="1272"/>
                    </a:moveTo>
                    <a:cubicBezTo>
                      <a:pt x="20555" y="1272"/>
                      <a:pt x="22174" y="1950"/>
                      <a:pt x="23379" y="3155"/>
                    </a:cubicBezTo>
                    <a:cubicBezTo>
                      <a:pt x="25876" y="5652"/>
                      <a:pt x="25876" y="9718"/>
                      <a:pt x="23379" y="12215"/>
                    </a:cubicBezTo>
                    <a:lnTo>
                      <a:pt x="13641" y="21953"/>
                    </a:lnTo>
                    <a:lnTo>
                      <a:pt x="3903" y="12215"/>
                    </a:lnTo>
                    <a:cubicBezTo>
                      <a:pt x="2698" y="11010"/>
                      <a:pt x="2033" y="9404"/>
                      <a:pt x="2033" y="7685"/>
                    </a:cubicBezTo>
                    <a:cubicBezTo>
                      <a:pt x="2033" y="5978"/>
                      <a:pt x="2698" y="4359"/>
                      <a:pt x="3903" y="3155"/>
                    </a:cubicBezTo>
                    <a:cubicBezTo>
                      <a:pt x="5158" y="1900"/>
                      <a:pt x="6789" y="1285"/>
                      <a:pt x="8433" y="1285"/>
                    </a:cubicBezTo>
                    <a:cubicBezTo>
                      <a:pt x="9976" y="1285"/>
                      <a:pt x="11520" y="1837"/>
                      <a:pt x="12737" y="2929"/>
                    </a:cubicBezTo>
                    <a:lnTo>
                      <a:pt x="10880" y="4786"/>
                    </a:lnTo>
                    <a:cubicBezTo>
                      <a:pt x="10629" y="5037"/>
                      <a:pt x="10629" y="5438"/>
                      <a:pt x="10880" y="5689"/>
                    </a:cubicBezTo>
                    <a:cubicBezTo>
                      <a:pt x="11005" y="5815"/>
                      <a:pt x="11169" y="5878"/>
                      <a:pt x="11332" y="5878"/>
                    </a:cubicBezTo>
                    <a:cubicBezTo>
                      <a:pt x="11495" y="5878"/>
                      <a:pt x="11658" y="5815"/>
                      <a:pt x="11784" y="5689"/>
                    </a:cubicBezTo>
                    <a:lnTo>
                      <a:pt x="14318" y="3155"/>
                    </a:lnTo>
                    <a:cubicBezTo>
                      <a:pt x="15523" y="1950"/>
                      <a:pt x="17142" y="1272"/>
                      <a:pt x="18849" y="1272"/>
                    </a:cubicBezTo>
                    <a:close/>
                    <a:moveTo>
                      <a:pt x="8439" y="0"/>
                    </a:moveTo>
                    <a:cubicBezTo>
                      <a:pt x="6470" y="0"/>
                      <a:pt x="4500" y="750"/>
                      <a:pt x="2999" y="2251"/>
                    </a:cubicBezTo>
                    <a:cubicBezTo>
                      <a:pt x="0" y="5250"/>
                      <a:pt x="0" y="10119"/>
                      <a:pt x="2999" y="13118"/>
                    </a:cubicBezTo>
                    <a:lnTo>
                      <a:pt x="13189" y="23308"/>
                    </a:lnTo>
                    <a:cubicBezTo>
                      <a:pt x="13314" y="23433"/>
                      <a:pt x="13478" y="23496"/>
                      <a:pt x="13641" y="23496"/>
                    </a:cubicBezTo>
                    <a:cubicBezTo>
                      <a:pt x="13816" y="23496"/>
                      <a:pt x="13980" y="23433"/>
                      <a:pt x="14093" y="23308"/>
                    </a:cubicBezTo>
                    <a:lnTo>
                      <a:pt x="24282" y="13118"/>
                    </a:lnTo>
                    <a:cubicBezTo>
                      <a:pt x="27281" y="10119"/>
                      <a:pt x="27281" y="5250"/>
                      <a:pt x="24282" y="2251"/>
                    </a:cubicBezTo>
                    <a:cubicBezTo>
                      <a:pt x="22827" y="795"/>
                      <a:pt x="20907" y="5"/>
                      <a:pt x="18849" y="5"/>
                    </a:cubicBezTo>
                    <a:cubicBezTo>
                      <a:pt x="16903" y="5"/>
                      <a:pt x="15071" y="720"/>
                      <a:pt x="13641" y="2025"/>
                    </a:cubicBezTo>
                    <a:cubicBezTo>
                      <a:pt x="12175" y="675"/>
                      <a:pt x="10307" y="0"/>
                      <a:pt x="8439" y="0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71FE9"/>
                  </a:solidFill>
                </a:endParaRPr>
              </a:p>
            </p:txBody>
          </p:sp>
          <p:sp>
            <p:nvSpPr>
              <p:cNvPr id="1503" name="Google Shape;1503;p35"/>
              <p:cNvSpPr/>
              <p:nvPr/>
            </p:nvSpPr>
            <p:spPr>
              <a:xfrm>
                <a:off x="4366635" y="2526504"/>
                <a:ext cx="46073" cy="81652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4495" extrusionOk="0">
                    <a:moveTo>
                      <a:pt x="723" y="0"/>
                    </a:moveTo>
                    <a:cubicBezTo>
                      <a:pt x="575" y="0"/>
                      <a:pt x="426" y="51"/>
                      <a:pt x="302" y="153"/>
                    </a:cubicBezTo>
                    <a:cubicBezTo>
                      <a:pt x="38" y="379"/>
                      <a:pt x="0" y="780"/>
                      <a:pt x="226" y="1056"/>
                    </a:cubicBezTo>
                    <a:cubicBezTo>
                      <a:pt x="891" y="1834"/>
                      <a:pt x="1255" y="2826"/>
                      <a:pt x="1255" y="3855"/>
                    </a:cubicBezTo>
                    <a:cubicBezTo>
                      <a:pt x="1255" y="4206"/>
                      <a:pt x="1544" y="4495"/>
                      <a:pt x="1895" y="4495"/>
                    </a:cubicBezTo>
                    <a:cubicBezTo>
                      <a:pt x="2247" y="4495"/>
                      <a:pt x="2535" y="4206"/>
                      <a:pt x="2535" y="3855"/>
                    </a:cubicBezTo>
                    <a:cubicBezTo>
                      <a:pt x="2535" y="2525"/>
                      <a:pt x="2058" y="1245"/>
                      <a:pt x="1205" y="228"/>
                    </a:cubicBezTo>
                    <a:cubicBezTo>
                      <a:pt x="1081" y="76"/>
                      <a:pt x="903" y="0"/>
                      <a:pt x="723" y="0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71FE9"/>
                  </a:solidFill>
                </a:endParaRPr>
              </a:p>
            </p:txBody>
          </p:sp>
          <p:sp>
            <p:nvSpPr>
              <p:cNvPr id="1504" name="Google Shape;1504;p35"/>
              <p:cNvSpPr/>
              <p:nvPr/>
            </p:nvSpPr>
            <p:spPr>
              <a:xfrm>
                <a:off x="4176948" y="2781377"/>
                <a:ext cx="41749" cy="39454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2172" extrusionOk="0">
                    <a:moveTo>
                      <a:pt x="703" y="1"/>
                    </a:moveTo>
                    <a:cubicBezTo>
                      <a:pt x="540" y="1"/>
                      <a:pt x="377" y="64"/>
                      <a:pt x="252" y="189"/>
                    </a:cubicBezTo>
                    <a:cubicBezTo>
                      <a:pt x="1" y="440"/>
                      <a:pt x="1" y="842"/>
                      <a:pt x="252" y="1093"/>
                    </a:cubicBezTo>
                    <a:lnTo>
                      <a:pt x="1143" y="1984"/>
                    </a:lnTo>
                    <a:cubicBezTo>
                      <a:pt x="1268" y="2109"/>
                      <a:pt x="1431" y="2172"/>
                      <a:pt x="1594" y="2172"/>
                    </a:cubicBezTo>
                    <a:cubicBezTo>
                      <a:pt x="1758" y="2172"/>
                      <a:pt x="1921" y="2109"/>
                      <a:pt x="2046" y="1984"/>
                    </a:cubicBezTo>
                    <a:cubicBezTo>
                      <a:pt x="2297" y="1733"/>
                      <a:pt x="2297" y="1331"/>
                      <a:pt x="2046" y="1080"/>
                    </a:cubicBezTo>
                    <a:lnTo>
                      <a:pt x="1155" y="189"/>
                    </a:lnTo>
                    <a:cubicBezTo>
                      <a:pt x="1030" y="64"/>
                      <a:pt x="867" y="1"/>
                      <a:pt x="703" y="1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71FE9"/>
                  </a:solidFill>
                </a:endParaRPr>
              </a:p>
            </p:txBody>
          </p:sp>
          <p:sp>
            <p:nvSpPr>
              <p:cNvPr id="1505" name="Google Shape;1505;p35"/>
              <p:cNvSpPr/>
              <p:nvPr/>
            </p:nvSpPr>
            <p:spPr>
              <a:xfrm>
                <a:off x="4088945" y="2693404"/>
                <a:ext cx="86877" cy="84576"/>
              </a:xfrm>
              <a:custGeom>
                <a:avLst/>
                <a:gdLst/>
                <a:ahLst/>
                <a:cxnLst/>
                <a:rect l="l" t="t" r="r" b="b"/>
                <a:pathLst>
                  <a:path w="4782" h="4656" extrusionOk="0">
                    <a:moveTo>
                      <a:pt x="704" y="0"/>
                    </a:moveTo>
                    <a:cubicBezTo>
                      <a:pt x="540" y="0"/>
                      <a:pt x="377" y="63"/>
                      <a:pt x="252" y="188"/>
                    </a:cubicBezTo>
                    <a:cubicBezTo>
                      <a:pt x="1" y="439"/>
                      <a:pt x="1" y="841"/>
                      <a:pt x="252" y="1092"/>
                    </a:cubicBezTo>
                    <a:lnTo>
                      <a:pt x="3627" y="4467"/>
                    </a:lnTo>
                    <a:cubicBezTo>
                      <a:pt x="3753" y="4593"/>
                      <a:pt x="3916" y="4656"/>
                      <a:pt x="4079" y="4656"/>
                    </a:cubicBezTo>
                    <a:cubicBezTo>
                      <a:pt x="4242" y="4656"/>
                      <a:pt x="4405" y="4593"/>
                      <a:pt x="4531" y="4467"/>
                    </a:cubicBezTo>
                    <a:cubicBezTo>
                      <a:pt x="4782" y="4216"/>
                      <a:pt x="4782" y="3815"/>
                      <a:pt x="4531" y="3564"/>
                    </a:cubicBezTo>
                    <a:lnTo>
                      <a:pt x="1155" y="188"/>
                    </a:lnTo>
                    <a:cubicBezTo>
                      <a:pt x="1030" y="63"/>
                      <a:pt x="867" y="0"/>
                      <a:pt x="704" y="0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71FE9"/>
                  </a:solidFill>
                </a:endParaRPr>
              </a:p>
            </p:txBody>
          </p:sp>
        </p:grpSp>
      </p:grpSp>
      <p:sp>
        <p:nvSpPr>
          <p:cNvPr id="1506" name="Google Shape;1506;p35"/>
          <p:cNvSpPr/>
          <p:nvPr/>
        </p:nvSpPr>
        <p:spPr>
          <a:xfrm>
            <a:off x="6999072" y="1418291"/>
            <a:ext cx="516157" cy="426968"/>
          </a:xfrm>
          <a:custGeom>
            <a:avLst/>
            <a:gdLst/>
            <a:ahLst/>
            <a:cxnLst/>
            <a:rect l="l" t="t" r="r" b="b"/>
            <a:pathLst>
              <a:path w="28411" h="23505" extrusionOk="0">
                <a:moveTo>
                  <a:pt x="7981" y="6212"/>
                </a:moveTo>
                <a:cubicBezTo>
                  <a:pt x="8245" y="6212"/>
                  <a:pt x="8496" y="6300"/>
                  <a:pt x="8696" y="6489"/>
                </a:cubicBezTo>
                <a:cubicBezTo>
                  <a:pt x="8998" y="6752"/>
                  <a:pt x="9111" y="7141"/>
                  <a:pt x="9023" y="7518"/>
                </a:cubicBezTo>
                <a:cubicBezTo>
                  <a:pt x="8408" y="10002"/>
                  <a:pt x="8533" y="12600"/>
                  <a:pt x="9374" y="15022"/>
                </a:cubicBezTo>
                <a:cubicBezTo>
                  <a:pt x="9600" y="15649"/>
                  <a:pt x="9864" y="16264"/>
                  <a:pt x="10165" y="16854"/>
                </a:cubicBezTo>
                <a:cubicBezTo>
                  <a:pt x="10453" y="17381"/>
                  <a:pt x="10328" y="18021"/>
                  <a:pt x="9876" y="18422"/>
                </a:cubicBezTo>
                <a:cubicBezTo>
                  <a:pt x="8835" y="19313"/>
                  <a:pt x="7944" y="20355"/>
                  <a:pt x="7228" y="21522"/>
                </a:cubicBezTo>
                <a:cubicBezTo>
                  <a:pt x="6990" y="21924"/>
                  <a:pt x="6576" y="22200"/>
                  <a:pt x="6111" y="22275"/>
                </a:cubicBezTo>
                <a:cubicBezTo>
                  <a:pt x="6024" y="22289"/>
                  <a:pt x="5935" y="22296"/>
                  <a:pt x="5847" y="22296"/>
                </a:cubicBezTo>
                <a:cubicBezTo>
                  <a:pt x="5467" y="22296"/>
                  <a:pt x="5089" y="22166"/>
                  <a:pt x="4794" y="21911"/>
                </a:cubicBezTo>
                <a:cubicBezTo>
                  <a:pt x="3526" y="20857"/>
                  <a:pt x="2573" y="19451"/>
                  <a:pt x="2021" y="17883"/>
                </a:cubicBezTo>
                <a:cubicBezTo>
                  <a:pt x="1242" y="15612"/>
                  <a:pt x="1381" y="13152"/>
                  <a:pt x="2422" y="10968"/>
                </a:cubicBezTo>
                <a:cubicBezTo>
                  <a:pt x="3464" y="8785"/>
                  <a:pt x="5271" y="7129"/>
                  <a:pt x="7529" y="6300"/>
                </a:cubicBezTo>
                <a:cubicBezTo>
                  <a:pt x="7555" y="6300"/>
                  <a:pt x="7592" y="6288"/>
                  <a:pt x="7617" y="6275"/>
                </a:cubicBezTo>
                <a:cubicBezTo>
                  <a:pt x="7743" y="6225"/>
                  <a:pt x="7856" y="6212"/>
                  <a:pt x="7981" y="6212"/>
                </a:cubicBezTo>
                <a:close/>
                <a:moveTo>
                  <a:pt x="20432" y="6210"/>
                </a:moveTo>
                <a:cubicBezTo>
                  <a:pt x="20553" y="6210"/>
                  <a:pt x="20674" y="6232"/>
                  <a:pt x="20794" y="6275"/>
                </a:cubicBezTo>
                <a:cubicBezTo>
                  <a:pt x="20819" y="6288"/>
                  <a:pt x="20856" y="6300"/>
                  <a:pt x="20881" y="6300"/>
                </a:cubicBezTo>
                <a:cubicBezTo>
                  <a:pt x="23140" y="7129"/>
                  <a:pt x="24947" y="8785"/>
                  <a:pt x="25989" y="10968"/>
                </a:cubicBezTo>
                <a:cubicBezTo>
                  <a:pt x="27030" y="13152"/>
                  <a:pt x="27168" y="15612"/>
                  <a:pt x="26390" y="17883"/>
                </a:cubicBezTo>
                <a:cubicBezTo>
                  <a:pt x="25838" y="19451"/>
                  <a:pt x="24885" y="20857"/>
                  <a:pt x="23617" y="21911"/>
                </a:cubicBezTo>
                <a:cubicBezTo>
                  <a:pt x="23322" y="22166"/>
                  <a:pt x="22944" y="22296"/>
                  <a:pt x="22564" y="22296"/>
                </a:cubicBezTo>
                <a:cubicBezTo>
                  <a:pt x="22475" y="22296"/>
                  <a:pt x="22387" y="22289"/>
                  <a:pt x="22299" y="22275"/>
                </a:cubicBezTo>
                <a:cubicBezTo>
                  <a:pt x="21835" y="22200"/>
                  <a:pt x="21421" y="21924"/>
                  <a:pt x="21183" y="21522"/>
                </a:cubicBezTo>
                <a:cubicBezTo>
                  <a:pt x="20467" y="20355"/>
                  <a:pt x="19576" y="19313"/>
                  <a:pt x="18547" y="18422"/>
                </a:cubicBezTo>
                <a:cubicBezTo>
                  <a:pt x="18083" y="18021"/>
                  <a:pt x="17958" y="17381"/>
                  <a:pt x="18246" y="16854"/>
                </a:cubicBezTo>
                <a:cubicBezTo>
                  <a:pt x="18547" y="16264"/>
                  <a:pt x="18811" y="15649"/>
                  <a:pt x="19037" y="15022"/>
                </a:cubicBezTo>
                <a:cubicBezTo>
                  <a:pt x="19878" y="12600"/>
                  <a:pt x="20003" y="10002"/>
                  <a:pt x="19388" y="7518"/>
                </a:cubicBezTo>
                <a:cubicBezTo>
                  <a:pt x="19300" y="7141"/>
                  <a:pt x="19413" y="6752"/>
                  <a:pt x="19714" y="6489"/>
                </a:cubicBezTo>
                <a:cubicBezTo>
                  <a:pt x="19920" y="6308"/>
                  <a:pt x="20173" y="6210"/>
                  <a:pt x="20432" y="6210"/>
                </a:cubicBezTo>
                <a:close/>
                <a:moveTo>
                  <a:pt x="14205" y="1"/>
                </a:moveTo>
                <a:cubicBezTo>
                  <a:pt x="13879" y="1"/>
                  <a:pt x="13603" y="264"/>
                  <a:pt x="13603" y="603"/>
                </a:cubicBezTo>
                <a:lnTo>
                  <a:pt x="13603" y="7630"/>
                </a:lnTo>
                <a:lnTo>
                  <a:pt x="9851" y="10228"/>
                </a:lnTo>
                <a:cubicBezTo>
                  <a:pt x="9876" y="9425"/>
                  <a:pt x="9989" y="8609"/>
                  <a:pt x="10190" y="7806"/>
                </a:cubicBezTo>
                <a:cubicBezTo>
                  <a:pt x="10391" y="6991"/>
                  <a:pt x="10127" y="6162"/>
                  <a:pt x="9500" y="5598"/>
                </a:cubicBezTo>
                <a:cubicBezTo>
                  <a:pt x="9081" y="5213"/>
                  <a:pt x="8540" y="5009"/>
                  <a:pt x="7988" y="5009"/>
                </a:cubicBezTo>
                <a:cubicBezTo>
                  <a:pt x="7729" y="5009"/>
                  <a:pt x="7468" y="5054"/>
                  <a:pt x="7216" y="5146"/>
                </a:cubicBezTo>
                <a:cubicBezTo>
                  <a:pt x="7178" y="5158"/>
                  <a:pt x="7153" y="5171"/>
                  <a:pt x="7115" y="5183"/>
                </a:cubicBezTo>
                <a:cubicBezTo>
                  <a:pt x="4568" y="6112"/>
                  <a:pt x="2510" y="7982"/>
                  <a:pt x="1343" y="10454"/>
                </a:cubicBezTo>
                <a:cubicBezTo>
                  <a:pt x="163" y="12926"/>
                  <a:pt x="0" y="15699"/>
                  <a:pt x="891" y="18272"/>
                </a:cubicBezTo>
                <a:cubicBezTo>
                  <a:pt x="1506" y="20054"/>
                  <a:pt x="2585" y="21635"/>
                  <a:pt x="4028" y="22840"/>
                </a:cubicBezTo>
                <a:cubicBezTo>
                  <a:pt x="4543" y="23266"/>
                  <a:pt x="5183" y="23505"/>
                  <a:pt x="5848" y="23505"/>
                </a:cubicBezTo>
                <a:cubicBezTo>
                  <a:pt x="5998" y="23505"/>
                  <a:pt x="6149" y="23492"/>
                  <a:pt x="6312" y="23467"/>
                </a:cubicBezTo>
                <a:cubicBezTo>
                  <a:pt x="7115" y="23329"/>
                  <a:pt x="7831" y="22852"/>
                  <a:pt x="8257" y="22149"/>
                </a:cubicBezTo>
                <a:cubicBezTo>
                  <a:pt x="8910" y="21095"/>
                  <a:pt x="9713" y="20142"/>
                  <a:pt x="10654" y="19326"/>
                </a:cubicBezTo>
                <a:cubicBezTo>
                  <a:pt x="11533" y="18573"/>
                  <a:pt x="11771" y="17318"/>
                  <a:pt x="11231" y="16289"/>
                </a:cubicBezTo>
                <a:cubicBezTo>
                  <a:pt x="10955" y="15762"/>
                  <a:pt x="10704" y="15197"/>
                  <a:pt x="10516" y="14633"/>
                </a:cubicBezTo>
                <a:cubicBezTo>
                  <a:pt x="10177" y="13666"/>
                  <a:pt x="9964" y="12675"/>
                  <a:pt x="9876" y="11671"/>
                </a:cubicBezTo>
                <a:lnTo>
                  <a:pt x="14205" y="8672"/>
                </a:lnTo>
                <a:lnTo>
                  <a:pt x="18535" y="11671"/>
                </a:lnTo>
                <a:cubicBezTo>
                  <a:pt x="18447" y="12675"/>
                  <a:pt x="18234" y="13666"/>
                  <a:pt x="17895" y="14633"/>
                </a:cubicBezTo>
                <a:cubicBezTo>
                  <a:pt x="17707" y="15197"/>
                  <a:pt x="17456" y="15762"/>
                  <a:pt x="17180" y="16289"/>
                </a:cubicBezTo>
                <a:cubicBezTo>
                  <a:pt x="16640" y="17318"/>
                  <a:pt x="16878" y="18573"/>
                  <a:pt x="17757" y="19326"/>
                </a:cubicBezTo>
                <a:cubicBezTo>
                  <a:pt x="18698" y="20142"/>
                  <a:pt x="19501" y="21095"/>
                  <a:pt x="20154" y="22149"/>
                </a:cubicBezTo>
                <a:cubicBezTo>
                  <a:pt x="20580" y="22852"/>
                  <a:pt x="21296" y="23329"/>
                  <a:pt x="22111" y="23467"/>
                </a:cubicBezTo>
                <a:cubicBezTo>
                  <a:pt x="22262" y="23492"/>
                  <a:pt x="22412" y="23505"/>
                  <a:pt x="22563" y="23505"/>
                </a:cubicBezTo>
                <a:cubicBezTo>
                  <a:pt x="23228" y="23505"/>
                  <a:pt x="23868" y="23266"/>
                  <a:pt x="24383" y="22840"/>
                </a:cubicBezTo>
                <a:cubicBezTo>
                  <a:pt x="25826" y="21635"/>
                  <a:pt x="26905" y="20054"/>
                  <a:pt x="27520" y="18272"/>
                </a:cubicBezTo>
                <a:cubicBezTo>
                  <a:pt x="28411" y="15699"/>
                  <a:pt x="28248" y="12926"/>
                  <a:pt x="27068" y="10454"/>
                </a:cubicBezTo>
                <a:cubicBezTo>
                  <a:pt x="25901" y="7982"/>
                  <a:pt x="23843" y="6112"/>
                  <a:pt x="21296" y="5183"/>
                </a:cubicBezTo>
                <a:cubicBezTo>
                  <a:pt x="21258" y="5171"/>
                  <a:pt x="21233" y="5158"/>
                  <a:pt x="21195" y="5146"/>
                </a:cubicBezTo>
                <a:cubicBezTo>
                  <a:pt x="20943" y="5054"/>
                  <a:pt x="20682" y="5009"/>
                  <a:pt x="20423" y="5009"/>
                </a:cubicBezTo>
                <a:cubicBezTo>
                  <a:pt x="19871" y="5009"/>
                  <a:pt x="19330" y="5213"/>
                  <a:pt x="18911" y="5598"/>
                </a:cubicBezTo>
                <a:cubicBezTo>
                  <a:pt x="18284" y="6162"/>
                  <a:pt x="18020" y="6991"/>
                  <a:pt x="18221" y="7806"/>
                </a:cubicBezTo>
                <a:cubicBezTo>
                  <a:pt x="18422" y="8609"/>
                  <a:pt x="18535" y="9425"/>
                  <a:pt x="18560" y="10228"/>
                </a:cubicBezTo>
                <a:lnTo>
                  <a:pt x="14808" y="7630"/>
                </a:lnTo>
                <a:lnTo>
                  <a:pt x="14808" y="603"/>
                </a:lnTo>
                <a:cubicBezTo>
                  <a:pt x="14808" y="264"/>
                  <a:pt x="14532" y="1"/>
                  <a:pt x="14205" y="1"/>
                </a:cubicBezTo>
                <a:close/>
              </a:path>
            </a:pathLst>
          </a:cu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71FE9"/>
              </a:solidFill>
            </a:endParaRPr>
          </a:p>
        </p:txBody>
      </p:sp>
      <p:grpSp>
        <p:nvGrpSpPr>
          <p:cNvPr id="1507" name="Google Shape;1507;p35"/>
          <p:cNvGrpSpPr/>
          <p:nvPr/>
        </p:nvGrpSpPr>
        <p:grpSpPr>
          <a:xfrm>
            <a:off x="1759810" y="1417845"/>
            <a:ext cx="301181" cy="427877"/>
            <a:chOff x="3534273" y="2457695"/>
            <a:chExt cx="301181" cy="427877"/>
          </a:xfrm>
        </p:grpSpPr>
        <p:sp>
          <p:nvSpPr>
            <p:cNvPr id="1508" name="Google Shape;1508;p35"/>
            <p:cNvSpPr/>
            <p:nvPr/>
          </p:nvSpPr>
          <p:spPr>
            <a:xfrm>
              <a:off x="3534273" y="2457695"/>
              <a:ext cx="301181" cy="427877"/>
            </a:xfrm>
            <a:custGeom>
              <a:avLst/>
              <a:gdLst/>
              <a:ahLst/>
              <a:cxnLst/>
              <a:rect l="l" t="t" r="r" b="b"/>
              <a:pathLst>
                <a:path w="16578" h="23555" extrusionOk="0">
                  <a:moveTo>
                    <a:pt x="12185" y="1067"/>
                  </a:moveTo>
                  <a:cubicBezTo>
                    <a:pt x="12574" y="1067"/>
                    <a:pt x="12888" y="1381"/>
                    <a:pt x="12888" y="1757"/>
                  </a:cubicBezTo>
                  <a:lnTo>
                    <a:pt x="12888" y="3903"/>
                  </a:lnTo>
                  <a:lnTo>
                    <a:pt x="3690" y="3903"/>
                  </a:lnTo>
                  <a:lnTo>
                    <a:pt x="3690" y="1757"/>
                  </a:lnTo>
                  <a:cubicBezTo>
                    <a:pt x="3690" y="1381"/>
                    <a:pt x="4004" y="1067"/>
                    <a:pt x="4393" y="1067"/>
                  </a:cubicBezTo>
                  <a:close/>
                  <a:moveTo>
                    <a:pt x="14419" y="4957"/>
                  </a:moveTo>
                  <a:cubicBezTo>
                    <a:pt x="15021" y="4957"/>
                    <a:pt x="15511" y="5459"/>
                    <a:pt x="15511" y="6062"/>
                  </a:cubicBezTo>
                  <a:lnTo>
                    <a:pt x="15511" y="8120"/>
                  </a:lnTo>
                  <a:lnTo>
                    <a:pt x="1067" y="8120"/>
                  </a:lnTo>
                  <a:lnTo>
                    <a:pt x="1067" y="6062"/>
                  </a:lnTo>
                  <a:cubicBezTo>
                    <a:pt x="1067" y="5459"/>
                    <a:pt x="1557" y="4957"/>
                    <a:pt x="2159" y="4957"/>
                  </a:cubicBezTo>
                  <a:close/>
                  <a:moveTo>
                    <a:pt x="15511" y="9174"/>
                  </a:moveTo>
                  <a:lnTo>
                    <a:pt x="15511" y="18284"/>
                  </a:lnTo>
                  <a:lnTo>
                    <a:pt x="1067" y="18284"/>
                  </a:lnTo>
                  <a:lnTo>
                    <a:pt x="1067" y="9174"/>
                  </a:lnTo>
                  <a:close/>
                  <a:moveTo>
                    <a:pt x="15511" y="19351"/>
                  </a:moveTo>
                  <a:lnTo>
                    <a:pt x="15511" y="21409"/>
                  </a:lnTo>
                  <a:cubicBezTo>
                    <a:pt x="15511" y="22011"/>
                    <a:pt x="15021" y="22501"/>
                    <a:pt x="14419" y="22501"/>
                  </a:cubicBezTo>
                  <a:lnTo>
                    <a:pt x="2159" y="22501"/>
                  </a:lnTo>
                  <a:cubicBezTo>
                    <a:pt x="1557" y="22501"/>
                    <a:pt x="1067" y="22011"/>
                    <a:pt x="1067" y="21409"/>
                  </a:cubicBezTo>
                  <a:lnTo>
                    <a:pt x="1067" y="19351"/>
                  </a:lnTo>
                  <a:close/>
                  <a:moveTo>
                    <a:pt x="4393" y="1"/>
                  </a:moveTo>
                  <a:cubicBezTo>
                    <a:pt x="3426" y="1"/>
                    <a:pt x="2636" y="791"/>
                    <a:pt x="2636" y="1757"/>
                  </a:cubicBezTo>
                  <a:lnTo>
                    <a:pt x="2636" y="3903"/>
                  </a:lnTo>
                  <a:lnTo>
                    <a:pt x="2159" y="3903"/>
                  </a:lnTo>
                  <a:cubicBezTo>
                    <a:pt x="967" y="3903"/>
                    <a:pt x="0" y="4870"/>
                    <a:pt x="0" y="6062"/>
                  </a:cubicBezTo>
                  <a:lnTo>
                    <a:pt x="0" y="21409"/>
                  </a:lnTo>
                  <a:cubicBezTo>
                    <a:pt x="0" y="22588"/>
                    <a:pt x="967" y="23555"/>
                    <a:pt x="2159" y="23555"/>
                  </a:cubicBezTo>
                  <a:lnTo>
                    <a:pt x="14419" y="23555"/>
                  </a:lnTo>
                  <a:cubicBezTo>
                    <a:pt x="15611" y="23555"/>
                    <a:pt x="16578" y="22588"/>
                    <a:pt x="16578" y="21409"/>
                  </a:cubicBezTo>
                  <a:lnTo>
                    <a:pt x="16578" y="6062"/>
                  </a:lnTo>
                  <a:cubicBezTo>
                    <a:pt x="16578" y="4870"/>
                    <a:pt x="15611" y="3903"/>
                    <a:pt x="14419" y="3903"/>
                  </a:cubicBezTo>
                  <a:lnTo>
                    <a:pt x="13942" y="3903"/>
                  </a:lnTo>
                  <a:lnTo>
                    <a:pt x="13942" y="1757"/>
                  </a:lnTo>
                  <a:cubicBezTo>
                    <a:pt x="13942" y="791"/>
                    <a:pt x="13152" y="1"/>
                    <a:pt x="12185" y="1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71FE9"/>
                </a:solidFill>
              </a:endParaRPr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3784367" y="2558911"/>
              <a:ext cx="19403" cy="37856"/>
            </a:xfrm>
            <a:custGeom>
              <a:avLst/>
              <a:gdLst/>
              <a:ahLst/>
              <a:cxnLst/>
              <a:rect l="l" t="t" r="r" b="b"/>
              <a:pathLst>
                <a:path w="1068" h="2084" extrusionOk="0">
                  <a:moveTo>
                    <a:pt x="540" y="0"/>
                  </a:moveTo>
                  <a:cubicBezTo>
                    <a:pt x="239" y="0"/>
                    <a:pt x="1" y="239"/>
                    <a:pt x="1" y="527"/>
                  </a:cubicBezTo>
                  <a:lnTo>
                    <a:pt x="1" y="1556"/>
                  </a:lnTo>
                  <a:cubicBezTo>
                    <a:pt x="1" y="1858"/>
                    <a:pt x="239" y="2083"/>
                    <a:pt x="540" y="2083"/>
                  </a:cubicBezTo>
                  <a:cubicBezTo>
                    <a:pt x="829" y="2083"/>
                    <a:pt x="1067" y="1858"/>
                    <a:pt x="1067" y="1556"/>
                  </a:cubicBezTo>
                  <a:lnTo>
                    <a:pt x="1067" y="527"/>
                  </a:lnTo>
                  <a:cubicBezTo>
                    <a:pt x="1067" y="239"/>
                    <a:pt x="829" y="0"/>
                    <a:pt x="540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71FE9"/>
                </a:solidFill>
              </a:endParaRPr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3784367" y="2818543"/>
              <a:ext cx="19403" cy="36711"/>
            </a:xfrm>
            <a:custGeom>
              <a:avLst/>
              <a:gdLst/>
              <a:ahLst/>
              <a:cxnLst/>
              <a:rect l="l" t="t" r="r" b="b"/>
              <a:pathLst>
                <a:path w="1068" h="2021" extrusionOk="0">
                  <a:moveTo>
                    <a:pt x="540" y="0"/>
                  </a:moveTo>
                  <a:cubicBezTo>
                    <a:pt x="239" y="0"/>
                    <a:pt x="1" y="239"/>
                    <a:pt x="1" y="527"/>
                  </a:cubicBezTo>
                  <a:lnTo>
                    <a:pt x="1" y="1494"/>
                  </a:lnTo>
                  <a:cubicBezTo>
                    <a:pt x="1" y="1795"/>
                    <a:pt x="239" y="2021"/>
                    <a:pt x="540" y="2021"/>
                  </a:cubicBezTo>
                  <a:cubicBezTo>
                    <a:pt x="829" y="2021"/>
                    <a:pt x="1067" y="1795"/>
                    <a:pt x="1067" y="1494"/>
                  </a:cubicBezTo>
                  <a:lnTo>
                    <a:pt x="1067" y="527"/>
                  </a:lnTo>
                  <a:cubicBezTo>
                    <a:pt x="1067" y="239"/>
                    <a:pt x="829" y="0"/>
                    <a:pt x="540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71FE9"/>
                </a:solidFill>
              </a:endParaRPr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3643932" y="2641198"/>
              <a:ext cx="81627" cy="131769"/>
            </a:xfrm>
            <a:custGeom>
              <a:avLst/>
              <a:gdLst/>
              <a:ahLst/>
              <a:cxnLst/>
              <a:rect l="l" t="t" r="r" b="b"/>
              <a:pathLst>
                <a:path w="4493" h="7254" extrusionOk="0">
                  <a:moveTo>
                    <a:pt x="3607" y="0"/>
                  </a:moveTo>
                  <a:cubicBezTo>
                    <a:pt x="3470" y="0"/>
                    <a:pt x="3332" y="51"/>
                    <a:pt x="3226" y="151"/>
                  </a:cubicBezTo>
                  <a:lnTo>
                    <a:pt x="364" y="3012"/>
                  </a:lnTo>
                  <a:cubicBezTo>
                    <a:pt x="214" y="3163"/>
                    <a:pt x="176" y="3401"/>
                    <a:pt x="251" y="3589"/>
                  </a:cubicBezTo>
                  <a:cubicBezTo>
                    <a:pt x="339" y="3790"/>
                    <a:pt x="528" y="3916"/>
                    <a:pt x="741" y="3916"/>
                  </a:cubicBezTo>
                  <a:lnTo>
                    <a:pt x="2648" y="3916"/>
                  </a:lnTo>
                  <a:lnTo>
                    <a:pt x="214" y="6350"/>
                  </a:lnTo>
                  <a:cubicBezTo>
                    <a:pt x="0" y="6563"/>
                    <a:pt x="0" y="6902"/>
                    <a:pt x="214" y="7103"/>
                  </a:cubicBezTo>
                  <a:cubicBezTo>
                    <a:pt x="314" y="7203"/>
                    <a:pt x="452" y="7254"/>
                    <a:pt x="590" y="7254"/>
                  </a:cubicBezTo>
                  <a:cubicBezTo>
                    <a:pt x="716" y="7254"/>
                    <a:pt x="854" y="7203"/>
                    <a:pt x="954" y="7103"/>
                  </a:cubicBezTo>
                  <a:lnTo>
                    <a:pt x="4292" y="3765"/>
                  </a:lnTo>
                  <a:cubicBezTo>
                    <a:pt x="4455" y="3614"/>
                    <a:pt x="4493" y="3389"/>
                    <a:pt x="4418" y="3188"/>
                  </a:cubicBezTo>
                  <a:cubicBezTo>
                    <a:pt x="4330" y="2987"/>
                    <a:pt x="4142" y="2862"/>
                    <a:pt x="3928" y="2862"/>
                  </a:cubicBezTo>
                  <a:lnTo>
                    <a:pt x="2021" y="2862"/>
                  </a:lnTo>
                  <a:lnTo>
                    <a:pt x="3978" y="904"/>
                  </a:lnTo>
                  <a:cubicBezTo>
                    <a:pt x="4192" y="691"/>
                    <a:pt x="4192" y="364"/>
                    <a:pt x="3978" y="151"/>
                  </a:cubicBezTo>
                  <a:cubicBezTo>
                    <a:pt x="3878" y="51"/>
                    <a:pt x="3743" y="0"/>
                    <a:pt x="3607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71FE9"/>
                </a:solidFill>
              </a:endParaRPr>
            </a:p>
          </p:txBody>
        </p:sp>
      </p:grpSp>
      <p:sp>
        <p:nvSpPr>
          <p:cNvPr id="1512" name="Google Shape;1512;p35"/>
          <p:cNvSpPr/>
          <p:nvPr/>
        </p:nvSpPr>
        <p:spPr>
          <a:xfrm>
            <a:off x="7144860" y="3119594"/>
            <a:ext cx="224580" cy="463924"/>
          </a:xfrm>
          <a:custGeom>
            <a:avLst/>
            <a:gdLst/>
            <a:ahLst/>
            <a:cxnLst/>
            <a:rect l="l" t="t" r="r" b="b"/>
            <a:pathLst>
              <a:path w="11834" h="24446" extrusionOk="0">
                <a:moveTo>
                  <a:pt x="6513" y="1067"/>
                </a:moveTo>
                <a:lnTo>
                  <a:pt x="6513" y="2372"/>
                </a:lnTo>
                <a:lnTo>
                  <a:pt x="4631" y="2372"/>
                </a:lnTo>
                <a:lnTo>
                  <a:pt x="4631" y="1067"/>
                </a:lnTo>
                <a:close/>
                <a:moveTo>
                  <a:pt x="9826" y="1896"/>
                </a:moveTo>
                <a:cubicBezTo>
                  <a:pt x="10353" y="1896"/>
                  <a:pt x="10767" y="2310"/>
                  <a:pt x="10767" y="2837"/>
                </a:cubicBezTo>
                <a:cubicBezTo>
                  <a:pt x="10767" y="3364"/>
                  <a:pt x="10353" y="3790"/>
                  <a:pt x="9826" y="3790"/>
                </a:cubicBezTo>
                <a:lnTo>
                  <a:pt x="9111" y="3790"/>
                </a:lnTo>
                <a:lnTo>
                  <a:pt x="9111" y="2900"/>
                </a:lnTo>
                <a:cubicBezTo>
                  <a:pt x="9111" y="2598"/>
                  <a:pt x="8872" y="2372"/>
                  <a:pt x="8584" y="2372"/>
                </a:cubicBezTo>
                <a:lnTo>
                  <a:pt x="7580" y="2372"/>
                </a:lnTo>
                <a:lnTo>
                  <a:pt x="7580" y="1896"/>
                </a:lnTo>
                <a:close/>
                <a:moveTo>
                  <a:pt x="8056" y="3427"/>
                </a:moveTo>
                <a:lnTo>
                  <a:pt x="8056" y="4832"/>
                </a:lnTo>
                <a:lnTo>
                  <a:pt x="3100" y="4832"/>
                </a:lnTo>
                <a:lnTo>
                  <a:pt x="3100" y="3427"/>
                </a:lnTo>
                <a:close/>
                <a:moveTo>
                  <a:pt x="8395" y="5886"/>
                </a:moveTo>
                <a:lnTo>
                  <a:pt x="9763" y="6990"/>
                </a:lnTo>
                <a:cubicBezTo>
                  <a:pt x="9976" y="7154"/>
                  <a:pt x="10089" y="7392"/>
                  <a:pt x="10089" y="7656"/>
                </a:cubicBezTo>
                <a:lnTo>
                  <a:pt x="10089" y="9036"/>
                </a:lnTo>
                <a:lnTo>
                  <a:pt x="4982" y="9036"/>
                </a:lnTo>
                <a:cubicBezTo>
                  <a:pt x="4693" y="9036"/>
                  <a:pt x="4455" y="9274"/>
                  <a:pt x="4455" y="9575"/>
                </a:cubicBezTo>
                <a:cubicBezTo>
                  <a:pt x="4455" y="9864"/>
                  <a:pt x="4693" y="10103"/>
                  <a:pt x="4982" y="10103"/>
                </a:cubicBezTo>
                <a:lnTo>
                  <a:pt x="10089" y="10103"/>
                </a:lnTo>
                <a:lnTo>
                  <a:pt x="10089" y="11746"/>
                </a:lnTo>
                <a:lnTo>
                  <a:pt x="4982" y="11746"/>
                </a:lnTo>
                <a:cubicBezTo>
                  <a:pt x="4693" y="11746"/>
                  <a:pt x="4455" y="11985"/>
                  <a:pt x="4455" y="12273"/>
                </a:cubicBezTo>
                <a:cubicBezTo>
                  <a:pt x="4455" y="12562"/>
                  <a:pt x="4693" y="12801"/>
                  <a:pt x="4982" y="12801"/>
                </a:cubicBezTo>
                <a:lnTo>
                  <a:pt x="10089" y="12801"/>
                </a:lnTo>
                <a:lnTo>
                  <a:pt x="10089" y="14444"/>
                </a:lnTo>
                <a:lnTo>
                  <a:pt x="4982" y="14444"/>
                </a:lnTo>
                <a:cubicBezTo>
                  <a:pt x="4693" y="14444"/>
                  <a:pt x="4455" y="14683"/>
                  <a:pt x="4455" y="14971"/>
                </a:cubicBezTo>
                <a:cubicBezTo>
                  <a:pt x="4455" y="15260"/>
                  <a:pt x="4693" y="15499"/>
                  <a:pt x="4982" y="15499"/>
                </a:cubicBezTo>
                <a:lnTo>
                  <a:pt x="10089" y="15499"/>
                </a:lnTo>
                <a:lnTo>
                  <a:pt x="10089" y="17142"/>
                </a:lnTo>
                <a:lnTo>
                  <a:pt x="4982" y="17142"/>
                </a:lnTo>
                <a:cubicBezTo>
                  <a:pt x="4693" y="17142"/>
                  <a:pt x="4455" y="17381"/>
                  <a:pt x="4455" y="17669"/>
                </a:cubicBezTo>
                <a:cubicBezTo>
                  <a:pt x="4455" y="17971"/>
                  <a:pt x="4693" y="18209"/>
                  <a:pt x="4982" y="18209"/>
                </a:cubicBezTo>
                <a:lnTo>
                  <a:pt x="10089" y="18209"/>
                </a:lnTo>
                <a:lnTo>
                  <a:pt x="10089" y="19853"/>
                </a:lnTo>
                <a:lnTo>
                  <a:pt x="4982" y="19853"/>
                </a:lnTo>
                <a:cubicBezTo>
                  <a:pt x="4693" y="19853"/>
                  <a:pt x="4455" y="20079"/>
                  <a:pt x="4455" y="20380"/>
                </a:cubicBezTo>
                <a:cubicBezTo>
                  <a:pt x="4455" y="20669"/>
                  <a:pt x="4693" y="20907"/>
                  <a:pt x="4982" y="20907"/>
                </a:cubicBezTo>
                <a:lnTo>
                  <a:pt x="10089" y="20907"/>
                </a:lnTo>
                <a:lnTo>
                  <a:pt x="10089" y="22501"/>
                </a:lnTo>
                <a:cubicBezTo>
                  <a:pt x="10089" y="22990"/>
                  <a:pt x="9688" y="23392"/>
                  <a:pt x="9198" y="23392"/>
                </a:cubicBezTo>
                <a:lnTo>
                  <a:pt x="1945" y="23392"/>
                </a:lnTo>
                <a:cubicBezTo>
                  <a:pt x="1456" y="23392"/>
                  <a:pt x="1054" y="22990"/>
                  <a:pt x="1054" y="22501"/>
                </a:cubicBezTo>
                <a:lnTo>
                  <a:pt x="1054" y="20907"/>
                </a:lnTo>
                <a:lnTo>
                  <a:pt x="2535" y="20907"/>
                </a:lnTo>
                <a:cubicBezTo>
                  <a:pt x="2824" y="20907"/>
                  <a:pt x="3062" y="20669"/>
                  <a:pt x="3062" y="20380"/>
                </a:cubicBezTo>
                <a:cubicBezTo>
                  <a:pt x="3062" y="20079"/>
                  <a:pt x="2824" y="19853"/>
                  <a:pt x="2535" y="19853"/>
                </a:cubicBezTo>
                <a:lnTo>
                  <a:pt x="1054" y="19853"/>
                </a:lnTo>
                <a:lnTo>
                  <a:pt x="1054" y="18209"/>
                </a:lnTo>
                <a:lnTo>
                  <a:pt x="2535" y="18209"/>
                </a:lnTo>
                <a:cubicBezTo>
                  <a:pt x="2824" y="18209"/>
                  <a:pt x="3062" y="17971"/>
                  <a:pt x="3062" y="17669"/>
                </a:cubicBezTo>
                <a:cubicBezTo>
                  <a:pt x="3062" y="17381"/>
                  <a:pt x="2824" y="17142"/>
                  <a:pt x="2535" y="17142"/>
                </a:cubicBezTo>
                <a:lnTo>
                  <a:pt x="1054" y="17142"/>
                </a:lnTo>
                <a:lnTo>
                  <a:pt x="1054" y="15499"/>
                </a:lnTo>
                <a:lnTo>
                  <a:pt x="2535" y="15499"/>
                </a:lnTo>
                <a:cubicBezTo>
                  <a:pt x="2824" y="15499"/>
                  <a:pt x="3062" y="15260"/>
                  <a:pt x="3062" y="14971"/>
                </a:cubicBezTo>
                <a:cubicBezTo>
                  <a:pt x="3062" y="14683"/>
                  <a:pt x="2824" y="14444"/>
                  <a:pt x="2535" y="14444"/>
                </a:cubicBezTo>
                <a:lnTo>
                  <a:pt x="1054" y="14444"/>
                </a:lnTo>
                <a:lnTo>
                  <a:pt x="1054" y="12801"/>
                </a:lnTo>
                <a:lnTo>
                  <a:pt x="2535" y="12801"/>
                </a:lnTo>
                <a:cubicBezTo>
                  <a:pt x="2824" y="12801"/>
                  <a:pt x="3062" y="12562"/>
                  <a:pt x="3062" y="12273"/>
                </a:cubicBezTo>
                <a:cubicBezTo>
                  <a:pt x="3062" y="11985"/>
                  <a:pt x="2824" y="11746"/>
                  <a:pt x="2535" y="11746"/>
                </a:cubicBezTo>
                <a:lnTo>
                  <a:pt x="1054" y="11746"/>
                </a:lnTo>
                <a:lnTo>
                  <a:pt x="1054" y="10103"/>
                </a:lnTo>
                <a:lnTo>
                  <a:pt x="2535" y="10103"/>
                </a:lnTo>
                <a:cubicBezTo>
                  <a:pt x="2824" y="10103"/>
                  <a:pt x="3062" y="9864"/>
                  <a:pt x="3062" y="9575"/>
                </a:cubicBezTo>
                <a:cubicBezTo>
                  <a:pt x="3062" y="9274"/>
                  <a:pt x="2824" y="9036"/>
                  <a:pt x="2535" y="9036"/>
                </a:cubicBezTo>
                <a:lnTo>
                  <a:pt x="1054" y="9036"/>
                </a:lnTo>
                <a:lnTo>
                  <a:pt x="1054" y="7656"/>
                </a:lnTo>
                <a:cubicBezTo>
                  <a:pt x="1054" y="7392"/>
                  <a:pt x="1180" y="7154"/>
                  <a:pt x="1380" y="6990"/>
                </a:cubicBezTo>
                <a:lnTo>
                  <a:pt x="2748" y="5886"/>
                </a:lnTo>
                <a:close/>
                <a:moveTo>
                  <a:pt x="4104" y="1"/>
                </a:moveTo>
                <a:cubicBezTo>
                  <a:pt x="3802" y="1"/>
                  <a:pt x="3577" y="239"/>
                  <a:pt x="3577" y="540"/>
                </a:cubicBezTo>
                <a:lnTo>
                  <a:pt x="3577" y="2372"/>
                </a:lnTo>
                <a:lnTo>
                  <a:pt x="2573" y="2372"/>
                </a:lnTo>
                <a:cubicBezTo>
                  <a:pt x="2271" y="2372"/>
                  <a:pt x="2033" y="2598"/>
                  <a:pt x="2033" y="2900"/>
                </a:cubicBezTo>
                <a:lnTo>
                  <a:pt x="2033" y="5108"/>
                </a:lnTo>
                <a:lnTo>
                  <a:pt x="728" y="6162"/>
                </a:lnTo>
                <a:cubicBezTo>
                  <a:pt x="264" y="6526"/>
                  <a:pt x="0" y="7066"/>
                  <a:pt x="0" y="7656"/>
                </a:cubicBezTo>
                <a:lnTo>
                  <a:pt x="0" y="22501"/>
                </a:lnTo>
                <a:cubicBezTo>
                  <a:pt x="0" y="23580"/>
                  <a:pt x="879" y="24446"/>
                  <a:pt x="1945" y="24446"/>
                </a:cubicBezTo>
                <a:lnTo>
                  <a:pt x="9198" y="24446"/>
                </a:lnTo>
                <a:cubicBezTo>
                  <a:pt x="10278" y="24446"/>
                  <a:pt x="11143" y="23580"/>
                  <a:pt x="11143" y="22501"/>
                </a:cubicBezTo>
                <a:lnTo>
                  <a:pt x="11143" y="7656"/>
                </a:lnTo>
                <a:cubicBezTo>
                  <a:pt x="11143" y="7066"/>
                  <a:pt x="10880" y="6526"/>
                  <a:pt x="10428" y="6162"/>
                </a:cubicBezTo>
                <a:lnTo>
                  <a:pt x="9111" y="5108"/>
                </a:lnTo>
                <a:lnTo>
                  <a:pt x="9111" y="4845"/>
                </a:lnTo>
                <a:lnTo>
                  <a:pt x="9826" y="4845"/>
                </a:lnTo>
                <a:cubicBezTo>
                  <a:pt x="10930" y="4845"/>
                  <a:pt x="11834" y="3941"/>
                  <a:pt x="11834" y="2837"/>
                </a:cubicBezTo>
                <a:cubicBezTo>
                  <a:pt x="11834" y="1732"/>
                  <a:pt x="10930" y="829"/>
                  <a:pt x="9826" y="829"/>
                </a:cubicBezTo>
                <a:lnTo>
                  <a:pt x="7580" y="829"/>
                </a:lnTo>
                <a:lnTo>
                  <a:pt x="7580" y="540"/>
                </a:lnTo>
                <a:cubicBezTo>
                  <a:pt x="7580" y="239"/>
                  <a:pt x="7341" y="1"/>
                  <a:pt x="7053" y="1"/>
                </a:cubicBezTo>
                <a:close/>
              </a:path>
            </a:pathLst>
          </a:cu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B937E3-45F4-9454-D7BA-242753909139}"/>
              </a:ext>
            </a:extLst>
          </p:cNvPr>
          <p:cNvSpPr/>
          <p:nvPr/>
        </p:nvSpPr>
        <p:spPr>
          <a:xfrm>
            <a:off x="2210751" y="2471852"/>
            <a:ext cx="1098471" cy="1087087"/>
          </a:xfrm>
          <a:custGeom>
            <a:avLst/>
            <a:gdLst>
              <a:gd name="connsiteX0" fmla="*/ 0 w 1098471"/>
              <a:gd name="connsiteY0" fmla="*/ 0 h 1087087"/>
              <a:gd name="connsiteX1" fmla="*/ 1098446 w 1098471"/>
              <a:gd name="connsiteY1" fmla="*/ 0 h 1087087"/>
              <a:gd name="connsiteX2" fmla="*/ 1098471 w 1098471"/>
              <a:gd name="connsiteY2" fmla="*/ 492 h 1087087"/>
              <a:gd name="connsiteX3" fmla="*/ 120723 w 1098471"/>
              <a:gd name="connsiteY3" fmla="*/ 1083972 h 1087087"/>
              <a:gd name="connsiteX4" fmla="*/ 59036 w 1098471"/>
              <a:gd name="connsiteY4" fmla="*/ 1087087 h 1087087"/>
              <a:gd name="connsiteX5" fmla="*/ 0 w 1098471"/>
              <a:gd name="connsiteY5" fmla="*/ 1087087 h 108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471" h="1087087">
                <a:moveTo>
                  <a:pt x="0" y="0"/>
                </a:moveTo>
                <a:lnTo>
                  <a:pt x="1098446" y="0"/>
                </a:lnTo>
                <a:lnTo>
                  <a:pt x="1098471" y="492"/>
                </a:lnTo>
                <a:cubicBezTo>
                  <a:pt x="1098471" y="564394"/>
                  <a:pt x="669910" y="1028199"/>
                  <a:pt x="120723" y="1083972"/>
                </a:cubicBezTo>
                <a:lnTo>
                  <a:pt x="59036" y="1087087"/>
                </a:lnTo>
                <a:lnTo>
                  <a:pt x="0" y="1087087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428EA0-FCAE-4222-559F-2ECA6B9F4963}"/>
              </a:ext>
            </a:extLst>
          </p:cNvPr>
          <p:cNvSpPr/>
          <p:nvPr/>
        </p:nvSpPr>
        <p:spPr>
          <a:xfrm flipV="1">
            <a:off x="2210751" y="1379731"/>
            <a:ext cx="1098471" cy="1087087"/>
          </a:xfrm>
          <a:custGeom>
            <a:avLst/>
            <a:gdLst>
              <a:gd name="connsiteX0" fmla="*/ 0 w 1098471"/>
              <a:gd name="connsiteY0" fmla="*/ 0 h 1087087"/>
              <a:gd name="connsiteX1" fmla="*/ 1098446 w 1098471"/>
              <a:gd name="connsiteY1" fmla="*/ 0 h 1087087"/>
              <a:gd name="connsiteX2" fmla="*/ 1098471 w 1098471"/>
              <a:gd name="connsiteY2" fmla="*/ 492 h 1087087"/>
              <a:gd name="connsiteX3" fmla="*/ 120723 w 1098471"/>
              <a:gd name="connsiteY3" fmla="*/ 1083972 h 1087087"/>
              <a:gd name="connsiteX4" fmla="*/ 59036 w 1098471"/>
              <a:gd name="connsiteY4" fmla="*/ 1087087 h 1087087"/>
              <a:gd name="connsiteX5" fmla="*/ 0 w 1098471"/>
              <a:gd name="connsiteY5" fmla="*/ 1087087 h 108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471" h="1087087">
                <a:moveTo>
                  <a:pt x="0" y="0"/>
                </a:moveTo>
                <a:lnTo>
                  <a:pt x="1098446" y="0"/>
                </a:lnTo>
                <a:lnTo>
                  <a:pt x="1098471" y="492"/>
                </a:lnTo>
                <a:cubicBezTo>
                  <a:pt x="1098471" y="564394"/>
                  <a:pt x="669910" y="1028199"/>
                  <a:pt x="120723" y="1083972"/>
                </a:cubicBezTo>
                <a:lnTo>
                  <a:pt x="59036" y="1087087"/>
                </a:lnTo>
                <a:lnTo>
                  <a:pt x="0" y="108708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D2F4C3-B7C8-719C-C401-11C7767DD2DB}"/>
              </a:ext>
            </a:extLst>
          </p:cNvPr>
          <p:cNvSpPr/>
          <p:nvPr/>
        </p:nvSpPr>
        <p:spPr>
          <a:xfrm>
            <a:off x="1243852" y="1548701"/>
            <a:ext cx="1836234" cy="183623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000" dirty="0"/>
              <a:t>Admin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A8C9B2-5344-A35B-B0E4-923330D51D83}"/>
              </a:ext>
            </a:extLst>
          </p:cNvPr>
          <p:cNvCxnSpPr>
            <a:cxnSpLocks/>
          </p:cNvCxnSpPr>
          <p:nvPr/>
        </p:nvCxnSpPr>
        <p:spPr>
          <a:xfrm flipV="1">
            <a:off x="3104233" y="2466818"/>
            <a:ext cx="1872464" cy="1335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08B75C-2960-9637-0EE6-575AB568D387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212032" y="3049640"/>
            <a:ext cx="1574801" cy="4514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00D9BE-C8DE-463B-C101-EE4892E2CDA6}"/>
              </a:ext>
            </a:extLst>
          </p:cNvPr>
          <p:cNvCxnSpPr>
            <a:cxnSpLocks/>
          </p:cNvCxnSpPr>
          <p:nvPr/>
        </p:nvCxnSpPr>
        <p:spPr>
          <a:xfrm flipV="1">
            <a:off x="2459799" y="661565"/>
            <a:ext cx="2077986" cy="7408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327F-B3F6-EFE5-D169-6BDE63CA7285}"/>
              </a:ext>
            </a:extLst>
          </p:cNvPr>
          <p:cNvCxnSpPr>
            <a:cxnSpLocks/>
          </p:cNvCxnSpPr>
          <p:nvPr/>
        </p:nvCxnSpPr>
        <p:spPr>
          <a:xfrm flipV="1">
            <a:off x="3080087" y="1571370"/>
            <a:ext cx="1710459" cy="22491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748C3C-0683-12FA-900F-C1F89BADE7DC}"/>
              </a:ext>
            </a:extLst>
          </p:cNvPr>
          <p:cNvCxnSpPr>
            <a:cxnSpLocks/>
          </p:cNvCxnSpPr>
          <p:nvPr/>
        </p:nvCxnSpPr>
        <p:spPr>
          <a:xfrm>
            <a:off x="2459799" y="3554524"/>
            <a:ext cx="2077986" cy="92741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308C2C-CCF4-6BE1-7CC5-79463A120940}"/>
              </a:ext>
            </a:extLst>
          </p:cNvPr>
          <p:cNvSpPr/>
          <p:nvPr/>
        </p:nvSpPr>
        <p:spPr>
          <a:xfrm>
            <a:off x="4537785" y="328246"/>
            <a:ext cx="2899317" cy="666639"/>
          </a:xfrm>
          <a:prstGeom prst="roundRect">
            <a:avLst/>
          </a:prstGeom>
          <a:solidFill>
            <a:srgbClr val="232B5A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Can do what user can do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91A8BFE-966D-EE41-3522-99731B4BD500}"/>
              </a:ext>
            </a:extLst>
          </p:cNvPr>
          <p:cNvSpPr/>
          <p:nvPr/>
        </p:nvSpPr>
        <p:spPr>
          <a:xfrm>
            <a:off x="4786833" y="1200346"/>
            <a:ext cx="2899317" cy="666639"/>
          </a:xfrm>
          <a:prstGeom prst="roundRect">
            <a:avLst/>
          </a:prstGeom>
          <a:solidFill>
            <a:srgbClr val="232B5A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Manage products (CRUD)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6BBE9BC-D88B-5122-215D-A8318378D349}"/>
              </a:ext>
            </a:extLst>
          </p:cNvPr>
          <p:cNvSpPr/>
          <p:nvPr/>
        </p:nvSpPr>
        <p:spPr>
          <a:xfrm>
            <a:off x="5000831" y="2127758"/>
            <a:ext cx="2899317" cy="666639"/>
          </a:xfrm>
          <a:prstGeom prst="roundRect">
            <a:avLst/>
          </a:prstGeom>
          <a:solidFill>
            <a:srgbClr val="232B5A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Manage users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C7D5EC-BF48-2E42-74F7-0CB1E67FEE3D}"/>
              </a:ext>
            </a:extLst>
          </p:cNvPr>
          <p:cNvSpPr/>
          <p:nvPr/>
        </p:nvSpPr>
        <p:spPr>
          <a:xfrm>
            <a:off x="4786833" y="3167749"/>
            <a:ext cx="2899317" cy="666639"/>
          </a:xfrm>
          <a:prstGeom prst="roundRect">
            <a:avLst/>
          </a:prstGeom>
          <a:solidFill>
            <a:srgbClr val="232B5A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Manage categories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9F86CAB-EFFA-86F4-B067-DAE9BB2A0A24}"/>
              </a:ext>
            </a:extLst>
          </p:cNvPr>
          <p:cNvSpPr/>
          <p:nvPr/>
        </p:nvSpPr>
        <p:spPr>
          <a:xfrm>
            <a:off x="4537785" y="4148616"/>
            <a:ext cx="2899317" cy="666639"/>
          </a:xfrm>
          <a:prstGeom prst="roundRect">
            <a:avLst/>
          </a:prstGeom>
          <a:solidFill>
            <a:srgbClr val="232B5A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Read reviews / feedbacks</a:t>
            </a:r>
          </a:p>
        </p:txBody>
      </p:sp>
    </p:spTree>
    <p:extLst>
      <p:ext uri="{BB962C8B-B14F-4D97-AF65-F5344CB8AC3E}">
        <p14:creationId xmlns:p14="http://schemas.microsoft.com/office/powerpoint/2010/main" val="264713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3.Analyze how it work</a:t>
            </a:r>
            <a:endParaRPr dirty="0"/>
          </a:p>
        </p:txBody>
      </p:sp>
      <p:sp>
        <p:nvSpPr>
          <p:cNvPr id="1423" name="Google Shape;1423;p31"/>
          <p:cNvSpPr txBox="1"/>
          <p:nvPr/>
        </p:nvSpPr>
        <p:spPr>
          <a:xfrm>
            <a:off x="695850" y="2396375"/>
            <a:ext cx="2167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User look for what they want</a:t>
            </a:r>
            <a:endParaRPr sz="20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25" name="Google Shape;1425;p31"/>
          <p:cNvSpPr txBox="1"/>
          <p:nvPr/>
        </p:nvSpPr>
        <p:spPr>
          <a:xfrm>
            <a:off x="3488100" y="2396375"/>
            <a:ext cx="2167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User login inorder to buy stuffs</a:t>
            </a:r>
            <a:endParaRPr sz="20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27" name="Google Shape;1427;p31"/>
          <p:cNvSpPr txBox="1"/>
          <p:nvPr/>
        </p:nvSpPr>
        <p:spPr>
          <a:xfrm>
            <a:off x="6280350" y="2396375"/>
            <a:ext cx="2167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User put their stuff to cart</a:t>
            </a:r>
            <a:endParaRPr sz="20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28" name="Google Shape;1428;p31"/>
          <p:cNvPicPr preferRelativeResize="0"/>
          <p:nvPr/>
        </p:nvPicPr>
        <p:blipFill rotWithShape="1">
          <a:blip r:embed="rId3">
            <a:alphaModFix/>
          </a:blip>
          <a:srcRect l="2116" r="2125"/>
          <a:stretch/>
        </p:blipFill>
        <p:spPr>
          <a:xfrm>
            <a:off x="1667625" y="3306000"/>
            <a:ext cx="7476376" cy="4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Google Shape;14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700" y="3273187"/>
            <a:ext cx="510050" cy="5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0" name="Google Shape;14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25" y="3273187"/>
            <a:ext cx="510050" cy="5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1" name="Google Shape;14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775" y="3273187"/>
            <a:ext cx="510050" cy="5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7" name="Google Shape;1437;p32"/>
          <p:cNvPicPr preferRelativeResize="0"/>
          <p:nvPr/>
        </p:nvPicPr>
        <p:blipFill rotWithShape="1">
          <a:blip r:embed="rId3">
            <a:alphaModFix/>
          </a:blip>
          <a:srcRect l="1037" r="1047"/>
          <a:stretch/>
        </p:blipFill>
        <p:spPr>
          <a:xfrm flipH="1">
            <a:off x="-3" y="3306000"/>
            <a:ext cx="7644575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32"/>
          <p:cNvSpPr txBox="1"/>
          <p:nvPr/>
        </p:nvSpPr>
        <p:spPr>
          <a:xfrm>
            <a:off x="3488100" y="2396375"/>
            <a:ext cx="2167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Admin received notification</a:t>
            </a:r>
            <a:endParaRPr sz="20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41" name="Google Shape;1441;p32"/>
          <p:cNvSpPr txBox="1"/>
          <p:nvPr/>
        </p:nvSpPr>
        <p:spPr>
          <a:xfrm>
            <a:off x="695850" y="2396375"/>
            <a:ext cx="2167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User check out</a:t>
            </a:r>
            <a:endParaRPr sz="20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42" name="Google Shape;1442;p32"/>
          <p:cNvSpPr txBox="1"/>
          <p:nvPr/>
        </p:nvSpPr>
        <p:spPr>
          <a:xfrm>
            <a:off x="6280350" y="2514558"/>
            <a:ext cx="21678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Admin accepts and deliver</a:t>
            </a:r>
            <a:endParaRPr sz="20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43" name="Google Shape;14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909722" y="3265927"/>
            <a:ext cx="909050" cy="6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Google Shape;144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700" y="3273187"/>
            <a:ext cx="510050" cy="5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Google Shape;144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725" y="3273187"/>
            <a:ext cx="510050" cy="5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tic Sports Marketing Plan by Slidesgo">
  <a:themeElements>
    <a:clrScheme name="Simple Light">
      <a:dk1>
        <a:srgbClr val="000000"/>
      </a:dk1>
      <a:lt1>
        <a:srgbClr val="FFFFFF"/>
      </a:lt1>
      <a:dk2>
        <a:srgbClr val="05B5FF"/>
      </a:dk2>
      <a:lt2>
        <a:srgbClr val="C71FE9"/>
      </a:lt2>
      <a:accent1>
        <a:srgbClr val="05B5FF"/>
      </a:accent1>
      <a:accent2>
        <a:srgbClr val="C71FE9"/>
      </a:accent2>
      <a:accent3>
        <a:srgbClr val="FFFFFF"/>
      </a:accent3>
      <a:accent4>
        <a:srgbClr val="8E89A8"/>
      </a:accent4>
      <a:accent5>
        <a:srgbClr val="FFFFFF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197</Words>
  <Application>Microsoft Office PowerPoint</Application>
  <PresentationFormat>On-screen Show (16:9)</PresentationFormat>
  <Paragraphs>63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Bebas Neue</vt:lpstr>
      <vt:lpstr>Arial</vt:lpstr>
      <vt:lpstr>Muli</vt:lpstr>
      <vt:lpstr>Natic Sports Marketing Plan by Slidesgo</vt:lpstr>
      <vt:lpstr>SHop  FIT HUB</vt:lpstr>
      <vt:lpstr>TABLE OF CONTENTS</vt:lpstr>
      <vt:lpstr>1.Overview</vt:lpstr>
      <vt:lpstr>What did we used to make this website ?</vt:lpstr>
      <vt:lpstr>2.Function</vt:lpstr>
      <vt:lpstr>User</vt:lpstr>
      <vt:lpstr>PowerPoint Presentation</vt:lpstr>
      <vt:lpstr>3.Analyze how it work</vt:lpstr>
      <vt:lpstr>PowerPoint Presentation</vt:lpstr>
      <vt:lpstr>PowerPoint Presentation</vt:lpstr>
      <vt:lpstr>PowerPoint Presentation</vt:lpstr>
      <vt:lpstr>Demo</vt:lpstr>
      <vt:lpstr>5.Summary</vt:lpstr>
      <vt:lpstr>6.improvements</vt:lpstr>
      <vt:lpstr>Some flaws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NATIC  SPORTS</dc:title>
  <cp:lastModifiedBy>Tran Thai</cp:lastModifiedBy>
  <cp:revision>5</cp:revision>
  <dcterms:modified xsi:type="dcterms:W3CDTF">2023-11-02T13:09:43Z</dcterms:modified>
</cp:coreProperties>
</file>