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0" r:id="rId4"/>
    <p:sldId id="271" r:id="rId5"/>
    <p:sldId id="257" r:id="rId6"/>
    <p:sldId id="258" r:id="rId7"/>
    <p:sldId id="259" r:id="rId8"/>
    <p:sldId id="264" r:id="rId9"/>
    <p:sldId id="263" r:id="rId10"/>
    <p:sldId id="262" r:id="rId11"/>
    <p:sldId id="261" r:id="rId12"/>
    <p:sldId id="26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00" autoAdjust="0"/>
  </p:normalViewPr>
  <p:slideViewPr>
    <p:cSldViewPr>
      <p:cViewPr>
        <p:scale>
          <a:sx n="66" d="100"/>
          <a:sy n="66" d="100"/>
        </p:scale>
        <p:origin x="-6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7AA0-FE58-47F6-A02D-EC4B7BDF233F}" type="datetimeFigureOut">
              <a:rPr lang="th-TH" smtClean="0"/>
              <a:pPr/>
              <a:t>22/08/56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4EA70-FCF9-485C-A6BB-3360F432AEC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777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25 ตุลาคม 2554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TH SarabunPSK" pitchFamily="34" charset="-34"/>
                <a:cs typeface="TH SarabunPSK" pitchFamily="34" charset="-34"/>
              </a:rPr>
              <a:t>http://www.thaiall.com/php5</a:t>
            </a:r>
            <a:endParaRPr lang="th-TH" sz="18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4EA70-FCF9-485C-A6BB-3360F432AEC9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D1E8-B74F-4A32-B14D-B93EC6F040DD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C97A-1FA7-4399-B37C-F20401CE8414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2AF4-68A1-4475-80E3-813EAC8C7CF4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F06-F69A-4D3E-BD00-1F978F9E5CE9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6FE-16CB-43CF-833A-D7A34645EDDB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82BD-73FA-416C-A2B5-E560CAF22222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DCAD-518D-4C73-954E-B54D5A9EAFDB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248-CB75-475A-856C-33B758CC352C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D653-6D27-4CF9-930A-A1618FBC89C7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5589-859B-4027-9E67-CDE943DFBA93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18D-C11A-47E2-9858-99DCB4F40D63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5D65-AA01-448B-A512-B06C52B5036A}" type="datetime1">
              <a:rPr lang="en-US" smtClean="0"/>
              <a:pPr/>
              <a:t>2013-08-22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1458-8069-4D9A-B746-B5E94991C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8fJIT468XOU" TargetMode="External"/><Relationship Id="rId3" Type="http://schemas.openxmlformats.org/officeDocument/2006/relationships/hyperlink" Target="http://www.thaiall.com/office/wordpage/slides.pptx" TargetMode="External"/><Relationship Id="rId7" Type="http://schemas.openxmlformats.org/officeDocument/2006/relationships/hyperlink" Target="http://www.thaiall.com/php5/php_ueuo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watch?v=Kl_37RTmZRo" TargetMode="External"/><Relationship Id="rId5" Type="http://schemas.openxmlformats.org/officeDocument/2006/relationships/hyperlink" Target="http://www.youtube.com/watch?v=rVC7_di9c7U" TargetMode="External"/><Relationship Id="rId4" Type="http://schemas.openxmlformats.org/officeDocument/2006/relationships/hyperlink" Target="http://www.thaiall.com/office/wordpage/" TargetMode="External"/><Relationship Id="rId9" Type="http://schemas.openxmlformats.org/officeDocument/2006/relationships/hyperlink" Target="http://www.thaiall.com/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thaial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3" y="476672"/>
            <a:ext cx="8784976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การเขียนเว็บ</a:t>
            </a:r>
            <a:r>
              <a:rPr lang="th-TH" sz="5400" b="1" dirty="0" err="1" smtClean="0">
                <a:latin typeface="TH SarabunPSK" pitchFamily="34" charset="-34"/>
                <a:cs typeface="TH SarabunPSK" pitchFamily="34" charset="-34"/>
              </a:rPr>
              <a:t>เพจ</a:t>
            </a:r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sz="5400" b="1" dirty="0" smtClean="0">
                <a:latin typeface="TH SarabunPSK" pitchFamily="34" charset="-34"/>
                <a:cs typeface="TH SarabunPSK" pitchFamily="34" charset="-34"/>
              </a:rPr>
              <a:t>Microsoft Word</a:t>
            </a:r>
          </a:p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หัวข้อ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“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การออกแบบ การจัดทำ และการบริหารเว็บไซต์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”</a:t>
            </a:r>
          </a:p>
          <a:p>
            <a:pPr algn="ctr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โดย ผศ.บุรินทร์ รุจจนพันธุ์</a:t>
            </a:r>
          </a:p>
          <a:p>
            <a:pPr algn="ctr"/>
            <a:r>
              <a:rPr lang="th-TH" sz="2000" dirty="0" smtClean="0">
                <a:latin typeface="Courier New" pitchFamily="49" charset="0"/>
                <a:hlinkClick r:id="rId3"/>
              </a:rPr>
              <a:t>http://www.thaiall.com/</a:t>
            </a:r>
            <a:r>
              <a:rPr lang="en-US" sz="2000" dirty="0" smtClean="0">
                <a:latin typeface="Courier New" pitchFamily="49" charset="0"/>
                <a:hlinkClick r:id="rId3"/>
              </a:rPr>
              <a:t>office/</a:t>
            </a:r>
            <a:r>
              <a:rPr lang="en-US" sz="2000" dirty="0" err="1" smtClean="0">
                <a:latin typeface="Courier New" pitchFamily="49" charset="0"/>
                <a:hlinkClick r:id="rId3"/>
              </a:rPr>
              <a:t>wordpage</a:t>
            </a:r>
            <a:r>
              <a:rPr lang="en-US" sz="2000" dirty="0" smtClean="0">
                <a:latin typeface="Courier New" pitchFamily="49" charset="0"/>
                <a:hlinkClick r:id="rId3"/>
              </a:rPr>
              <a:t>/slides</a:t>
            </a:r>
            <a:r>
              <a:rPr lang="th-TH" sz="2000" dirty="0" smtClean="0">
                <a:latin typeface="Courier New" pitchFamily="49" charset="0"/>
                <a:hlinkClick r:id="rId3"/>
              </a:rPr>
              <a:t>.</a:t>
            </a:r>
            <a:r>
              <a:rPr lang="th-TH" sz="2000" dirty="0" err="1" smtClean="0">
                <a:latin typeface="Courier New" pitchFamily="49" charset="0"/>
                <a:hlinkClick r:id="rId3"/>
              </a:rPr>
              <a:t>ppt</a:t>
            </a:r>
            <a:r>
              <a:rPr lang="en-US" sz="2000" dirty="0" smtClean="0">
                <a:latin typeface="Courier New" pitchFamily="49" charset="0"/>
                <a:hlinkClick r:id="rId3"/>
              </a:rPr>
              <a:t>x</a:t>
            </a:r>
            <a:endParaRPr lang="th-TH" sz="2000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ศุกร์ที่ 20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กันยายน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2556 08.00-12.00น.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891" y="4437112"/>
            <a:ext cx="5093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  <a:hlinkClick r:id="rId4"/>
              </a:rPr>
              <a:t>http://www.thaiall.com/office/wordpage/</a:t>
            </a:r>
            <a:endParaRPr lang="en-US" sz="24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  <a:hlinkClick r:id="rId5"/>
              </a:rPr>
              <a:t>http://www.youtube.com/watch?v=rVC7_di9c7U</a:t>
            </a:r>
            <a:endParaRPr lang="en-US" sz="24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  <a:hlinkClick r:id="rId6"/>
              </a:rPr>
              <a:t>http://www.youtube.com/watch?v=Kl_37RTmZRo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  <a:hlinkClick r:id="rId7"/>
              </a:rPr>
              <a:t>http://www.thaiall.com/php5/php_ueuo.pptx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  <a:hlinkClick r:id="rId8"/>
              </a:rPr>
              <a:t>http://www.youtube.com/watch?v=8fJIT468XOU</a:t>
            </a:r>
            <a:endParaRPr lang="en-US" sz="24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  <a:hlinkClick r:id="rId9"/>
              </a:rPr>
              <a:t>http://www.thaiall.com/html</a:t>
            </a:r>
            <a:endParaRPr lang="en-US" sz="24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17" y="4437112"/>
            <a:ext cx="3726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การเขียนเว็บเพจ 3 หน้า</a:t>
            </a:r>
          </a:p>
          <a:p>
            <a:pPr algn="r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คลิ๊ป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การเขียนเว็บเพจ 3 หน้า</a:t>
            </a:r>
          </a:p>
          <a:p>
            <a:pPr algn="r"/>
            <a:r>
              <a:rPr lang="th-TH" sz="2400" dirty="0" err="1" smtClean="0">
                <a:latin typeface="TH SarabunPSK" pitchFamily="34" charset="-34"/>
                <a:cs typeface="TH SarabunPSK" pitchFamily="34" charset="-34"/>
              </a:rPr>
              <a:t>คลิ๊ปสมัครโฮมเพจ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7host.com</a:t>
            </a:r>
            <a:endParaRPr lang="th-TH" sz="2400" dirty="0" smtClean="0">
              <a:latin typeface="TH SarabunPSK" pitchFamily="34" charset="-34"/>
              <a:cs typeface="TH SarabunPSK" pitchFamily="34" charset="-34"/>
            </a:endParaRPr>
          </a:p>
          <a:p>
            <a:pPr algn="r"/>
            <a:r>
              <a:rPr lang="th-TH" sz="2400" dirty="0" err="1" smtClean="0">
                <a:latin typeface="TH SarabunPSK" pitchFamily="34" charset="-34"/>
                <a:cs typeface="TH SarabunPSK" pitchFamily="34" charset="-34"/>
              </a:rPr>
              <a:t>คลิ๊ปสมัครโฮมเพจ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ueuo.com</a:t>
            </a:r>
            <a:endParaRPr lang="th-TH" sz="2400" dirty="0" smtClean="0">
              <a:latin typeface="TH SarabunPSK" pitchFamily="34" charset="-34"/>
              <a:cs typeface="TH SarabunPSK" pitchFamily="34" charset="-34"/>
            </a:endParaRPr>
          </a:p>
          <a:p>
            <a:pPr algn="r"/>
            <a:r>
              <a:rPr lang="th-TH" sz="2400" dirty="0" err="1" smtClean="0">
                <a:latin typeface="TH SarabunPSK" pitchFamily="34" charset="-34"/>
                <a:cs typeface="TH SarabunPSK" pitchFamily="34" charset="-34"/>
              </a:rPr>
              <a:t>คลิ๊ปสมัครโฮมเพจ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thainame.net</a:t>
            </a:r>
            <a:endParaRPr lang="th-TH" sz="24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algn="r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การเขียนเว็บเพจด้วยภาษา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HTML</a:t>
            </a:r>
            <a:endParaRPr lang="en-US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78388"/>
            <a:ext cx="8472476" cy="5418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กำหนด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Page color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เป็นภาพพื้น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(Background)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75916"/>
            <a:ext cx="8352928" cy="542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เชื่อมโยงเว็บเพ</a:t>
            </a:r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จต่าง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ๆ เข้าด้วยกัน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(Link)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96266"/>
            <a:ext cx="8208912" cy="5483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เลือกแฟ้มที่ต้องการเชื่อมโยง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(select file)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9" y="1196752"/>
            <a:ext cx="8534175" cy="5377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เชื่อมโยงให้ครบทุกเว็บ</a:t>
            </a:r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เพจ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(footer)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04664"/>
            <a:ext cx="77048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ส่งผลงานที่ทำเสร็จแล้ว </a:t>
            </a:r>
            <a:r>
              <a:rPr lang="en-US" sz="5400" b="1" dirty="0" smtClean="0">
                <a:latin typeface="TH SarabunPSK" pitchFamily="34" charset="-34"/>
                <a:cs typeface="TH SarabunPSK" pitchFamily="34" charset="-34"/>
              </a:rPr>
              <a:t>(Upload)</a:t>
            </a:r>
            <a:endParaRPr lang="th-TH" sz="5400" b="1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ไปเผยแพร่ใน 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7host.com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ueuo.com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thainame.net </a:t>
            </a:r>
            <a:r>
              <a:rPr lang="th-TH" sz="3600" b="1" dirty="0" smtClean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กลุ่ม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NTU</a:t>
            </a:r>
          </a:p>
          <a:p>
            <a:pPr algn="ctr"/>
            <a:endParaRPr lang="th-TH" sz="5400" b="1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แล้วส่งลิงค์ผลงานไปเผยแพร่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(Share)</a:t>
            </a:r>
            <a:endParaRPr lang="th-TH" sz="4400" b="1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  <a:hlinkClick r:id="rId2"/>
              </a:rPr>
              <a:t>http://www.facebook.com/thaiall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4400" b="1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en-US" sz="54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764705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7200" b="1" dirty="0" smtClean="0">
                <a:latin typeface="TH SarabunPSK" pitchFamily="34" charset="-34"/>
                <a:cs typeface="TH SarabunPSK" pitchFamily="34" charset="-34"/>
              </a:rPr>
              <a:t>ถาม – ตอบ</a:t>
            </a:r>
          </a:p>
          <a:p>
            <a:pPr algn="ctr"/>
            <a:r>
              <a:rPr lang="en-US" sz="7200" b="1" dirty="0" smtClean="0">
                <a:latin typeface="TH SarabunPSK" pitchFamily="34" charset="-34"/>
                <a:cs typeface="TH SarabunPSK" pitchFamily="34" charset="-34"/>
              </a:rPr>
              <a:t>Question - Answer</a:t>
            </a:r>
            <a:endParaRPr lang="th-TH" sz="72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393305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atin typeface="TH SarabunPSK" pitchFamily="34" charset="-34"/>
                <a:cs typeface="TH SarabunPSK" pitchFamily="34" charset="-34"/>
              </a:rPr>
              <a:t>?</a:t>
            </a:r>
            <a:endParaRPr lang="th-TH" sz="44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135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โดเมน</a:t>
            </a:r>
            <a:r>
              <a:rPr lang="th-TH" sz="4000" b="1" dirty="0" err="1" smtClean="0">
                <a:latin typeface="TH SarabunPSK" pitchFamily="34" charset="-34"/>
                <a:cs typeface="TH SarabunPSK" pitchFamily="34" charset="-34"/>
              </a:rPr>
              <a:t>เนม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(Domain name)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3888432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ตัวอย่าง</a:t>
            </a:r>
          </a:p>
          <a:p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sanook.com</a:t>
            </a:r>
          </a:p>
          <a:p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nation.ac.th</a:t>
            </a:r>
          </a:p>
          <a:p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nation-u.com</a:t>
            </a:r>
          </a:p>
          <a:p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nationchannel.com</a:t>
            </a:r>
          </a:p>
          <a:p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thaiall.com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2780928"/>
            <a:ext cx="5616624" cy="3908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จดโดเมนที่ไหน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godaddy.com (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350 </a:t>
            </a:r>
            <a:r>
              <a:rPr lang="th-TH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บาท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= $10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thnic.co.th (856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บาท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siamdomain.com (450 + redirect) 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4gbhost.com (host 600 + </a:t>
            </a:r>
            <a:r>
              <a:rPr lang="en-US" sz="40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dn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280)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all.in.th (63,705 = 8/2555)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135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เว็บโฮส</a:t>
            </a:r>
            <a:r>
              <a:rPr lang="th-TH" sz="4000" b="1" dirty="0" err="1" smtClean="0">
                <a:latin typeface="TH SarabunPSK" pitchFamily="34" charset="-34"/>
                <a:cs typeface="TH SarabunPSK" pitchFamily="34" charset="-34"/>
              </a:rPr>
              <a:t>ติ้ง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(Web Hosting)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639" y="1988840"/>
            <a:ext cx="8568952" cy="39087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dirty="0" smtClean="0">
                <a:latin typeface="TH SarabunPSK" pitchFamily="34" charset="-34"/>
                <a:cs typeface="TH SarabunPSK" pitchFamily="34" charset="-34"/>
              </a:rPr>
              <a:t>เช่าโฮสที่</a:t>
            </a:r>
            <a:r>
              <a:rPr lang="th-TH" sz="4800" b="1" dirty="0" smtClean="0">
                <a:latin typeface="TH SarabunPSK" pitchFamily="34" charset="-34"/>
                <a:cs typeface="TH SarabunPSK" pitchFamily="34" charset="-34"/>
              </a:rPr>
              <a:t>ไหนดี ในไทย หรือนอกไทย</a:t>
            </a:r>
            <a:endParaRPr lang="en-US" sz="48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1. Hostingfever.com  600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บาทต่อปี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2. Siamhost.net 1,200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บาทต่อปี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3. Hypermart.net $60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ต่อปี</a:t>
            </a:r>
            <a:endParaRPr lang="en-US" sz="4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4. Godaddy.com $60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ต่อปี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/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10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GB</a:t>
            </a:r>
            <a:endParaRPr lang="th-TH" sz="4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5. 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https://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www.thnic.co.th/thHost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  3,600 บาทต่อปี</a:t>
            </a:r>
            <a:endParaRPr lang="en-US" sz="4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135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เหตุการณ์ในองค์กรกับเว็บไซต์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(Event in organization)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848872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1. ยังไม่มีโดเมน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2. เพียงแต่รู้ว่ามีเว็บไซต์ แต่ไม่มีกิจกรรม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3. ประชาสัมพันธ์ แต่ไม่มีกิจกรรมในเว็บไซต์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4. ต้องการปรับปรุง แต่ไม่มีคนทำ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5. มีบุคลากร แต่ไม่สามารถทำตรงตามนโยบาย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6. มีบุคลากรที่ทำได้ แต่ไม่มีข้อมูลเข้าเว็บไซต์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7. มีบุคลากร และทำได้ ตรงตามนโยบาย</a:t>
            </a:r>
            <a:endParaRPr lang="en-US" sz="4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44941"/>
            <a:ext cx="7900969" cy="555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วางแผนเขียนเว็บ</a:t>
            </a:r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เพจ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3 หน้า กับ 2 ภาพ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(Planning)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8550"/>
            <a:ext cx="8314961" cy="5396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บันทึกเป็น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Webpage, Filtered (Save as)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9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3108"/>
            <a:ext cx="8130480" cy="5353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ทดสอบผลการเขียนเว็บ</a:t>
            </a:r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เพจ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Browser (Testing)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2" y="1412776"/>
            <a:ext cx="8327260" cy="5168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สร้างตารางในเว็บ</a:t>
            </a:r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เพจ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(Table)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5" y="1268761"/>
            <a:ext cx="8283637" cy="529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จัดรูปแบบ และเติมสีให้สวยงาม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(Header &amp; Footer)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458-8069-4D9A-B746-B5E94991C8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422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วางแผนเขียนเว็บเพจ 3 หน้า กับ 2 ภาพ (Planning)</vt:lpstr>
      <vt:lpstr>บันทึกเป็น Webpage, Filtered (Save as)</vt:lpstr>
      <vt:lpstr>ทดสอบผลการเขียนเว็บเพจใน Browser (Testing)</vt:lpstr>
      <vt:lpstr>สร้างตารางในเว็บเพจ (Table)</vt:lpstr>
      <vt:lpstr>จัดรูปแบบ และเติมสีให้สวยงาม (Header &amp; Footer)</vt:lpstr>
      <vt:lpstr>กำหนด Page color เป็นภาพพื้น (Background)</vt:lpstr>
      <vt:lpstr>เชื่อมโยงเว็บเพจต่าง ๆ เข้าด้วยกัน (Link)</vt:lpstr>
      <vt:lpstr>เลือกแฟ้มที่ต้องการเชื่อมโยง (select file)</vt:lpstr>
      <vt:lpstr>เชื่อมโยงให้ครบทุกเว็บเพจ (footer)</vt:lpstr>
      <vt:lpstr>PowerPoint Presentation</vt:lpstr>
      <vt:lpstr>PowerPoint Presentation</vt:lpstr>
    </vt:vector>
  </TitlesOfParts>
  <Company>myhome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desktop</cp:lastModifiedBy>
  <cp:revision>16</cp:revision>
  <dcterms:created xsi:type="dcterms:W3CDTF">2011-10-24T14:13:22Z</dcterms:created>
  <dcterms:modified xsi:type="dcterms:W3CDTF">2013-08-22T12:11:31Z</dcterms:modified>
</cp:coreProperties>
</file>