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comments/comment1.xml" ContentType="application/vnd.openxmlformats-officedocument.presentationml.comments+xml"/>
  <Override PartName="/ppt/diagrams/data3.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79" r:id="rId3"/>
    <p:sldId id="280" r:id="rId4"/>
    <p:sldId id="286" r:id="rId5"/>
    <p:sldId id="285" r:id="rId6"/>
    <p:sldId id="284" r:id="rId7"/>
    <p:sldId id="283" r:id="rId8"/>
    <p:sldId id="282" r:id="rId9"/>
    <p:sldId id="281" r:id="rId10"/>
    <p:sldId id="289" r:id="rId11"/>
    <p:sldId id="288" r:id="rId12"/>
    <p:sldId id="287" r:id="rId13"/>
    <p:sldId id="276" r:id="rId14"/>
    <p:sldId id="277" r:id="rId15"/>
    <p:sldId id="262" r:id="rId16"/>
    <p:sldId id="263" r:id="rId17"/>
    <p:sldId id="268" r:id="rId18"/>
    <p:sldId id="270" r:id="rId19"/>
    <p:sldId id="295" r:id="rId20"/>
    <p:sldId id="290" r:id="rId21"/>
    <p:sldId id="293" r:id="rId22"/>
    <p:sldId id="292" r:id="rId23"/>
    <p:sldId id="291" r:id="rId24"/>
    <p:sldId id="294" r:id="rId25"/>
    <p:sldId id="257" r:id="rId26"/>
    <p:sldId id="258" r:id="rId27"/>
    <p:sldId id="259" r:id="rId28"/>
    <p:sldId id="261" r:id="rId29"/>
    <p:sldId id="274" r:id="rId30"/>
    <p:sldId id="275" r:id="rId31"/>
    <p:sldId id="273" r:id="rId32"/>
    <p:sldId id="302" r:id="rId33"/>
    <p:sldId id="304" r:id="rId34"/>
    <p:sldId id="305" r:id="rId35"/>
    <p:sldId id="303" r:id="rId36"/>
    <p:sldId id="307" r:id="rId37"/>
    <p:sldId id="306" r:id="rId38"/>
    <p:sldId id="269" r:id="rId39"/>
    <p:sldId id="271" r:id="rId40"/>
    <p:sldId id="296" r:id="rId41"/>
    <p:sldId id="301" r:id="rId42"/>
    <p:sldId id="297" r:id="rId43"/>
    <p:sldId id="298" r:id="rId44"/>
    <p:sldId id="299" r:id="rId45"/>
    <p:sldId id="300" r:id="rId46"/>
    <p:sldId id="278" r:id="rId47"/>
    <p:sldId id="308" r:id="rId48"/>
    <p:sldId id="264" r:id="rId49"/>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mpaq" initials="C"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0" autoAdjust="0"/>
    <p:restoredTop sz="77089" autoAdjust="0"/>
  </p:normalViewPr>
  <p:slideViewPr>
    <p:cSldViewPr>
      <p:cViewPr varScale="1">
        <p:scale>
          <a:sx n="75" d="100"/>
          <a:sy n="75" d="100"/>
        </p:scale>
        <p:origin x="-10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62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9-05T16:25:30.694" idx="5">
    <p:pos x="1375" y="1131"/>
    <p:text>ภาพตัดแปะ</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FA10DA-77AA-49E5-9D58-05079AF56496}" type="doc">
      <dgm:prSet loTypeId="urn:microsoft.com/office/officeart/2005/8/layout/hChevron3" loCatId="process" qsTypeId="urn:microsoft.com/office/officeart/2005/8/quickstyle/simple1" qsCatId="simple" csTypeId="urn:microsoft.com/office/officeart/2005/8/colors/accent1_2" csCatId="accent1" phldr="1"/>
      <dgm:spPr/>
    </dgm:pt>
    <dgm:pt modelId="{EFCBE999-98EB-44AE-BB1F-77E92E1AFCB8}">
      <dgm:prSet phldrT="[ข้อความ]"/>
      <dgm:spPr/>
      <dgm:t>
        <a:bodyPr/>
        <a:lstStyle/>
        <a:p>
          <a:r>
            <a:rPr lang="en-US" dirty="0" smtClean="0"/>
            <a:t>Plan</a:t>
          </a:r>
          <a:endParaRPr lang="th-TH" dirty="0"/>
        </a:p>
      </dgm:t>
    </dgm:pt>
    <dgm:pt modelId="{D3F36022-A70C-4FE8-B657-6EDE18B488A8}" type="parTrans" cxnId="{C01A3B3F-35D5-4552-B192-BBFF17A3E1E6}">
      <dgm:prSet/>
      <dgm:spPr/>
      <dgm:t>
        <a:bodyPr/>
        <a:lstStyle/>
        <a:p>
          <a:endParaRPr lang="th-TH"/>
        </a:p>
      </dgm:t>
    </dgm:pt>
    <dgm:pt modelId="{12B5C4CE-AF04-4114-8F09-202552678F66}" type="sibTrans" cxnId="{C01A3B3F-35D5-4552-B192-BBFF17A3E1E6}">
      <dgm:prSet/>
      <dgm:spPr/>
      <dgm:t>
        <a:bodyPr/>
        <a:lstStyle/>
        <a:p>
          <a:endParaRPr lang="th-TH"/>
        </a:p>
      </dgm:t>
    </dgm:pt>
    <dgm:pt modelId="{8557881E-0771-4326-A3FE-0440BF4892AD}">
      <dgm:prSet phldrT="[ข้อความ]"/>
      <dgm:spPr/>
      <dgm:t>
        <a:bodyPr/>
        <a:lstStyle/>
        <a:p>
          <a:r>
            <a:rPr lang="en-US" dirty="0" smtClean="0"/>
            <a:t>Do</a:t>
          </a:r>
          <a:endParaRPr lang="th-TH" dirty="0"/>
        </a:p>
      </dgm:t>
    </dgm:pt>
    <dgm:pt modelId="{C163A7B6-DF24-4672-B63D-425C85DCDA70}" type="parTrans" cxnId="{0F55821B-924A-4AED-B285-0D69CE846156}">
      <dgm:prSet/>
      <dgm:spPr/>
      <dgm:t>
        <a:bodyPr/>
        <a:lstStyle/>
        <a:p>
          <a:endParaRPr lang="th-TH"/>
        </a:p>
      </dgm:t>
    </dgm:pt>
    <dgm:pt modelId="{90A2B291-F700-4A98-A137-F5AF8FE9C3ED}" type="sibTrans" cxnId="{0F55821B-924A-4AED-B285-0D69CE846156}">
      <dgm:prSet/>
      <dgm:spPr/>
      <dgm:t>
        <a:bodyPr/>
        <a:lstStyle/>
        <a:p>
          <a:endParaRPr lang="th-TH"/>
        </a:p>
      </dgm:t>
    </dgm:pt>
    <dgm:pt modelId="{9C4CAA64-6A45-4BEC-8547-0A1D8803C4F6}">
      <dgm:prSet phldrT="[ข้อความ]"/>
      <dgm:spPr/>
      <dgm:t>
        <a:bodyPr/>
        <a:lstStyle/>
        <a:p>
          <a:r>
            <a:rPr lang="en-US" dirty="0" smtClean="0"/>
            <a:t>Check</a:t>
          </a:r>
          <a:endParaRPr lang="th-TH" dirty="0"/>
        </a:p>
      </dgm:t>
    </dgm:pt>
    <dgm:pt modelId="{6EAA45F7-1167-48F2-9D10-29648B3ACEF3}" type="parTrans" cxnId="{D834108D-94B5-4AA6-8899-6C4F7B5461D1}">
      <dgm:prSet/>
      <dgm:spPr/>
      <dgm:t>
        <a:bodyPr/>
        <a:lstStyle/>
        <a:p>
          <a:endParaRPr lang="th-TH"/>
        </a:p>
      </dgm:t>
    </dgm:pt>
    <dgm:pt modelId="{6297A2B4-859D-4FF6-8271-7AD1CCDEB503}" type="sibTrans" cxnId="{D834108D-94B5-4AA6-8899-6C4F7B5461D1}">
      <dgm:prSet/>
      <dgm:spPr/>
      <dgm:t>
        <a:bodyPr/>
        <a:lstStyle/>
        <a:p>
          <a:endParaRPr lang="th-TH"/>
        </a:p>
      </dgm:t>
    </dgm:pt>
    <dgm:pt modelId="{69981BAB-64A3-47C9-A680-658527E77627}">
      <dgm:prSet phldrT="[ข้อความ]"/>
      <dgm:spPr/>
      <dgm:t>
        <a:bodyPr/>
        <a:lstStyle/>
        <a:p>
          <a:r>
            <a:rPr lang="en-US" dirty="0" smtClean="0"/>
            <a:t>Action</a:t>
          </a:r>
          <a:endParaRPr lang="th-TH" dirty="0"/>
        </a:p>
      </dgm:t>
    </dgm:pt>
    <dgm:pt modelId="{9092E1C2-7632-4A07-A4B9-DBF4007E8E00}" type="parTrans" cxnId="{B40CA5D8-B0E9-4856-A056-7E88D5B3F5BA}">
      <dgm:prSet/>
      <dgm:spPr/>
      <dgm:t>
        <a:bodyPr/>
        <a:lstStyle/>
        <a:p>
          <a:endParaRPr lang="th-TH"/>
        </a:p>
      </dgm:t>
    </dgm:pt>
    <dgm:pt modelId="{930345BE-DD3D-412D-ADA3-19AAF97F7375}" type="sibTrans" cxnId="{B40CA5D8-B0E9-4856-A056-7E88D5B3F5BA}">
      <dgm:prSet/>
      <dgm:spPr/>
      <dgm:t>
        <a:bodyPr/>
        <a:lstStyle/>
        <a:p>
          <a:endParaRPr lang="th-TH"/>
        </a:p>
      </dgm:t>
    </dgm:pt>
    <dgm:pt modelId="{EF861B7D-601C-4FD2-854A-3EA32BC3D812}" type="pres">
      <dgm:prSet presAssocID="{89FA10DA-77AA-49E5-9D58-05079AF56496}" presName="Name0" presStyleCnt="0">
        <dgm:presLayoutVars>
          <dgm:dir/>
          <dgm:resizeHandles val="exact"/>
        </dgm:presLayoutVars>
      </dgm:prSet>
      <dgm:spPr/>
    </dgm:pt>
    <dgm:pt modelId="{ADA52545-2DFF-4008-A83F-4A3421D52721}" type="pres">
      <dgm:prSet presAssocID="{EFCBE999-98EB-44AE-BB1F-77E92E1AFCB8}" presName="parTxOnly" presStyleLbl="node1" presStyleIdx="0" presStyleCnt="4">
        <dgm:presLayoutVars>
          <dgm:bulletEnabled val="1"/>
        </dgm:presLayoutVars>
      </dgm:prSet>
      <dgm:spPr/>
      <dgm:t>
        <a:bodyPr/>
        <a:lstStyle/>
        <a:p>
          <a:endParaRPr lang="th-TH"/>
        </a:p>
      </dgm:t>
    </dgm:pt>
    <dgm:pt modelId="{F9608A30-9B35-44D6-B092-BC79432EC4E7}" type="pres">
      <dgm:prSet presAssocID="{12B5C4CE-AF04-4114-8F09-202552678F66}" presName="parSpace" presStyleCnt="0"/>
      <dgm:spPr/>
    </dgm:pt>
    <dgm:pt modelId="{21A64FBC-9EB7-4552-ADB8-95D1942E7BA0}" type="pres">
      <dgm:prSet presAssocID="{8557881E-0771-4326-A3FE-0440BF4892AD}" presName="parTxOnly" presStyleLbl="node1" presStyleIdx="1" presStyleCnt="4">
        <dgm:presLayoutVars>
          <dgm:bulletEnabled val="1"/>
        </dgm:presLayoutVars>
      </dgm:prSet>
      <dgm:spPr/>
      <dgm:t>
        <a:bodyPr/>
        <a:lstStyle/>
        <a:p>
          <a:endParaRPr lang="th-TH"/>
        </a:p>
      </dgm:t>
    </dgm:pt>
    <dgm:pt modelId="{CF765745-FFF7-4C07-8D6C-B028FFCDC716}" type="pres">
      <dgm:prSet presAssocID="{90A2B291-F700-4A98-A137-F5AF8FE9C3ED}" presName="parSpace" presStyleCnt="0"/>
      <dgm:spPr/>
    </dgm:pt>
    <dgm:pt modelId="{648FBA66-DAD0-4E2A-91CC-CD3932A6B037}" type="pres">
      <dgm:prSet presAssocID="{9C4CAA64-6A45-4BEC-8547-0A1D8803C4F6}" presName="parTxOnly" presStyleLbl="node1" presStyleIdx="2" presStyleCnt="4">
        <dgm:presLayoutVars>
          <dgm:bulletEnabled val="1"/>
        </dgm:presLayoutVars>
      </dgm:prSet>
      <dgm:spPr/>
      <dgm:t>
        <a:bodyPr/>
        <a:lstStyle/>
        <a:p>
          <a:endParaRPr lang="th-TH"/>
        </a:p>
      </dgm:t>
    </dgm:pt>
    <dgm:pt modelId="{B64A2954-224C-40F2-AD9E-BFB292C641A2}" type="pres">
      <dgm:prSet presAssocID="{6297A2B4-859D-4FF6-8271-7AD1CCDEB503}" presName="parSpace" presStyleCnt="0"/>
      <dgm:spPr/>
    </dgm:pt>
    <dgm:pt modelId="{21BA1D97-C6E0-475E-9E42-1F389E86CF50}" type="pres">
      <dgm:prSet presAssocID="{69981BAB-64A3-47C9-A680-658527E77627}" presName="parTxOnly" presStyleLbl="node1" presStyleIdx="3" presStyleCnt="4">
        <dgm:presLayoutVars>
          <dgm:bulletEnabled val="1"/>
        </dgm:presLayoutVars>
      </dgm:prSet>
      <dgm:spPr/>
      <dgm:t>
        <a:bodyPr/>
        <a:lstStyle/>
        <a:p>
          <a:endParaRPr lang="th-TH"/>
        </a:p>
      </dgm:t>
    </dgm:pt>
  </dgm:ptLst>
  <dgm:cxnLst>
    <dgm:cxn modelId="{C01A3B3F-35D5-4552-B192-BBFF17A3E1E6}" srcId="{89FA10DA-77AA-49E5-9D58-05079AF56496}" destId="{EFCBE999-98EB-44AE-BB1F-77E92E1AFCB8}" srcOrd="0" destOrd="0" parTransId="{D3F36022-A70C-4FE8-B657-6EDE18B488A8}" sibTransId="{12B5C4CE-AF04-4114-8F09-202552678F66}"/>
    <dgm:cxn modelId="{0F55821B-924A-4AED-B285-0D69CE846156}" srcId="{89FA10DA-77AA-49E5-9D58-05079AF56496}" destId="{8557881E-0771-4326-A3FE-0440BF4892AD}" srcOrd="1" destOrd="0" parTransId="{C163A7B6-DF24-4672-B63D-425C85DCDA70}" sibTransId="{90A2B291-F700-4A98-A137-F5AF8FE9C3ED}"/>
    <dgm:cxn modelId="{6CCA61DC-6DC3-42B7-9668-549D86D1726A}" type="presOf" srcId="{89FA10DA-77AA-49E5-9D58-05079AF56496}" destId="{EF861B7D-601C-4FD2-854A-3EA32BC3D812}" srcOrd="0" destOrd="0" presId="urn:microsoft.com/office/officeart/2005/8/layout/hChevron3"/>
    <dgm:cxn modelId="{D834108D-94B5-4AA6-8899-6C4F7B5461D1}" srcId="{89FA10DA-77AA-49E5-9D58-05079AF56496}" destId="{9C4CAA64-6A45-4BEC-8547-0A1D8803C4F6}" srcOrd="2" destOrd="0" parTransId="{6EAA45F7-1167-48F2-9D10-29648B3ACEF3}" sibTransId="{6297A2B4-859D-4FF6-8271-7AD1CCDEB503}"/>
    <dgm:cxn modelId="{96179104-860E-458D-B252-8CA45B38B66A}" type="presOf" srcId="{EFCBE999-98EB-44AE-BB1F-77E92E1AFCB8}" destId="{ADA52545-2DFF-4008-A83F-4A3421D52721}" srcOrd="0" destOrd="0" presId="urn:microsoft.com/office/officeart/2005/8/layout/hChevron3"/>
    <dgm:cxn modelId="{863B6BC2-A9C2-46A8-913D-337A3EB6E690}" type="presOf" srcId="{69981BAB-64A3-47C9-A680-658527E77627}" destId="{21BA1D97-C6E0-475E-9E42-1F389E86CF50}" srcOrd="0" destOrd="0" presId="urn:microsoft.com/office/officeart/2005/8/layout/hChevron3"/>
    <dgm:cxn modelId="{9FB54F19-6EC2-41D4-84F4-836885D9427A}" type="presOf" srcId="{8557881E-0771-4326-A3FE-0440BF4892AD}" destId="{21A64FBC-9EB7-4552-ADB8-95D1942E7BA0}" srcOrd="0" destOrd="0" presId="urn:microsoft.com/office/officeart/2005/8/layout/hChevron3"/>
    <dgm:cxn modelId="{B40CA5D8-B0E9-4856-A056-7E88D5B3F5BA}" srcId="{89FA10DA-77AA-49E5-9D58-05079AF56496}" destId="{69981BAB-64A3-47C9-A680-658527E77627}" srcOrd="3" destOrd="0" parTransId="{9092E1C2-7632-4A07-A4B9-DBF4007E8E00}" sibTransId="{930345BE-DD3D-412D-ADA3-19AAF97F7375}"/>
    <dgm:cxn modelId="{C49F1E11-47C2-42C8-BA03-2A7F1B19B760}" type="presOf" srcId="{9C4CAA64-6A45-4BEC-8547-0A1D8803C4F6}" destId="{648FBA66-DAD0-4E2A-91CC-CD3932A6B037}" srcOrd="0" destOrd="0" presId="urn:microsoft.com/office/officeart/2005/8/layout/hChevron3"/>
    <dgm:cxn modelId="{FE3FDDC8-EEF2-4A70-A2C4-6D04E445319B}" type="presParOf" srcId="{EF861B7D-601C-4FD2-854A-3EA32BC3D812}" destId="{ADA52545-2DFF-4008-A83F-4A3421D52721}" srcOrd="0" destOrd="0" presId="urn:microsoft.com/office/officeart/2005/8/layout/hChevron3"/>
    <dgm:cxn modelId="{25A6D88A-2992-460E-8F44-1103562C6409}" type="presParOf" srcId="{EF861B7D-601C-4FD2-854A-3EA32BC3D812}" destId="{F9608A30-9B35-44D6-B092-BC79432EC4E7}" srcOrd="1" destOrd="0" presId="urn:microsoft.com/office/officeart/2005/8/layout/hChevron3"/>
    <dgm:cxn modelId="{98E93F3F-C963-44BF-AED0-58C2616F4EFC}" type="presParOf" srcId="{EF861B7D-601C-4FD2-854A-3EA32BC3D812}" destId="{21A64FBC-9EB7-4552-ADB8-95D1942E7BA0}" srcOrd="2" destOrd="0" presId="urn:microsoft.com/office/officeart/2005/8/layout/hChevron3"/>
    <dgm:cxn modelId="{F4243463-B8FC-4DAE-BCBC-41C977FDDF4A}" type="presParOf" srcId="{EF861B7D-601C-4FD2-854A-3EA32BC3D812}" destId="{CF765745-FFF7-4C07-8D6C-B028FFCDC716}" srcOrd="3" destOrd="0" presId="urn:microsoft.com/office/officeart/2005/8/layout/hChevron3"/>
    <dgm:cxn modelId="{45AA0205-661B-4CC7-8DA0-AD2AE24C578C}" type="presParOf" srcId="{EF861B7D-601C-4FD2-854A-3EA32BC3D812}" destId="{648FBA66-DAD0-4E2A-91CC-CD3932A6B037}" srcOrd="4" destOrd="0" presId="urn:microsoft.com/office/officeart/2005/8/layout/hChevron3"/>
    <dgm:cxn modelId="{D0EB1089-BD70-4E6F-94C2-F5BDE61E7956}" type="presParOf" srcId="{EF861B7D-601C-4FD2-854A-3EA32BC3D812}" destId="{B64A2954-224C-40F2-AD9E-BFB292C641A2}" srcOrd="5" destOrd="0" presId="urn:microsoft.com/office/officeart/2005/8/layout/hChevron3"/>
    <dgm:cxn modelId="{241BF016-4A0F-45F0-9406-CB6C3D582698}" type="presParOf" srcId="{EF861B7D-601C-4FD2-854A-3EA32BC3D812}" destId="{21BA1D97-C6E0-475E-9E42-1F389E86CF50}" srcOrd="6" destOrd="0" presId="urn:microsoft.com/office/officeart/2005/8/layout/hChevro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4330D-824D-46A9-9F36-202C007255ED}" type="doc">
      <dgm:prSet loTypeId="urn:microsoft.com/office/officeart/2005/8/layout/process2" loCatId="process" qsTypeId="urn:microsoft.com/office/officeart/2005/8/quickstyle/simple1" qsCatId="simple" csTypeId="urn:microsoft.com/office/officeart/2005/8/colors/accent1_2" csCatId="accent1" phldr="1"/>
      <dgm:spPr/>
    </dgm:pt>
    <dgm:pt modelId="{23E59C48-4E1B-4CD4-8FAC-27B9A330E567}">
      <dgm:prSet phldrT="[ข้อความ]"/>
      <dgm:spPr/>
      <dgm:t>
        <a:bodyPr/>
        <a:lstStyle/>
        <a:p>
          <a:r>
            <a:rPr lang="en-US" dirty="0" smtClean="0"/>
            <a:t>introduction</a:t>
          </a:r>
          <a:endParaRPr lang="th-TH" dirty="0"/>
        </a:p>
      </dgm:t>
    </dgm:pt>
    <dgm:pt modelId="{0DA5655D-5306-46AA-A113-00E5C2009958}" type="parTrans" cxnId="{77DB6888-E499-4719-A631-85B4F54E70C9}">
      <dgm:prSet/>
      <dgm:spPr/>
      <dgm:t>
        <a:bodyPr/>
        <a:lstStyle/>
        <a:p>
          <a:endParaRPr lang="th-TH"/>
        </a:p>
      </dgm:t>
    </dgm:pt>
    <dgm:pt modelId="{96838D6A-5EDB-43AB-963C-BDE6CEFCEF3E}" type="sibTrans" cxnId="{77DB6888-E499-4719-A631-85B4F54E70C9}">
      <dgm:prSet/>
      <dgm:spPr/>
      <dgm:t>
        <a:bodyPr/>
        <a:lstStyle/>
        <a:p>
          <a:endParaRPr lang="th-TH"/>
        </a:p>
      </dgm:t>
    </dgm:pt>
    <dgm:pt modelId="{FEF1A490-4A6E-45D6-A882-3F46EF237DB3}">
      <dgm:prSet phldrT="[ข้อความ]"/>
      <dgm:spPr/>
      <dgm:t>
        <a:bodyPr/>
        <a:lstStyle/>
        <a:p>
          <a:r>
            <a:rPr lang="en-US" dirty="0" smtClean="0"/>
            <a:t>process</a:t>
          </a:r>
          <a:endParaRPr lang="th-TH" dirty="0"/>
        </a:p>
      </dgm:t>
    </dgm:pt>
    <dgm:pt modelId="{E6AD1B7A-BC76-4D6D-B9A6-46142703BA2B}" type="parTrans" cxnId="{2C676384-4185-40EB-A876-B54D3720E71E}">
      <dgm:prSet/>
      <dgm:spPr/>
      <dgm:t>
        <a:bodyPr/>
        <a:lstStyle/>
        <a:p>
          <a:endParaRPr lang="th-TH"/>
        </a:p>
      </dgm:t>
    </dgm:pt>
    <dgm:pt modelId="{D4F23989-F0A7-40E1-B5BC-DA6597E31A06}" type="sibTrans" cxnId="{2C676384-4185-40EB-A876-B54D3720E71E}">
      <dgm:prSet/>
      <dgm:spPr/>
      <dgm:t>
        <a:bodyPr/>
        <a:lstStyle/>
        <a:p>
          <a:endParaRPr lang="th-TH"/>
        </a:p>
      </dgm:t>
    </dgm:pt>
    <dgm:pt modelId="{E44EDDA4-EA26-4F80-8171-754C29DCE175}">
      <dgm:prSet phldrT="[ข้อความ]"/>
      <dgm:spPr/>
      <dgm:t>
        <a:bodyPr/>
        <a:lstStyle/>
        <a:p>
          <a:r>
            <a:rPr lang="en-US" dirty="0" smtClean="0"/>
            <a:t>conclusion</a:t>
          </a:r>
          <a:endParaRPr lang="th-TH" dirty="0"/>
        </a:p>
      </dgm:t>
    </dgm:pt>
    <dgm:pt modelId="{F128EC3B-E238-492C-BE19-412FBD2FFAD0}" type="parTrans" cxnId="{CC296FB5-C354-4413-9249-36AA23A1B752}">
      <dgm:prSet/>
      <dgm:spPr/>
      <dgm:t>
        <a:bodyPr/>
        <a:lstStyle/>
        <a:p>
          <a:endParaRPr lang="th-TH"/>
        </a:p>
      </dgm:t>
    </dgm:pt>
    <dgm:pt modelId="{7F15D032-FC83-4A5D-929A-6F8937D5AA21}" type="sibTrans" cxnId="{CC296FB5-C354-4413-9249-36AA23A1B752}">
      <dgm:prSet/>
      <dgm:spPr/>
      <dgm:t>
        <a:bodyPr/>
        <a:lstStyle/>
        <a:p>
          <a:endParaRPr lang="th-TH"/>
        </a:p>
      </dgm:t>
    </dgm:pt>
    <dgm:pt modelId="{D3B0CB51-7B95-4D3B-8FFA-CAD8880EC26D}" type="pres">
      <dgm:prSet presAssocID="{4374330D-824D-46A9-9F36-202C007255ED}" presName="linearFlow" presStyleCnt="0">
        <dgm:presLayoutVars>
          <dgm:resizeHandles val="exact"/>
        </dgm:presLayoutVars>
      </dgm:prSet>
      <dgm:spPr/>
    </dgm:pt>
    <dgm:pt modelId="{231CD744-9D86-42EB-AAA9-E445A63399B9}" type="pres">
      <dgm:prSet presAssocID="{23E59C48-4E1B-4CD4-8FAC-27B9A330E567}" presName="node" presStyleLbl="node1" presStyleIdx="0" presStyleCnt="3">
        <dgm:presLayoutVars>
          <dgm:bulletEnabled val="1"/>
        </dgm:presLayoutVars>
      </dgm:prSet>
      <dgm:spPr/>
      <dgm:t>
        <a:bodyPr/>
        <a:lstStyle/>
        <a:p>
          <a:endParaRPr lang="th-TH"/>
        </a:p>
      </dgm:t>
    </dgm:pt>
    <dgm:pt modelId="{DC86D2C8-2711-4EED-8C3D-8F8230BCB23F}" type="pres">
      <dgm:prSet presAssocID="{96838D6A-5EDB-43AB-963C-BDE6CEFCEF3E}" presName="sibTrans" presStyleLbl="sibTrans2D1" presStyleIdx="0" presStyleCnt="2"/>
      <dgm:spPr/>
      <dgm:t>
        <a:bodyPr/>
        <a:lstStyle/>
        <a:p>
          <a:endParaRPr lang="th-TH"/>
        </a:p>
      </dgm:t>
    </dgm:pt>
    <dgm:pt modelId="{26C95AE0-A8F4-467E-BF83-F836B2812511}" type="pres">
      <dgm:prSet presAssocID="{96838D6A-5EDB-43AB-963C-BDE6CEFCEF3E}" presName="connectorText" presStyleLbl="sibTrans2D1" presStyleIdx="0" presStyleCnt="2"/>
      <dgm:spPr/>
      <dgm:t>
        <a:bodyPr/>
        <a:lstStyle/>
        <a:p>
          <a:endParaRPr lang="th-TH"/>
        </a:p>
      </dgm:t>
    </dgm:pt>
    <dgm:pt modelId="{390308C7-9196-4261-BE6A-8000DF8F0D6E}" type="pres">
      <dgm:prSet presAssocID="{FEF1A490-4A6E-45D6-A882-3F46EF237DB3}" presName="node" presStyleLbl="node1" presStyleIdx="1" presStyleCnt="3">
        <dgm:presLayoutVars>
          <dgm:bulletEnabled val="1"/>
        </dgm:presLayoutVars>
      </dgm:prSet>
      <dgm:spPr/>
      <dgm:t>
        <a:bodyPr/>
        <a:lstStyle/>
        <a:p>
          <a:endParaRPr lang="th-TH"/>
        </a:p>
      </dgm:t>
    </dgm:pt>
    <dgm:pt modelId="{10440927-0B84-4B07-A400-7FF8ADD024F1}" type="pres">
      <dgm:prSet presAssocID="{D4F23989-F0A7-40E1-B5BC-DA6597E31A06}" presName="sibTrans" presStyleLbl="sibTrans2D1" presStyleIdx="1" presStyleCnt="2"/>
      <dgm:spPr/>
      <dgm:t>
        <a:bodyPr/>
        <a:lstStyle/>
        <a:p>
          <a:endParaRPr lang="th-TH"/>
        </a:p>
      </dgm:t>
    </dgm:pt>
    <dgm:pt modelId="{A7E22237-BB34-40AB-A489-5293CD1634F7}" type="pres">
      <dgm:prSet presAssocID="{D4F23989-F0A7-40E1-B5BC-DA6597E31A06}" presName="connectorText" presStyleLbl="sibTrans2D1" presStyleIdx="1" presStyleCnt="2"/>
      <dgm:spPr/>
      <dgm:t>
        <a:bodyPr/>
        <a:lstStyle/>
        <a:p>
          <a:endParaRPr lang="th-TH"/>
        </a:p>
      </dgm:t>
    </dgm:pt>
    <dgm:pt modelId="{5DD995A9-1607-4666-A730-6B7871F01865}" type="pres">
      <dgm:prSet presAssocID="{E44EDDA4-EA26-4F80-8171-754C29DCE175}" presName="node" presStyleLbl="node1" presStyleIdx="2" presStyleCnt="3">
        <dgm:presLayoutVars>
          <dgm:bulletEnabled val="1"/>
        </dgm:presLayoutVars>
      </dgm:prSet>
      <dgm:spPr/>
      <dgm:t>
        <a:bodyPr/>
        <a:lstStyle/>
        <a:p>
          <a:endParaRPr lang="th-TH"/>
        </a:p>
      </dgm:t>
    </dgm:pt>
  </dgm:ptLst>
  <dgm:cxnLst>
    <dgm:cxn modelId="{1DBF378C-BEE3-4901-BC95-1F31A11F50B7}" type="presOf" srcId="{96838D6A-5EDB-43AB-963C-BDE6CEFCEF3E}" destId="{26C95AE0-A8F4-467E-BF83-F836B2812511}" srcOrd="1" destOrd="0" presId="urn:microsoft.com/office/officeart/2005/8/layout/process2"/>
    <dgm:cxn modelId="{1BA58AD0-AD78-4F75-8121-88CE3D7424D1}" type="presOf" srcId="{23E59C48-4E1B-4CD4-8FAC-27B9A330E567}" destId="{231CD744-9D86-42EB-AAA9-E445A63399B9}" srcOrd="0" destOrd="0" presId="urn:microsoft.com/office/officeart/2005/8/layout/process2"/>
    <dgm:cxn modelId="{4FFC34D5-3428-40D0-ACE9-64594695221D}" type="presOf" srcId="{E44EDDA4-EA26-4F80-8171-754C29DCE175}" destId="{5DD995A9-1607-4666-A730-6B7871F01865}" srcOrd="0" destOrd="0" presId="urn:microsoft.com/office/officeart/2005/8/layout/process2"/>
    <dgm:cxn modelId="{1E8498DF-3E54-410D-8A61-4D111F7057D3}" type="presOf" srcId="{FEF1A490-4A6E-45D6-A882-3F46EF237DB3}" destId="{390308C7-9196-4261-BE6A-8000DF8F0D6E}" srcOrd="0" destOrd="0" presId="urn:microsoft.com/office/officeart/2005/8/layout/process2"/>
    <dgm:cxn modelId="{02587241-B88B-4DAE-861A-506E58299B0F}" type="presOf" srcId="{D4F23989-F0A7-40E1-B5BC-DA6597E31A06}" destId="{10440927-0B84-4B07-A400-7FF8ADD024F1}" srcOrd="0" destOrd="0" presId="urn:microsoft.com/office/officeart/2005/8/layout/process2"/>
    <dgm:cxn modelId="{2C676384-4185-40EB-A876-B54D3720E71E}" srcId="{4374330D-824D-46A9-9F36-202C007255ED}" destId="{FEF1A490-4A6E-45D6-A882-3F46EF237DB3}" srcOrd="1" destOrd="0" parTransId="{E6AD1B7A-BC76-4D6D-B9A6-46142703BA2B}" sibTransId="{D4F23989-F0A7-40E1-B5BC-DA6597E31A06}"/>
    <dgm:cxn modelId="{183E31E1-5F4F-468D-93D3-BB6E886F3FC2}" type="presOf" srcId="{D4F23989-F0A7-40E1-B5BC-DA6597E31A06}" destId="{A7E22237-BB34-40AB-A489-5293CD1634F7}" srcOrd="1" destOrd="0" presId="urn:microsoft.com/office/officeart/2005/8/layout/process2"/>
    <dgm:cxn modelId="{CC296FB5-C354-4413-9249-36AA23A1B752}" srcId="{4374330D-824D-46A9-9F36-202C007255ED}" destId="{E44EDDA4-EA26-4F80-8171-754C29DCE175}" srcOrd="2" destOrd="0" parTransId="{F128EC3B-E238-492C-BE19-412FBD2FFAD0}" sibTransId="{7F15D032-FC83-4A5D-929A-6F8937D5AA21}"/>
    <dgm:cxn modelId="{77DB6888-E499-4719-A631-85B4F54E70C9}" srcId="{4374330D-824D-46A9-9F36-202C007255ED}" destId="{23E59C48-4E1B-4CD4-8FAC-27B9A330E567}" srcOrd="0" destOrd="0" parTransId="{0DA5655D-5306-46AA-A113-00E5C2009958}" sibTransId="{96838D6A-5EDB-43AB-963C-BDE6CEFCEF3E}"/>
    <dgm:cxn modelId="{8056327E-8E15-4D7F-AD18-9B262EDB4A1E}" type="presOf" srcId="{4374330D-824D-46A9-9F36-202C007255ED}" destId="{D3B0CB51-7B95-4D3B-8FFA-CAD8880EC26D}" srcOrd="0" destOrd="0" presId="urn:microsoft.com/office/officeart/2005/8/layout/process2"/>
    <dgm:cxn modelId="{F53949C3-9C5D-4687-9230-C3EC4BBA2C5B}" type="presOf" srcId="{96838D6A-5EDB-43AB-963C-BDE6CEFCEF3E}" destId="{DC86D2C8-2711-4EED-8C3D-8F8230BCB23F}" srcOrd="0" destOrd="0" presId="urn:microsoft.com/office/officeart/2005/8/layout/process2"/>
    <dgm:cxn modelId="{B92EC083-C0AE-43AB-9210-EB7A0C0C8DDF}" type="presParOf" srcId="{D3B0CB51-7B95-4D3B-8FFA-CAD8880EC26D}" destId="{231CD744-9D86-42EB-AAA9-E445A63399B9}" srcOrd="0" destOrd="0" presId="urn:microsoft.com/office/officeart/2005/8/layout/process2"/>
    <dgm:cxn modelId="{053BF40A-3D41-4D88-9B95-9A42B29D22BA}" type="presParOf" srcId="{D3B0CB51-7B95-4D3B-8FFA-CAD8880EC26D}" destId="{DC86D2C8-2711-4EED-8C3D-8F8230BCB23F}" srcOrd="1" destOrd="0" presId="urn:microsoft.com/office/officeart/2005/8/layout/process2"/>
    <dgm:cxn modelId="{EFEB3B57-353A-46E0-BBAF-D6717EB67B1B}" type="presParOf" srcId="{DC86D2C8-2711-4EED-8C3D-8F8230BCB23F}" destId="{26C95AE0-A8F4-467E-BF83-F836B2812511}" srcOrd="0" destOrd="0" presId="urn:microsoft.com/office/officeart/2005/8/layout/process2"/>
    <dgm:cxn modelId="{E0FEBF61-0148-4A19-B699-084E5B5AA7E3}" type="presParOf" srcId="{D3B0CB51-7B95-4D3B-8FFA-CAD8880EC26D}" destId="{390308C7-9196-4261-BE6A-8000DF8F0D6E}" srcOrd="2" destOrd="0" presId="urn:microsoft.com/office/officeart/2005/8/layout/process2"/>
    <dgm:cxn modelId="{F13F7E52-0BA4-4B63-80B3-1C2F0CEFFA37}" type="presParOf" srcId="{D3B0CB51-7B95-4D3B-8FFA-CAD8880EC26D}" destId="{10440927-0B84-4B07-A400-7FF8ADD024F1}" srcOrd="3" destOrd="0" presId="urn:microsoft.com/office/officeart/2005/8/layout/process2"/>
    <dgm:cxn modelId="{C39D0E26-382B-4662-9256-548A6410A7EA}" type="presParOf" srcId="{10440927-0B84-4B07-A400-7FF8ADD024F1}" destId="{A7E22237-BB34-40AB-A489-5293CD1634F7}" srcOrd="0" destOrd="0" presId="urn:microsoft.com/office/officeart/2005/8/layout/process2"/>
    <dgm:cxn modelId="{9C7A0547-F3E9-4E39-9F2B-932137A9CF65}" type="presParOf" srcId="{D3B0CB51-7B95-4D3B-8FFA-CAD8880EC26D}" destId="{5DD995A9-1607-4666-A730-6B7871F01865}"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7BFE7-AE13-4E9D-A5A6-79887EEE9342}" type="doc">
      <dgm:prSet loTypeId="urn:microsoft.com/office/officeart/2005/8/layout/vList6" loCatId="list" qsTypeId="urn:microsoft.com/office/officeart/2005/8/quickstyle/3d9" qsCatId="3D" csTypeId="urn:microsoft.com/office/officeart/2005/8/colors/colorful5" csCatId="colorful" phldr="1"/>
      <dgm:spPr/>
      <dgm:t>
        <a:bodyPr/>
        <a:lstStyle/>
        <a:p>
          <a:endParaRPr lang="th-TH"/>
        </a:p>
      </dgm:t>
    </dgm:pt>
    <dgm:pt modelId="{33B3E05F-4496-4255-8A7C-FF8F762DD5F9}">
      <dgm:prSet phldrT="[ข้อความ]"/>
      <dgm:spPr/>
      <dgm:t>
        <a:bodyPr/>
        <a:lstStyle/>
        <a:p>
          <a:r>
            <a:rPr lang="th-TH" dirty="0" smtClean="0"/>
            <a:t>ชาย</a:t>
          </a:r>
          <a:endParaRPr lang="th-TH" dirty="0"/>
        </a:p>
      </dgm:t>
    </dgm:pt>
    <dgm:pt modelId="{21F13DA9-89CE-4F9F-B309-3464CEA5048E}" type="parTrans" cxnId="{8F06B680-83BD-4E41-8C26-9F8DD7A6992C}">
      <dgm:prSet/>
      <dgm:spPr/>
      <dgm:t>
        <a:bodyPr/>
        <a:lstStyle/>
        <a:p>
          <a:endParaRPr lang="th-TH"/>
        </a:p>
      </dgm:t>
    </dgm:pt>
    <dgm:pt modelId="{1E30B393-43F0-42B5-A4CA-D6D1BA7DAD5C}" type="sibTrans" cxnId="{8F06B680-83BD-4E41-8C26-9F8DD7A6992C}">
      <dgm:prSet/>
      <dgm:spPr/>
      <dgm:t>
        <a:bodyPr/>
        <a:lstStyle/>
        <a:p>
          <a:endParaRPr lang="th-TH"/>
        </a:p>
      </dgm:t>
    </dgm:pt>
    <dgm:pt modelId="{77C22D5B-CFAF-4AD7-9392-93ADDE929EBF}">
      <dgm:prSet phldrT="[ข้อความ]"/>
      <dgm:spPr/>
      <dgm:t>
        <a:bodyPr/>
        <a:lstStyle/>
        <a:p>
          <a:r>
            <a:rPr lang="th-TH" dirty="0" smtClean="0"/>
            <a:t>แข็งแรง</a:t>
          </a:r>
          <a:endParaRPr lang="th-TH" dirty="0"/>
        </a:p>
      </dgm:t>
    </dgm:pt>
    <dgm:pt modelId="{A762E775-25BD-4E61-8D9D-881AEB468425}" type="parTrans" cxnId="{D521AD46-EA0C-40FC-9A56-08E4792134F4}">
      <dgm:prSet/>
      <dgm:spPr/>
      <dgm:t>
        <a:bodyPr/>
        <a:lstStyle/>
        <a:p>
          <a:endParaRPr lang="th-TH"/>
        </a:p>
      </dgm:t>
    </dgm:pt>
    <dgm:pt modelId="{7A459F27-5167-4E3A-9970-22461A5A0E38}" type="sibTrans" cxnId="{D521AD46-EA0C-40FC-9A56-08E4792134F4}">
      <dgm:prSet/>
      <dgm:spPr/>
      <dgm:t>
        <a:bodyPr/>
        <a:lstStyle/>
        <a:p>
          <a:endParaRPr lang="th-TH"/>
        </a:p>
      </dgm:t>
    </dgm:pt>
    <dgm:pt modelId="{6BC23F2C-D576-4BDF-BFEB-731366F2314C}">
      <dgm:prSet phldrT="[ข้อความ]"/>
      <dgm:spPr/>
      <dgm:t>
        <a:bodyPr/>
        <a:lstStyle/>
        <a:p>
          <a:r>
            <a:rPr lang="th-TH" dirty="0" smtClean="0"/>
            <a:t>หัวหน้าครอบครัว</a:t>
          </a:r>
          <a:endParaRPr lang="th-TH" dirty="0"/>
        </a:p>
      </dgm:t>
    </dgm:pt>
    <dgm:pt modelId="{2FC3B2F6-CF3C-446C-849C-8380529DD7E9}" type="parTrans" cxnId="{BEDD3ED9-8889-4D9B-AFA3-A5639527F978}">
      <dgm:prSet/>
      <dgm:spPr/>
      <dgm:t>
        <a:bodyPr/>
        <a:lstStyle/>
        <a:p>
          <a:endParaRPr lang="th-TH"/>
        </a:p>
      </dgm:t>
    </dgm:pt>
    <dgm:pt modelId="{F0F3447A-6DC8-4FAA-9549-74610B41A332}" type="sibTrans" cxnId="{BEDD3ED9-8889-4D9B-AFA3-A5639527F978}">
      <dgm:prSet/>
      <dgm:spPr/>
      <dgm:t>
        <a:bodyPr/>
        <a:lstStyle/>
        <a:p>
          <a:endParaRPr lang="th-TH"/>
        </a:p>
      </dgm:t>
    </dgm:pt>
    <dgm:pt modelId="{ABBB3299-E44E-46AD-A844-7259DF521A21}">
      <dgm:prSet phldrT="[ข้อความ]"/>
      <dgm:spPr/>
      <dgm:t>
        <a:bodyPr/>
        <a:lstStyle/>
        <a:p>
          <a:r>
            <a:rPr lang="th-TH" dirty="0" smtClean="0"/>
            <a:t>หญิง</a:t>
          </a:r>
          <a:endParaRPr lang="th-TH" dirty="0"/>
        </a:p>
      </dgm:t>
    </dgm:pt>
    <dgm:pt modelId="{53CA5BC4-AD4D-4CE2-8F02-CAE58ADD33CA}" type="parTrans" cxnId="{4E3536F9-C2C3-47EF-8822-C50ED8C5FBB5}">
      <dgm:prSet/>
      <dgm:spPr/>
      <dgm:t>
        <a:bodyPr/>
        <a:lstStyle/>
        <a:p>
          <a:endParaRPr lang="th-TH"/>
        </a:p>
      </dgm:t>
    </dgm:pt>
    <dgm:pt modelId="{1EF6E942-41EF-4300-8003-6B7E582D42DA}" type="sibTrans" cxnId="{4E3536F9-C2C3-47EF-8822-C50ED8C5FBB5}">
      <dgm:prSet/>
      <dgm:spPr/>
      <dgm:t>
        <a:bodyPr/>
        <a:lstStyle/>
        <a:p>
          <a:endParaRPr lang="th-TH"/>
        </a:p>
      </dgm:t>
    </dgm:pt>
    <dgm:pt modelId="{D884DEE3-9746-4EA8-BF8E-F0516D58A1CD}">
      <dgm:prSet phldrT="[ข้อความ]"/>
      <dgm:spPr/>
      <dgm:t>
        <a:bodyPr/>
        <a:lstStyle/>
        <a:p>
          <a:r>
            <a:rPr lang="th-TH" dirty="0" smtClean="0"/>
            <a:t>มีทายาทให้</a:t>
          </a:r>
          <a:endParaRPr lang="th-TH" dirty="0"/>
        </a:p>
      </dgm:t>
    </dgm:pt>
    <dgm:pt modelId="{EB290619-6694-44C6-9488-F4958358D55C}" type="parTrans" cxnId="{D03E5D06-FC9A-4679-BE4A-61C5633EBBDC}">
      <dgm:prSet/>
      <dgm:spPr/>
      <dgm:t>
        <a:bodyPr/>
        <a:lstStyle/>
        <a:p>
          <a:endParaRPr lang="th-TH"/>
        </a:p>
      </dgm:t>
    </dgm:pt>
    <dgm:pt modelId="{A0F212E0-22D5-4F5D-93BF-EABCB1C69FFF}" type="sibTrans" cxnId="{D03E5D06-FC9A-4679-BE4A-61C5633EBBDC}">
      <dgm:prSet/>
      <dgm:spPr/>
      <dgm:t>
        <a:bodyPr/>
        <a:lstStyle/>
        <a:p>
          <a:endParaRPr lang="th-TH"/>
        </a:p>
      </dgm:t>
    </dgm:pt>
    <dgm:pt modelId="{B542FAFA-9808-42E7-AA41-4F0003BDB9D5}">
      <dgm:prSet phldrT="[ข้อความ]"/>
      <dgm:spPr/>
      <dgm:t>
        <a:bodyPr/>
        <a:lstStyle/>
        <a:p>
          <a:r>
            <a:rPr lang="th-TH" dirty="0" smtClean="0"/>
            <a:t>ทำงานบ้าน</a:t>
          </a:r>
          <a:endParaRPr lang="th-TH" dirty="0"/>
        </a:p>
      </dgm:t>
    </dgm:pt>
    <dgm:pt modelId="{A2720862-842D-483D-90B7-F2C701A57D27}" type="parTrans" cxnId="{DBAC1E02-375B-4E48-8A34-F71DE5F8CF7E}">
      <dgm:prSet/>
      <dgm:spPr/>
      <dgm:t>
        <a:bodyPr/>
        <a:lstStyle/>
        <a:p>
          <a:endParaRPr lang="th-TH"/>
        </a:p>
      </dgm:t>
    </dgm:pt>
    <dgm:pt modelId="{1E484680-60BB-4C1A-A6E7-CDFA1146FD62}" type="sibTrans" cxnId="{DBAC1E02-375B-4E48-8A34-F71DE5F8CF7E}">
      <dgm:prSet/>
      <dgm:spPr/>
      <dgm:t>
        <a:bodyPr/>
        <a:lstStyle/>
        <a:p>
          <a:endParaRPr lang="th-TH"/>
        </a:p>
      </dgm:t>
    </dgm:pt>
    <dgm:pt modelId="{06DBD7C6-7E9B-4F1A-B968-92BEB84BBAB4}" type="pres">
      <dgm:prSet presAssocID="{23B7BFE7-AE13-4E9D-A5A6-79887EEE9342}" presName="Name0" presStyleCnt="0">
        <dgm:presLayoutVars>
          <dgm:dir/>
          <dgm:animLvl val="lvl"/>
          <dgm:resizeHandles/>
        </dgm:presLayoutVars>
      </dgm:prSet>
      <dgm:spPr/>
    </dgm:pt>
    <dgm:pt modelId="{C32AF397-27BC-4E21-AADA-28A3EE55D763}" type="pres">
      <dgm:prSet presAssocID="{33B3E05F-4496-4255-8A7C-FF8F762DD5F9}" presName="linNode" presStyleCnt="0"/>
      <dgm:spPr/>
    </dgm:pt>
    <dgm:pt modelId="{4BEE2116-2D41-4F93-AA3C-BF98483ED505}" type="pres">
      <dgm:prSet presAssocID="{33B3E05F-4496-4255-8A7C-FF8F762DD5F9}" presName="parentShp" presStyleLbl="node1" presStyleIdx="0" presStyleCnt="2">
        <dgm:presLayoutVars>
          <dgm:bulletEnabled val="1"/>
        </dgm:presLayoutVars>
      </dgm:prSet>
      <dgm:spPr/>
    </dgm:pt>
    <dgm:pt modelId="{15CF054D-13B3-41D4-8C85-3222D5C72C3A}" type="pres">
      <dgm:prSet presAssocID="{33B3E05F-4496-4255-8A7C-FF8F762DD5F9}" presName="childShp" presStyleLbl="bgAccFollowNode1" presStyleIdx="0" presStyleCnt="2">
        <dgm:presLayoutVars>
          <dgm:bulletEnabled val="1"/>
        </dgm:presLayoutVars>
      </dgm:prSet>
      <dgm:spPr/>
    </dgm:pt>
    <dgm:pt modelId="{763C2A5D-7FC9-4A41-A2A9-CD7660AE8239}" type="pres">
      <dgm:prSet presAssocID="{1E30B393-43F0-42B5-A4CA-D6D1BA7DAD5C}" presName="spacing" presStyleCnt="0"/>
      <dgm:spPr/>
    </dgm:pt>
    <dgm:pt modelId="{97D35F8D-AB56-4787-85FF-C22F86AD727E}" type="pres">
      <dgm:prSet presAssocID="{ABBB3299-E44E-46AD-A844-7259DF521A21}" presName="linNode" presStyleCnt="0"/>
      <dgm:spPr/>
    </dgm:pt>
    <dgm:pt modelId="{018B2493-01B7-411D-9221-F40E2BDBB7E4}" type="pres">
      <dgm:prSet presAssocID="{ABBB3299-E44E-46AD-A844-7259DF521A21}" presName="parentShp" presStyleLbl="node1" presStyleIdx="1" presStyleCnt="2">
        <dgm:presLayoutVars>
          <dgm:bulletEnabled val="1"/>
        </dgm:presLayoutVars>
      </dgm:prSet>
      <dgm:spPr/>
    </dgm:pt>
    <dgm:pt modelId="{284E7B71-060A-4BDE-A2A7-C7E38020DE5C}" type="pres">
      <dgm:prSet presAssocID="{ABBB3299-E44E-46AD-A844-7259DF521A21}" presName="childShp" presStyleLbl="bgAccFollowNode1" presStyleIdx="1" presStyleCnt="2">
        <dgm:presLayoutVars>
          <dgm:bulletEnabled val="1"/>
        </dgm:presLayoutVars>
      </dgm:prSet>
      <dgm:spPr/>
    </dgm:pt>
  </dgm:ptLst>
  <dgm:cxnLst>
    <dgm:cxn modelId="{BEDD3ED9-8889-4D9B-AFA3-A5639527F978}" srcId="{33B3E05F-4496-4255-8A7C-FF8F762DD5F9}" destId="{6BC23F2C-D576-4BDF-BFEB-731366F2314C}" srcOrd="1" destOrd="0" parTransId="{2FC3B2F6-CF3C-446C-849C-8380529DD7E9}" sibTransId="{F0F3447A-6DC8-4FAA-9549-74610B41A332}"/>
    <dgm:cxn modelId="{4E3536F9-C2C3-47EF-8822-C50ED8C5FBB5}" srcId="{23B7BFE7-AE13-4E9D-A5A6-79887EEE9342}" destId="{ABBB3299-E44E-46AD-A844-7259DF521A21}" srcOrd="1" destOrd="0" parTransId="{53CA5BC4-AD4D-4CE2-8F02-CAE58ADD33CA}" sibTransId="{1EF6E942-41EF-4300-8003-6B7E582D42DA}"/>
    <dgm:cxn modelId="{2C660C19-59A8-4554-850E-6E4D6712018A}" type="presOf" srcId="{6BC23F2C-D576-4BDF-BFEB-731366F2314C}" destId="{15CF054D-13B3-41D4-8C85-3222D5C72C3A}" srcOrd="0" destOrd="1" presId="urn:microsoft.com/office/officeart/2005/8/layout/vList6"/>
    <dgm:cxn modelId="{80106609-500F-4729-8503-A2772DDDC5B6}" type="presOf" srcId="{ABBB3299-E44E-46AD-A844-7259DF521A21}" destId="{018B2493-01B7-411D-9221-F40E2BDBB7E4}" srcOrd="0" destOrd="0" presId="urn:microsoft.com/office/officeart/2005/8/layout/vList6"/>
    <dgm:cxn modelId="{DBAC1E02-375B-4E48-8A34-F71DE5F8CF7E}" srcId="{ABBB3299-E44E-46AD-A844-7259DF521A21}" destId="{B542FAFA-9808-42E7-AA41-4F0003BDB9D5}" srcOrd="1" destOrd="0" parTransId="{A2720862-842D-483D-90B7-F2C701A57D27}" sibTransId="{1E484680-60BB-4C1A-A6E7-CDFA1146FD62}"/>
    <dgm:cxn modelId="{8F06B680-83BD-4E41-8C26-9F8DD7A6992C}" srcId="{23B7BFE7-AE13-4E9D-A5A6-79887EEE9342}" destId="{33B3E05F-4496-4255-8A7C-FF8F762DD5F9}" srcOrd="0" destOrd="0" parTransId="{21F13DA9-89CE-4F9F-B309-3464CEA5048E}" sibTransId="{1E30B393-43F0-42B5-A4CA-D6D1BA7DAD5C}"/>
    <dgm:cxn modelId="{D521AD46-EA0C-40FC-9A56-08E4792134F4}" srcId="{33B3E05F-4496-4255-8A7C-FF8F762DD5F9}" destId="{77C22D5B-CFAF-4AD7-9392-93ADDE929EBF}" srcOrd="0" destOrd="0" parTransId="{A762E775-25BD-4E61-8D9D-881AEB468425}" sibTransId="{7A459F27-5167-4E3A-9970-22461A5A0E38}"/>
    <dgm:cxn modelId="{931A8830-65E1-4DF4-82AB-AC693C96CA99}" type="presOf" srcId="{B542FAFA-9808-42E7-AA41-4F0003BDB9D5}" destId="{284E7B71-060A-4BDE-A2A7-C7E38020DE5C}" srcOrd="0" destOrd="1" presId="urn:microsoft.com/office/officeart/2005/8/layout/vList6"/>
    <dgm:cxn modelId="{D48578BB-A116-426E-BFFF-4BDEEF8B0AC4}" type="presOf" srcId="{33B3E05F-4496-4255-8A7C-FF8F762DD5F9}" destId="{4BEE2116-2D41-4F93-AA3C-BF98483ED505}" srcOrd="0" destOrd="0" presId="urn:microsoft.com/office/officeart/2005/8/layout/vList6"/>
    <dgm:cxn modelId="{6D076A1C-79B2-47FB-AC2B-152898694726}" type="presOf" srcId="{77C22D5B-CFAF-4AD7-9392-93ADDE929EBF}" destId="{15CF054D-13B3-41D4-8C85-3222D5C72C3A}" srcOrd="0" destOrd="0" presId="urn:microsoft.com/office/officeart/2005/8/layout/vList6"/>
    <dgm:cxn modelId="{D03E5D06-FC9A-4679-BE4A-61C5633EBBDC}" srcId="{ABBB3299-E44E-46AD-A844-7259DF521A21}" destId="{D884DEE3-9746-4EA8-BF8E-F0516D58A1CD}" srcOrd="0" destOrd="0" parTransId="{EB290619-6694-44C6-9488-F4958358D55C}" sibTransId="{A0F212E0-22D5-4F5D-93BF-EABCB1C69FFF}"/>
    <dgm:cxn modelId="{9455E4BB-673E-440C-AD01-8912ADA6A6BF}" type="presOf" srcId="{D884DEE3-9746-4EA8-BF8E-F0516D58A1CD}" destId="{284E7B71-060A-4BDE-A2A7-C7E38020DE5C}" srcOrd="0" destOrd="0" presId="urn:microsoft.com/office/officeart/2005/8/layout/vList6"/>
    <dgm:cxn modelId="{06B28992-06EB-465A-BFE4-9DEC19D3F476}" type="presOf" srcId="{23B7BFE7-AE13-4E9D-A5A6-79887EEE9342}" destId="{06DBD7C6-7E9B-4F1A-B968-92BEB84BBAB4}" srcOrd="0" destOrd="0" presId="urn:microsoft.com/office/officeart/2005/8/layout/vList6"/>
    <dgm:cxn modelId="{7404EFA0-1F8E-43C5-A481-13309AFBABCE}" type="presParOf" srcId="{06DBD7C6-7E9B-4F1A-B968-92BEB84BBAB4}" destId="{C32AF397-27BC-4E21-AADA-28A3EE55D763}" srcOrd="0" destOrd="0" presId="urn:microsoft.com/office/officeart/2005/8/layout/vList6"/>
    <dgm:cxn modelId="{07AFEF10-0C19-4849-8484-ADA4F4A64DD9}" type="presParOf" srcId="{C32AF397-27BC-4E21-AADA-28A3EE55D763}" destId="{4BEE2116-2D41-4F93-AA3C-BF98483ED505}" srcOrd="0" destOrd="0" presId="urn:microsoft.com/office/officeart/2005/8/layout/vList6"/>
    <dgm:cxn modelId="{E326DB13-E8FB-4C62-A778-B54F0DE8C8FF}" type="presParOf" srcId="{C32AF397-27BC-4E21-AADA-28A3EE55D763}" destId="{15CF054D-13B3-41D4-8C85-3222D5C72C3A}" srcOrd="1" destOrd="0" presId="urn:microsoft.com/office/officeart/2005/8/layout/vList6"/>
    <dgm:cxn modelId="{AF111EF4-8BAE-46BE-B963-39F1E5568915}" type="presParOf" srcId="{06DBD7C6-7E9B-4F1A-B968-92BEB84BBAB4}" destId="{763C2A5D-7FC9-4A41-A2A9-CD7660AE8239}" srcOrd="1" destOrd="0" presId="urn:microsoft.com/office/officeart/2005/8/layout/vList6"/>
    <dgm:cxn modelId="{ACE1375F-4B77-43B1-ABF6-27702C009A27}" type="presParOf" srcId="{06DBD7C6-7E9B-4F1A-B968-92BEB84BBAB4}" destId="{97D35F8D-AB56-4787-85FF-C22F86AD727E}" srcOrd="2" destOrd="0" presId="urn:microsoft.com/office/officeart/2005/8/layout/vList6"/>
    <dgm:cxn modelId="{21C8F6EF-28A1-491D-BA41-DAEFC2638757}" type="presParOf" srcId="{97D35F8D-AB56-4787-85FF-C22F86AD727E}" destId="{018B2493-01B7-411D-9221-F40E2BDBB7E4}" srcOrd="0" destOrd="0" presId="urn:microsoft.com/office/officeart/2005/8/layout/vList6"/>
    <dgm:cxn modelId="{0F08C528-39B4-49C3-A780-00646B72BB02}" type="presParOf" srcId="{97D35F8D-AB56-4787-85FF-C22F86AD727E}" destId="{284E7B71-060A-4BDE-A2A7-C7E38020DE5C}"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7BC34F-B852-4241-915B-0C7EFACE7C8D}" type="doc">
      <dgm:prSet loTypeId="urn:microsoft.com/office/officeart/2005/8/layout/cycle8" loCatId="cycle" qsTypeId="urn:microsoft.com/office/officeart/2005/8/quickstyle/3d7" qsCatId="3D" csTypeId="urn:microsoft.com/office/officeart/2005/8/colors/colorful1" csCatId="colorful" phldr="1"/>
      <dgm:spPr/>
    </dgm:pt>
    <dgm:pt modelId="{C80F25DC-EF2B-40DB-A836-3CA043E4D4F8}">
      <dgm:prSet phldrT="[ข้อความ]"/>
      <dgm:spPr/>
      <dgm:t>
        <a:bodyPr/>
        <a:lstStyle/>
        <a:p>
          <a:r>
            <a:rPr lang="th-TH" dirty="0" smtClean="0"/>
            <a:t>ร้อน</a:t>
          </a:r>
          <a:endParaRPr lang="th-TH" dirty="0"/>
        </a:p>
      </dgm:t>
    </dgm:pt>
    <dgm:pt modelId="{0CD6F41D-FA4A-4804-A728-A306AA5CB6A8}" type="parTrans" cxnId="{87C374C9-19AB-45BE-A9B4-51319DA47B1D}">
      <dgm:prSet/>
      <dgm:spPr/>
      <dgm:t>
        <a:bodyPr/>
        <a:lstStyle/>
        <a:p>
          <a:endParaRPr lang="th-TH"/>
        </a:p>
      </dgm:t>
    </dgm:pt>
    <dgm:pt modelId="{958F98C4-9FED-4454-BFDE-3E6A9C1BFCBB}" type="sibTrans" cxnId="{87C374C9-19AB-45BE-A9B4-51319DA47B1D}">
      <dgm:prSet/>
      <dgm:spPr/>
      <dgm:t>
        <a:bodyPr/>
        <a:lstStyle/>
        <a:p>
          <a:endParaRPr lang="th-TH"/>
        </a:p>
      </dgm:t>
    </dgm:pt>
    <dgm:pt modelId="{6FA0B628-F7F2-46A0-99FF-9091AB14A374}">
      <dgm:prSet phldrT="[ข้อความ]"/>
      <dgm:spPr/>
      <dgm:t>
        <a:bodyPr/>
        <a:lstStyle/>
        <a:p>
          <a:r>
            <a:rPr lang="th-TH" dirty="0" smtClean="0"/>
            <a:t>ฝน</a:t>
          </a:r>
          <a:endParaRPr lang="th-TH" dirty="0"/>
        </a:p>
      </dgm:t>
    </dgm:pt>
    <dgm:pt modelId="{F9BB2552-1EA8-4B7D-BF67-652E5B264819}" type="parTrans" cxnId="{211D0AB8-1F2A-4A32-A640-58D585665764}">
      <dgm:prSet/>
      <dgm:spPr/>
      <dgm:t>
        <a:bodyPr/>
        <a:lstStyle/>
        <a:p>
          <a:endParaRPr lang="th-TH"/>
        </a:p>
      </dgm:t>
    </dgm:pt>
    <dgm:pt modelId="{4FF68706-B9B0-4DF2-B504-4CAFF0DE356B}" type="sibTrans" cxnId="{211D0AB8-1F2A-4A32-A640-58D585665764}">
      <dgm:prSet/>
      <dgm:spPr/>
      <dgm:t>
        <a:bodyPr/>
        <a:lstStyle/>
        <a:p>
          <a:endParaRPr lang="th-TH"/>
        </a:p>
      </dgm:t>
    </dgm:pt>
    <dgm:pt modelId="{CCFC9E7A-E15C-4379-A985-369F80CF5573}">
      <dgm:prSet phldrT="[ข้อความ]"/>
      <dgm:spPr/>
      <dgm:t>
        <a:bodyPr/>
        <a:lstStyle/>
        <a:p>
          <a:r>
            <a:rPr lang="th-TH" dirty="0" smtClean="0"/>
            <a:t>หนาว</a:t>
          </a:r>
          <a:endParaRPr lang="th-TH" dirty="0"/>
        </a:p>
      </dgm:t>
    </dgm:pt>
    <dgm:pt modelId="{A612B526-E1C8-4D6F-A0F0-0EF8FC48408E}" type="parTrans" cxnId="{35091804-983D-495F-9397-22DFF6C616CC}">
      <dgm:prSet/>
      <dgm:spPr/>
      <dgm:t>
        <a:bodyPr/>
        <a:lstStyle/>
        <a:p>
          <a:endParaRPr lang="th-TH"/>
        </a:p>
      </dgm:t>
    </dgm:pt>
    <dgm:pt modelId="{060DAAA0-191E-49C8-86C1-4D66E9221A5D}" type="sibTrans" cxnId="{35091804-983D-495F-9397-22DFF6C616CC}">
      <dgm:prSet/>
      <dgm:spPr/>
      <dgm:t>
        <a:bodyPr/>
        <a:lstStyle/>
        <a:p>
          <a:endParaRPr lang="th-TH"/>
        </a:p>
      </dgm:t>
    </dgm:pt>
    <dgm:pt modelId="{F400F516-A566-4D9B-8369-B7100E4D9C13}" type="pres">
      <dgm:prSet presAssocID="{277BC34F-B852-4241-915B-0C7EFACE7C8D}" presName="compositeShape" presStyleCnt="0">
        <dgm:presLayoutVars>
          <dgm:chMax val="7"/>
          <dgm:dir/>
          <dgm:resizeHandles val="exact"/>
        </dgm:presLayoutVars>
      </dgm:prSet>
      <dgm:spPr/>
    </dgm:pt>
    <dgm:pt modelId="{FE847439-CC56-49BE-A3E7-C3C4391033E4}" type="pres">
      <dgm:prSet presAssocID="{277BC34F-B852-4241-915B-0C7EFACE7C8D}" presName="wedge1" presStyleLbl="node1" presStyleIdx="0" presStyleCnt="3"/>
      <dgm:spPr/>
      <dgm:t>
        <a:bodyPr/>
        <a:lstStyle/>
        <a:p>
          <a:endParaRPr lang="th-TH"/>
        </a:p>
      </dgm:t>
    </dgm:pt>
    <dgm:pt modelId="{16B8F164-23C5-43F5-8D56-620F49B6CF3F}" type="pres">
      <dgm:prSet presAssocID="{277BC34F-B852-4241-915B-0C7EFACE7C8D}" presName="dummy1a" presStyleCnt="0"/>
      <dgm:spPr/>
    </dgm:pt>
    <dgm:pt modelId="{72B2A61F-40C8-476F-815C-C067A6CD7358}" type="pres">
      <dgm:prSet presAssocID="{277BC34F-B852-4241-915B-0C7EFACE7C8D}" presName="dummy1b" presStyleCnt="0"/>
      <dgm:spPr/>
    </dgm:pt>
    <dgm:pt modelId="{2E723C23-14C7-404B-B8CC-0EA239C6B63A}" type="pres">
      <dgm:prSet presAssocID="{277BC34F-B852-4241-915B-0C7EFACE7C8D}" presName="wedge1Tx" presStyleLbl="node1" presStyleIdx="0" presStyleCnt="3">
        <dgm:presLayoutVars>
          <dgm:chMax val="0"/>
          <dgm:chPref val="0"/>
          <dgm:bulletEnabled val="1"/>
        </dgm:presLayoutVars>
      </dgm:prSet>
      <dgm:spPr/>
      <dgm:t>
        <a:bodyPr/>
        <a:lstStyle/>
        <a:p>
          <a:endParaRPr lang="th-TH"/>
        </a:p>
      </dgm:t>
    </dgm:pt>
    <dgm:pt modelId="{1808D724-1D7F-4D80-8326-7E96A7587BC8}" type="pres">
      <dgm:prSet presAssocID="{277BC34F-B852-4241-915B-0C7EFACE7C8D}" presName="wedge2" presStyleLbl="node1" presStyleIdx="1" presStyleCnt="3" custLinFactNeighborX="-624" custLinFactNeighborY="3918"/>
      <dgm:spPr/>
    </dgm:pt>
    <dgm:pt modelId="{6F862246-5B3F-49EA-B864-363AD11EFBCA}" type="pres">
      <dgm:prSet presAssocID="{277BC34F-B852-4241-915B-0C7EFACE7C8D}" presName="dummy2a" presStyleCnt="0"/>
      <dgm:spPr/>
    </dgm:pt>
    <dgm:pt modelId="{C7A3DCDB-E6EB-41CB-8F9B-9BA9276E400B}" type="pres">
      <dgm:prSet presAssocID="{277BC34F-B852-4241-915B-0C7EFACE7C8D}" presName="dummy2b" presStyleCnt="0"/>
      <dgm:spPr/>
    </dgm:pt>
    <dgm:pt modelId="{B8DCDBD7-057F-4402-8005-2770B44B250D}" type="pres">
      <dgm:prSet presAssocID="{277BC34F-B852-4241-915B-0C7EFACE7C8D}" presName="wedge2Tx" presStyleLbl="node1" presStyleIdx="1" presStyleCnt="3">
        <dgm:presLayoutVars>
          <dgm:chMax val="0"/>
          <dgm:chPref val="0"/>
          <dgm:bulletEnabled val="1"/>
        </dgm:presLayoutVars>
      </dgm:prSet>
      <dgm:spPr/>
    </dgm:pt>
    <dgm:pt modelId="{E25ACF07-4F60-48D9-9ED7-3D657A8FFAA0}" type="pres">
      <dgm:prSet presAssocID="{277BC34F-B852-4241-915B-0C7EFACE7C8D}" presName="wedge3" presStyleLbl="node1" presStyleIdx="2" presStyleCnt="3"/>
      <dgm:spPr/>
    </dgm:pt>
    <dgm:pt modelId="{E20863AC-31A8-41AD-8623-84A30A638ADF}" type="pres">
      <dgm:prSet presAssocID="{277BC34F-B852-4241-915B-0C7EFACE7C8D}" presName="dummy3a" presStyleCnt="0"/>
      <dgm:spPr/>
    </dgm:pt>
    <dgm:pt modelId="{E583A950-61E6-4D5A-80C7-53CBC516760E}" type="pres">
      <dgm:prSet presAssocID="{277BC34F-B852-4241-915B-0C7EFACE7C8D}" presName="dummy3b" presStyleCnt="0"/>
      <dgm:spPr/>
    </dgm:pt>
    <dgm:pt modelId="{11B6F87F-13B7-421E-88BB-4445E05CFCF7}" type="pres">
      <dgm:prSet presAssocID="{277BC34F-B852-4241-915B-0C7EFACE7C8D}" presName="wedge3Tx" presStyleLbl="node1" presStyleIdx="2" presStyleCnt="3">
        <dgm:presLayoutVars>
          <dgm:chMax val="0"/>
          <dgm:chPref val="0"/>
          <dgm:bulletEnabled val="1"/>
        </dgm:presLayoutVars>
      </dgm:prSet>
      <dgm:spPr/>
    </dgm:pt>
    <dgm:pt modelId="{85E6E3BE-346C-4B5A-8128-0C6F90FB86BE}" type="pres">
      <dgm:prSet presAssocID="{958F98C4-9FED-4454-BFDE-3E6A9C1BFCBB}" presName="arrowWedge1" presStyleLbl="fgSibTrans2D1" presStyleIdx="0" presStyleCnt="3"/>
      <dgm:spPr/>
    </dgm:pt>
    <dgm:pt modelId="{4D3A3966-75C9-4B19-ABED-A824D6460F07}" type="pres">
      <dgm:prSet presAssocID="{4FF68706-B9B0-4DF2-B504-4CAFF0DE356B}" presName="arrowWedge2" presStyleLbl="fgSibTrans2D1" presStyleIdx="1" presStyleCnt="3"/>
      <dgm:spPr/>
    </dgm:pt>
    <dgm:pt modelId="{9A9D029A-8A21-4FD5-B1B7-1C3784951929}" type="pres">
      <dgm:prSet presAssocID="{060DAAA0-191E-49C8-86C1-4D66E9221A5D}" presName="arrowWedge3" presStyleLbl="fgSibTrans2D1" presStyleIdx="2" presStyleCnt="3"/>
      <dgm:spPr/>
    </dgm:pt>
  </dgm:ptLst>
  <dgm:cxnLst>
    <dgm:cxn modelId="{2D85E08F-F6D4-41B3-A4D2-FE7F49712C14}" type="presOf" srcId="{6FA0B628-F7F2-46A0-99FF-9091AB14A374}" destId="{1808D724-1D7F-4D80-8326-7E96A7587BC8}" srcOrd="0" destOrd="0" presId="urn:microsoft.com/office/officeart/2005/8/layout/cycle8"/>
    <dgm:cxn modelId="{002F058C-E1A2-455F-8BBF-7E0947C9336A}" type="presOf" srcId="{CCFC9E7A-E15C-4379-A985-369F80CF5573}" destId="{11B6F87F-13B7-421E-88BB-4445E05CFCF7}" srcOrd="1" destOrd="0" presId="urn:microsoft.com/office/officeart/2005/8/layout/cycle8"/>
    <dgm:cxn modelId="{87C374C9-19AB-45BE-A9B4-51319DA47B1D}" srcId="{277BC34F-B852-4241-915B-0C7EFACE7C8D}" destId="{C80F25DC-EF2B-40DB-A836-3CA043E4D4F8}" srcOrd="0" destOrd="0" parTransId="{0CD6F41D-FA4A-4804-A728-A306AA5CB6A8}" sibTransId="{958F98C4-9FED-4454-BFDE-3E6A9C1BFCBB}"/>
    <dgm:cxn modelId="{211D0AB8-1F2A-4A32-A640-58D585665764}" srcId="{277BC34F-B852-4241-915B-0C7EFACE7C8D}" destId="{6FA0B628-F7F2-46A0-99FF-9091AB14A374}" srcOrd="1" destOrd="0" parTransId="{F9BB2552-1EA8-4B7D-BF67-652E5B264819}" sibTransId="{4FF68706-B9B0-4DF2-B504-4CAFF0DE356B}"/>
    <dgm:cxn modelId="{27BCB7FD-4E3D-426A-9E20-342E9CA48BA9}" type="presOf" srcId="{CCFC9E7A-E15C-4379-A985-369F80CF5573}" destId="{E25ACF07-4F60-48D9-9ED7-3D657A8FFAA0}" srcOrd="0" destOrd="0" presId="urn:microsoft.com/office/officeart/2005/8/layout/cycle8"/>
    <dgm:cxn modelId="{35091804-983D-495F-9397-22DFF6C616CC}" srcId="{277BC34F-B852-4241-915B-0C7EFACE7C8D}" destId="{CCFC9E7A-E15C-4379-A985-369F80CF5573}" srcOrd="2" destOrd="0" parTransId="{A612B526-E1C8-4D6F-A0F0-0EF8FC48408E}" sibTransId="{060DAAA0-191E-49C8-86C1-4D66E9221A5D}"/>
    <dgm:cxn modelId="{6B50D148-7298-43C7-951A-E33CA83D5E4D}" type="presOf" srcId="{C80F25DC-EF2B-40DB-A836-3CA043E4D4F8}" destId="{2E723C23-14C7-404B-B8CC-0EA239C6B63A}" srcOrd="1" destOrd="0" presId="urn:microsoft.com/office/officeart/2005/8/layout/cycle8"/>
    <dgm:cxn modelId="{89C662E3-6301-4D26-A172-1A6FE2A82E7B}" type="presOf" srcId="{6FA0B628-F7F2-46A0-99FF-9091AB14A374}" destId="{B8DCDBD7-057F-4402-8005-2770B44B250D}" srcOrd="1" destOrd="0" presId="urn:microsoft.com/office/officeart/2005/8/layout/cycle8"/>
    <dgm:cxn modelId="{CD6C0D8A-DF7C-4E56-A28E-43378D4B410A}" type="presOf" srcId="{277BC34F-B852-4241-915B-0C7EFACE7C8D}" destId="{F400F516-A566-4D9B-8369-B7100E4D9C13}" srcOrd="0" destOrd="0" presId="urn:microsoft.com/office/officeart/2005/8/layout/cycle8"/>
    <dgm:cxn modelId="{83D11DCE-5391-41AC-8CBE-38F91DE23EA3}" type="presOf" srcId="{C80F25DC-EF2B-40DB-A836-3CA043E4D4F8}" destId="{FE847439-CC56-49BE-A3E7-C3C4391033E4}" srcOrd="0" destOrd="0" presId="urn:microsoft.com/office/officeart/2005/8/layout/cycle8"/>
    <dgm:cxn modelId="{1444D1FC-A4B2-4316-8B71-4ACB319A7B1A}" type="presParOf" srcId="{F400F516-A566-4D9B-8369-B7100E4D9C13}" destId="{FE847439-CC56-49BE-A3E7-C3C4391033E4}" srcOrd="0" destOrd="0" presId="urn:microsoft.com/office/officeart/2005/8/layout/cycle8"/>
    <dgm:cxn modelId="{BA76086A-0FF1-4270-BAB1-FD9847B11DE7}" type="presParOf" srcId="{F400F516-A566-4D9B-8369-B7100E4D9C13}" destId="{16B8F164-23C5-43F5-8D56-620F49B6CF3F}" srcOrd="1" destOrd="0" presId="urn:microsoft.com/office/officeart/2005/8/layout/cycle8"/>
    <dgm:cxn modelId="{578270D0-ED0E-4AE8-B338-BA4A4DA80C50}" type="presParOf" srcId="{F400F516-A566-4D9B-8369-B7100E4D9C13}" destId="{72B2A61F-40C8-476F-815C-C067A6CD7358}" srcOrd="2" destOrd="0" presId="urn:microsoft.com/office/officeart/2005/8/layout/cycle8"/>
    <dgm:cxn modelId="{E16FC885-DEA8-4B80-A0F9-45CCA3AEAD82}" type="presParOf" srcId="{F400F516-A566-4D9B-8369-B7100E4D9C13}" destId="{2E723C23-14C7-404B-B8CC-0EA239C6B63A}" srcOrd="3" destOrd="0" presId="urn:microsoft.com/office/officeart/2005/8/layout/cycle8"/>
    <dgm:cxn modelId="{54967937-4880-420B-A1C5-A4A86E3B2AB6}" type="presParOf" srcId="{F400F516-A566-4D9B-8369-B7100E4D9C13}" destId="{1808D724-1D7F-4D80-8326-7E96A7587BC8}" srcOrd="4" destOrd="0" presId="urn:microsoft.com/office/officeart/2005/8/layout/cycle8"/>
    <dgm:cxn modelId="{BAD3121C-D317-4256-A8B3-66D560AF357C}" type="presParOf" srcId="{F400F516-A566-4D9B-8369-B7100E4D9C13}" destId="{6F862246-5B3F-49EA-B864-363AD11EFBCA}" srcOrd="5" destOrd="0" presId="urn:microsoft.com/office/officeart/2005/8/layout/cycle8"/>
    <dgm:cxn modelId="{18F94473-6EF9-4EBD-85CE-1D0EAED16C61}" type="presParOf" srcId="{F400F516-A566-4D9B-8369-B7100E4D9C13}" destId="{C7A3DCDB-E6EB-41CB-8F9B-9BA9276E400B}" srcOrd="6" destOrd="0" presId="urn:microsoft.com/office/officeart/2005/8/layout/cycle8"/>
    <dgm:cxn modelId="{A7E8805B-79E9-4CDA-8D81-C5C5ED11F0CD}" type="presParOf" srcId="{F400F516-A566-4D9B-8369-B7100E4D9C13}" destId="{B8DCDBD7-057F-4402-8005-2770B44B250D}" srcOrd="7" destOrd="0" presId="urn:microsoft.com/office/officeart/2005/8/layout/cycle8"/>
    <dgm:cxn modelId="{5D5F0128-6E18-4DF7-BFBF-9742AB1F105C}" type="presParOf" srcId="{F400F516-A566-4D9B-8369-B7100E4D9C13}" destId="{E25ACF07-4F60-48D9-9ED7-3D657A8FFAA0}" srcOrd="8" destOrd="0" presId="urn:microsoft.com/office/officeart/2005/8/layout/cycle8"/>
    <dgm:cxn modelId="{D536E7E0-CB30-472A-BB66-A280826579C1}" type="presParOf" srcId="{F400F516-A566-4D9B-8369-B7100E4D9C13}" destId="{E20863AC-31A8-41AD-8623-84A30A638ADF}" srcOrd="9" destOrd="0" presId="urn:microsoft.com/office/officeart/2005/8/layout/cycle8"/>
    <dgm:cxn modelId="{44A12C0D-3BD8-4632-BC5D-B035575CEC4F}" type="presParOf" srcId="{F400F516-A566-4D9B-8369-B7100E4D9C13}" destId="{E583A950-61E6-4D5A-80C7-53CBC516760E}" srcOrd="10" destOrd="0" presId="urn:microsoft.com/office/officeart/2005/8/layout/cycle8"/>
    <dgm:cxn modelId="{EB62B8C0-D94F-44D5-A6BB-84B683A48BF6}" type="presParOf" srcId="{F400F516-A566-4D9B-8369-B7100E4D9C13}" destId="{11B6F87F-13B7-421E-88BB-4445E05CFCF7}" srcOrd="11" destOrd="0" presId="urn:microsoft.com/office/officeart/2005/8/layout/cycle8"/>
    <dgm:cxn modelId="{A7FF7E30-3C7E-4A92-88E6-55D7C0C39391}" type="presParOf" srcId="{F400F516-A566-4D9B-8369-B7100E4D9C13}" destId="{85E6E3BE-346C-4B5A-8128-0C6F90FB86BE}" srcOrd="12" destOrd="0" presId="urn:microsoft.com/office/officeart/2005/8/layout/cycle8"/>
    <dgm:cxn modelId="{AF2F24A8-7400-429C-BF4A-1E7BC558F917}" type="presParOf" srcId="{F400F516-A566-4D9B-8369-B7100E4D9C13}" destId="{4D3A3966-75C9-4B19-ABED-A824D6460F07}" srcOrd="13" destOrd="0" presId="urn:microsoft.com/office/officeart/2005/8/layout/cycle8"/>
    <dgm:cxn modelId="{D48A4E40-A236-4900-8163-A18E43A38C0D}" type="presParOf" srcId="{F400F516-A566-4D9B-8369-B7100E4D9C13}" destId="{9A9D029A-8A21-4FD5-B1B7-1C3784951929}" srcOrd="14" destOrd="0" presId="urn:microsoft.com/office/officeart/2005/8/layout/cycle8"/>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DA52545-2DFF-4008-A83F-4A3421D52721}">
      <dsp:nvSpPr>
        <dsp:cNvPr id="0" name=""/>
        <dsp:cNvSpPr/>
      </dsp:nvSpPr>
      <dsp:spPr>
        <a:xfrm>
          <a:off x="1785" y="189569"/>
          <a:ext cx="1791890" cy="71675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Plan</a:t>
          </a:r>
          <a:endParaRPr lang="th-TH" sz="2700" kern="1200" dirty="0"/>
        </a:p>
      </dsp:txBody>
      <dsp:txXfrm>
        <a:off x="1785" y="189569"/>
        <a:ext cx="1791890" cy="716756"/>
      </dsp:txXfrm>
    </dsp:sp>
    <dsp:sp modelId="{21A64FBC-9EB7-4552-ADB8-95D1942E7BA0}">
      <dsp:nvSpPr>
        <dsp:cNvPr id="0" name=""/>
        <dsp:cNvSpPr/>
      </dsp:nvSpPr>
      <dsp:spPr>
        <a:xfrm>
          <a:off x="1435298" y="189569"/>
          <a:ext cx="1791890" cy="71675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Do</a:t>
          </a:r>
          <a:endParaRPr lang="th-TH" sz="2700" kern="1200" dirty="0"/>
        </a:p>
      </dsp:txBody>
      <dsp:txXfrm>
        <a:off x="1435298" y="189569"/>
        <a:ext cx="1791890" cy="716756"/>
      </dsp:txXfrm>
    </dsp:sp>
    <dsp:sp modelId="{648FBA66-DAD0-4E2A-91CC-CD3932A6B037}">
      <dsp:nvSpPr>
        <dsp:cNvPr id="0" name=""/>
        <dsp:cNvSpPr/>
      </dsp:nvSpPr>
      <dsp:spPr>
        <a:xfrm>
          <a:off x="2868810" y="189569"/>
          <a:ext cx="1791890" cy="71675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Check</a:t>
          </a:r>
          <a:endParaRPr lang="th-TH" sz="2700" kern="1200" dirty="0"/>
        </a:p>
      </dsp:txBody>
      <dsp:txXfrm>
        <a:off x="2868810" y="189569"/>
        <a:ext cx="1791890" cy="716756"/>
      </dsp:txXfrm>
    </dsp:sp>
    <dsp:sp modelId="{21BA1D97-C6E0-475E-9E42-1F389E86CF50}">
      <dsp:nvSpPr>
        <dsp:cNvPr id="0" name=""/>
        <dsp:cNvSpPr/>
      </dsp:nvSpPr>
      <dsp:spPr>
        <a:xfrm>
          <a:off x="4302323" y="189569"/>
          <a:ext cx="1791890" cy="71675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72009" rIns="36005" bIns="72009" numCol="1" spcCol="1270" anchor="ctr" anchorCtr="0">
          <a:noAutofit/>
        </a:bodyPr>
        <a:lstStyle/>
        <a:p>
          <a:pPr lvl="0" algn="ctr" defTabSz="1200150">
            <a:lnSpc>
              <a:spcPct val="90000"/>
            </a:lnSpc>
            <a:spcBef>
              <a:spcPct val="0"/>
            </a:spcBef>
            <a:spcAft>
              <a:spcPct val="35000"/>
            </a:spcAft>
          </a:pPr>
          <a:r>
            <a:rPr lang="en-US" sz="2700" kern="1200" dirty="0" smtClean="0"/>
            <a:t>Action</a:t>
          </a:r>
          <a:endParaRPr lang="th-TH" sz="2700" kern="1200" dirty="0"/>
        </a:p>
      </dsp:txBody>
      <dsp:txXfrm>
        <a:off x="4302323" y="189569"/>
        <a:ext cx="1791890" cy="71675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1CD744-9D86-42EB-AAA9-E445A63399B9}">
      <dsp:nvSpPr>
        <dsp:cNvPr id="0" name=""/>
        <dsp:cNvSpPr/>
      </dsp:nvSpPr>
      <dsp:spPr>
        <a:xfrm>
          <a:off x="232348" y="0"/>
          <a:ext cx="1359167" cy="634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introduction</a:t>
          </a:r>
          <a:endParaRPr lang="th-TH" sz="1800" kern="1200" dirty="0"/>
        </a:p>
      </dsp:txBody>
      <dsp:txXfrm>
        <a:off x="232348" y="0"/>
        <a:ext cx="1359167" cy="634014"/>
      </dsp:txXfrm>
    </dsp:sp>
    <dsp:sp modelId="{DC86D2C8-2711-4EED-8C3D-8F8230BCB23F}">
      <dsp:nvSpPr>
        <dsp:cNvPr id="0" name=""/>
        <dsp:cNvSpPr/>
      </dsp:nvSpPr>
      <dsp:spPr>
        <a:xfrm rot="5400000">
          <a:off x="793054" y="649864"/>
          <a:ext cx="237755" cy="285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th-TH" sz="1000" kern="1200"/>
        </a:p>
      </dsp:txBody>
      <dsp:txXfrm rot="5400000">
        <a:off x="793054" y="649864"/>
        <a:ext cx="237755" cy="285306"/>
      </dsp:txXfrm>
    </dsp:sp>
    <dsp:sp modelId="{390308C7-9196-4261-BE6A-8000DF8F0D6E}">
      <dsp:nvSpPr>
        <dsp:cNvPr id="0" name=""/>
        <dsp:cNvSpPr/>
      </dsp:nvSpPr>
      <dsp:spPr>
        <a:xfrm>
          <a:off x="232348" y="951020"/>
          <a:ext cx="1359167" cy="634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process</a:t>
          </a:r>
          <a:endParaRPr lang="th-TH" sz="1800" kern="1200" dirty="0"/>
        </a:p>
      </dsp:txBody>
      <dsp:txXfrm>
        <a:off x="232348" y="951020"/>
        <a:ext cx="1359167" cy="634014"/>
      </dsp:txXfrm>
    </dsp:sp>
    <dsp:sp modelId="{10440927-0B84-4B07-A400-7FF8ADD024F1}">
      <dsp:nvSpPr>
        <dsp:cNvPr id="0" name=""/>
        <dsp:cNvSpPr/>
      </dsp:nvSpPr>
      <dsp:spPr>
        <a:xfrm rot="5400000">
          <a:off x="793054" y="1600885"/>
          <a:ext cx="237755" cy="2853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th-TH" sz="1000" kern="1200"/>
        </a:p>
      </dsp:txBody>
      <dsp:txXfrm rot="5400000">
        <a:off x="793054" y="1600885"/>
        <a:ext cx="237755" cy="285306"/>
      </dsp:txXfrm>
    </dsp:sp>
    <dsp:sp modelId="{5DD995A9-1607-4666-A730-6B7871F01865}">
      <dsp:nvSpPr>
        <dsp:cNvPr id="0" name=""/>
        <dsp:cNvSpPr/>
      </dsp:nvSpPr>
      <dsp:spPr>
        <a:xfrm>
          <a:off x="232348" y="1902042"/>
          <a:ext cx="1359167" cy="634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conclusion</a:t>
          </a:r>
          <a:endParaRPr lang="th-TH" sz="1800" kern="1200" dirty="0"/>
        </a:p>
      </dsp:txBody>
      <dsp:txXfrm>
        <a:off x="232348" y="1902042"/>
        <a:ext cx="1359167" cy="63401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CF054D-13B3-41D4-8C85-3222D5C72C3A}">
      <dsp:nvSpPr>
        <dsp:cNvPr id="0" name=""/>
        <dsp:cNvSpPr/>
      </dsp:nvSpPr>
      <dsp:spPr>
        <a:xfrm>
          <a:off x="2438400" y="369"/>
          <a:ext cx="3657600" cy="1439808"/>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th-TH" sz="2900" kern="1200" dirty="0" smtClean="0"/>
            <a:t>แข็งแรง</a:t>
          </a:r>
          <a:endParaRPr lang="th-TH" sz="2900" kern="1200" dirty="0"/>
        </a:p>
        <a:p>
          <a:pPr marL="285750" lvl="1" indent="-285750" algn="l" defTabSz="1289050">
            <a:lnSpc>
              <a:spcPct val="90000"/>
            </a:lnSpc>
            <a:spcBef>
              <a:spcPct val="0"/>
            </a:spcBef>
            <a:spcAft>
              <a:spcPct val="15000"/>
            </a:spcAft>
            <a:buChar char="••"/>
          </a:pPr>
          <a:r>
            <a:rPr lang="th-TH" sz="2900" kern="1200" dirty="0" smtClean="0"/>
            <a:t>หัวหน้าครอบครัว</a:t>
          </a:r>
          <a:endParaRPr lang="th-TH" sz="2900" kern="1200" dirty="0"/>
        </a:p>
      </dsp:txBody>
      <dsp:txXfrm>
        <a:off x="2438400" y="369"/>
        <a:ext cx="3657600" cy="1439808"/>
      </dsp:txXfrm>
    </dsp:sp>
    <dsp:sp modelId="{4BEE2116-2D41-4F93-AA3C-BF98483ED505}">
      <dsp:nvSpPr>
        <dsp:cNvPr id="0" name=""/>
        <dsp:cNvSpPr/>
      </dsp:nvSpPr>
      <dsp:spPr>
        <a:xfrm>
          <a:off x="0" y="369"/>
          <a:ext cx="2438400" cy="1439808"/>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43840" tIns="121920" rIns="243840" bIns="121920" numCol="1" spcCol="1270" anchor="ctr" anchorCtr="0">
          <a:noAutofit/>
          <a:sp3d extrusionH="28000" prstMaterial="matte"/>
        </a:bodyPr>
        <a:lstStyle/>
        <a:p>
          <a:pPr lvl="0" algn="ctr" defTabSz="2844800">
            <a:lnSpc>
              <a:spcPct val="90000"/>
            </a:lnSpc>
            <a:spcBef>
              <a:spcPct val="0"/>
            </a:spcBef>
            <a:spcAft>
              <a:spcPct val="35000"/>
            </a:spcAft>
          </a:pPr>
          <a:r>
            <a:rPr lang="th-TH" sz="6400" kern="1200" dirty="0" smtClean="0"/>
            <a:t>ชาย</a:t>
          </a:r>
          <a:endParaRPr lang="th-TH" sz="6400" kern="1200" dirty="0"/>
        </a:p>
      </dsp:txBody>
      <dsp:txXfrm>
        <a:off x="0" y="369"/>
        <a:ext cx="2438400" cy="1439808"/>
      </dsp:txXfrm>
    </dsp:sp>
    <dsp:sp modelId="{284E7B71-060A-4BDE-A2A7-C7E38020DE5C}">
      <dsp:nvSpPr>
        <dsp:cNvPr id="0" name=""/>
        <dsp:cNvSpPr/>
      </dsp:nvSpPr>
      <dsp:spPr>
        <a:xfrm>
          <a:off x="2438400" y="1584158"/>
          <a:ext cx="3657600" cy="1439808"/>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sp3d z="-227350" prstMaterial="matte"/>
      </dsp:spPr>
      <dsp:style>
        <a:lnRef idx="1">
          <a:scrgbClr r="0" g="0" b="0"/>
        </a:lnRef>
        <a:fillRef idx="1">
          <a:scrgbClr r="0" g="0" b="0"/>
        </a:fillRef>
        <a:effectRef idx="0">
          <a:scrgbClr r="0" g="0" b="0"/>
        </a:effectRef>
        <a:fontRef idx="minor"/>
      </dsp:style>
      <dsp:txBody>
        <a:bodyPr spcFirstLastPara="0" vert="horz" wrap="square" lIns="18415" tIns="18415" rIns="18415" bIns="18415" numCol="1" spcCol="1270" anchor="t" anchorCtr="0">
          <a:noAutofit/>
        </a:bodyPr>
        <a:lstStyle/>
        <a:p>
          <a:pPr marL="285750" lvl="1" indent="-285750" algn="l" defTabSz="1289050">
            <a:lnSpc>
              <a:spcPct val="90000"/>
            </a:lnSpc>
            <a:spcBef>
              <a:spcPct val="0"/>
            </a:spcBef>
            <a:spcAft>
              <a:spcPct val="15000"/>
            </a:spcAft>
            <a:buChar char="••"/>
          </a:pPr>
          <a:r>
            <a:rPr lang="th-TH" sz="2900" kern="1200" dirty="0" smtClean="0"/>
            <a:t>มีทายาทให้</a:t>
          </a:r>
          <a:endParaRPr lang="th-TH" sz="2900" kern="1200" dirty="0"/>
        </a:p>
        <a:p>
          <a:pPr marL="285750" lvl="1" indent="-285750" algn="l" defTabSz="1289050">
            <a:lnSpc>
              <a:spcPct val="90000"/>
            </a:lnSpc>
            <a:spcBef>
              <a:spcPct val="0"/>
            </a:spcBef>
            <a:spcAft>
              <a:spcPct val="15000"/>
            </a:spcAft>
            <a:buChar char="••"/>
          </a:pPr>
          <a:r>
            <a:rPr lang="th-TH" sz="2900" kern="1200" dirty="0" smtClean="0"/>
            <a:t>ทำงานบ้าน</a:t>
          </a:r>
          <a:endParaRPr lang="th-TH" sz="2900" kern="1200" dirty="0"/>
        </a:p>
      </dsp:txBody>
      <dsp:txXfrm>
        <a:off x="2438400" y="1584158"/>
        <a:ext cx="3657600" cy="1439808"/>
      </dsp:txXfrm>
    </dsp:sp>
    <dsp:sp modelId="{018B2493-01B7-411D-9221-F40E2BDBB7E4}">
      <dsp:nvSpPr>
        <dsp:cNvPr id="0" name=""/>
        <dsp:cNvSpPr/>
      </dsp:nvSpPr>
      <dsp:spPr>
        <a:xfrm>
          <a:off x="0" y="1584158"/>
          <a:ext cx="2438400" cy="1439808"/>
        </a:xfrm>
        <a:prstGeom prst="roundRect">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43840" tIns="121920" rIns="243840" bIns="121920" numCol="1" spcCol="1270" anchor="ctr" anchorCtr="0">
          <a:noAutofit/>
          <a:sp3d extrusionH="28000" prstMaterial="matte"/>
        </a:bodyPr>
        <a:lstStyle/>
        <a:p>
          <a:pPr lvl="0" algn="ctr" defTabSz="2844800">
            <a:lnSpc>
              <a:spcPct val="90000"/>
            </a:lnSpc>
            <a:spcBef>
              <a:spcPct val="0"/>
            </a:spcBef>
            <a:spcAft>
              <a:spcPct val="35000"/>
            </a:spcAft>
          </a:pPr>
          <a:r>
            <a:rPr lang="th-TH" sz="6400" kern="1200" dirty="0" smtClean="0"/>
            <a:t>หญิง</a:t>
          </a:r>
          <a:endParaRPr lang="th-TH" sz="6400" kern="1200" dirty="0"/>
        </a:p>
      </dsp:txBody>
      <dsp:txXfrm>
        <a:off x="0" y="1584158"/>
        <a:ext cx="2438400" cy="143980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847439-CC56-49BE-A3E7-C3C4391033E4}">
      <dsp:nvSpPr>
        <dsp:cNvPr id="0" name=""/>
        <dsp:cNvSpPr/>
      </dsp:nvSpPr>
      <dsp:spPr>
        <a:xfrm>
          <a:off x="276702" y="189411"/>
          <a:ext cx="2388798" cy="2388798"/>
        </a:xfrm>
        <a:prstGeom prst="pie">
          <a:avLst>
            <a:gd name="adj1" fmla="val 16200000"/>
            <a:gd name="adj2" fmla="val 180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th-TH" sz="3300" kern="1200" dirty="0" smtClean="0"/>
            <a:t>ร้อน</a:t>
          </a:r>
          <a:endParaRPr lang="th-TH" sz="3300" kern="1200" dirty="0"/>
        </a:p>
      </dsp:txBody>
      <dsp:txXfrm>
        <a:off x="1535656" y="695609"/>
        <a:ext cx="853142" cy="710951"/>
      </dsp:txXfrm>
    </dsp:sp>
    <dsp:sp modelId="{1808D724-1D7F-4D80-8326-7E96A7587BC8}">
      <dsp:nvSpPr>
        <dsp:cNvPr id="0" name=""/>
        <dsp:cNvSpPr/>
      </dsp:nvSpPr>
      <dsp:spPr>
        <a:xfrm>
          <a:off x="212598" y="368318"/>
          <a:ext cx="2388798" cy="2388798"/>
        </a:xfrm>
        <a:prstGeom prst="pie">
          <a:avLst>
            <a:gd name="adj1" fmla="val 1800000"/>
            <a:gd name="adj2" fmla="val 9000000"/>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th-TH" sz="3300" kern="1200" dirty="0" smtClean="0"/>
            <a:t>ฝน</a:t>
          </a:r>
          <a:endParaRPr lang="th-TH" sz="3300" kern="1200" dirty="0"/>
        </a:p>
      </dsp:txBody>
      <dsp:txXfrm>
        <a:off x="781360" y="1918194"/>
        <a:ext cx="1279713" cy="625637"/>
      </dsp:txXfrm>
    </dsp:sp>
    <dsp:sp modelId="{E25ACF07-4F60-48D9-9ED7-3D657A8FFAA0}">
      <dsp:nvSpPr>
        <dsp:cNvPr id="0" name=""/>
        <dsp:cNvSpPr/>
      </dsp:nvSpPr>
      <dsp:spPr>
        <a:xfrm>
          <a:off x="178306" y="189411"/>
          <a:ext cx="2388798" cy="2388798"/>
        </a:xfrm>
        <a:prstGeom prst="pie">
          <a:avLst>
            <a:gd name="adj1" fmla="val 9000000"/>
            <a:gd name="adj2" fmla="val 16200000"/>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th-TH" sz="3300" kern="1200" dirty="0" smtClean="0"/>
            <a:t>หนาว</a:t>
          </a:r>
          <a:endParaRPr lang="th-TH" sz="3300" kern="1200" dirty="0"/>
        </a:p>
      </dsp:txBody>
      <dsp:txXfrm>
        <a:off x="455009" y="695609"/>
        <a:ext cx="853142" cy="710951"/>
      </dsp:txXfrm>
    </dsp:sp>
    <dsp:sp modelId="{85E6E3BE-346C-4B5A-8128-0C6F90FB86BE}">
      <dsp:nvSpPr>
        <dsp:cNvPr id="0" name=""/>
        <dsp:cNvSpPr/>
      </dsp:nvSpPr>
      <dsp:spPr>
        <a:xfrm>
          <a:off x="129021" y="41533"/>
          <a:ext cx="2684554" cy="2684554"/>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4D3A3966-75C9-4B19-ABED-A824D6460F07}">
      <dsp:nvSpPr>
        <dsp:cNvPr id="0" name=""/>
        <dsp:cNvSpPr/>
      </dsp:nvSpPr>
      <dsp:spPr>
        <a:xfrm>
          <a:off x="64720" y="220289"/>
          <a:ext cx="2684554" cy="2684554"/>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 modelId="{9A9D029A-8A21-4FD5-B1B7-1C3784951929}">
      <dsp:nvSpPr>
        <dsp:cNvPr id="0" name=""/>
        <dsp:cNvSpPr/>
      </dsp:nvSpPr>
      <dsp:spPr>
        <a:xfrm>
          <a:off x="30231" y="41533"/>
          <a:ext cx="2684554" cy="2684554"/>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z="106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ยึด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ยึด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798ACD-2FF5-43C6-BA52-41B24DC6A250}" type="datetimeFigureOut">
              <a:rPr lang="th-TH" smtClean="0"/>
              <a:pPr/>
              <a:t>23/08/56</a:t>
            </a:fld>
            <a:endParaRPr lang="th-TH"/>
          </a:p>
        </p:txBody>
      </p:sp>
      <p:sp>
        <p:nvSpPr>
          <p:cNvPr id="4" name="ตัวยึด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ยึด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99A0-0EA6-4DB5-9947-45B288DCB50E}" type="slidenum">
              <a:rPr lang="th-TH" smtClean="0"/>
              <a:pPr/>
              <a:t>‹#›</a:t>
            </a:fld>
            <a:endParaRPr lang="th-TH"/>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ยึด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ยึด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0E9BDF-E2BC-4FD3-9656-D431ADE07C03}" type="datetimeFigureOut">
              <a:rPr lang="th-TH" smtClean="0"/>
              <a:pPr/>
              <a:t>23/08/56</a:t>
            </a:fld>
            <a:endParaRPr lang="th-TH"/>
          </a:p>
        </p:txBody>
      </p:sp>
      <p:sp>
        <p:nvSpPr>
          <p:cNvPr id="4" name="ตัวยึดรูปบนภาพนิ่ง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ยึด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ยึด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ยึด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0845E2-149A-446B-A4CD-322D88072128}" type="slidenum">
              <a:rPr lang="th-TH" smtClean="0"/>
              <a:pPr/>
              <a:t>‹#›</a:t>
            </a:fld>
            <a:endParaRPr lang="th-T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1</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http://www.scribd.com/doc/105061925</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16</a:t>
            </a:fld>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http://en.wikipedia.org/wiki/Diagram</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19</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http://presentationsoft.about.com/od/s/g/110221-smartart-definition.htm</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20</a:t>
            </a:fld>
            <a:endParaRPr lang="th-T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http://en.wikipedia.org/wiki/Organizational_chart</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21</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http://www.techterms.com/definition/clipart</a:t>
            </a:r>
            <a:br>
              <a:rPr lang="en-US" dirty="0" smtClean="0"/>
            </a:br>
            <a:r>
              <a:rPr lang="en-US" dirty="0" smtClean="0"/>
              <a:t>http://www.edu-mine.com/photoshop/lesson1_RasterVector.html</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23</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http://www.techterms.com/definition/wordart</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24</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ยึดรูปบนภาพนิ่ง 1"/>
          <p:cNvSpPr>
            <a:spLocks noGrp="1" noRot="1" noChangeAspect="1"/>
          </p:cNvSpPr>
          <p:nvPr>
            <p:ph type="sldImg"/>
          </p:nvPr>
        </p:nvSpPr>
        <p:spPr/>
      </p:sp>
      <p:sp>
        <p:nvSpPr>
          <p:cNvPr id="3" name="ตัวยึดบันทึกย่อ 2"/>
          <p:cNvSpPr>
            <a:spLocks noGrp="1"/>
          </p:cNvSpPr>
          <p:nvPr>
            <p:ph type="body" idx="1"/>
          </p:nvPr>
        </p:nvSpPr>
        <p:spPr/>
        <p:txBody>
          <a:bodyPr>
            <a:normAutofit/>
          </a:bodyPr>
          <a:lstStyle/>
          <a:p>
            <a:r>
              <a:rPr lang="en-US" dirty="0" smtClean="0"/>
              <a:t>http://www.thaiall.com/office/2010/mycar.pptx</a:t>
            </a:r>
            <a:endParaRPr lang="th-TH" dirty="0"/>
          </a:p>
        </p:txBody>
      </p:sp>
      <p:sp>
        <p:nvSpPr>
          <p:cNvPr id="4" name="ตัวยึดหมายเลขภาพนิ่ง 3"/>
          <p:cNvSpPr>
            <a:spLocks noGrp="1"/>
          </p:cNvSpPr>
          <p:nvPr>
            <p:ph type="sldNum" sz="quarter" idx="10"/>
          </p:nvPr>
        </p:nvSpPr>
        <p:spPr/>
        <p:txBody>
          <a:bodyPr/>
          <a:lstStyle/>
          <a:p>
            <a:fld id="{3B0845E2-149A-446B-A4CD-322D88072128}" type="slidenum">
              <a:rPr lang="th-TH" smtClean="0"/>
              <a:pPr/>
              <a:t>28</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ภาพนิ่งชื่อเรื่อง">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685800" y="2130425"/>
            <a:ext cx="7772400" cy="1470025"/>
          </a:xfrm>
        </p:spPr>
        <p:txBody>
          <a:bodyPr/>
          <a:lstStyle/>
          <a:p>
            <a:r>
              <a:rPr lang="th-TH" smtClean="0"/>
              <a:t>คลิกเพื่อแก้ไขลักษณะชื่อเรื่องต้นแบบ</a:t>
            </a:r>
            <a:endParaRPr lang="th-TH"/>
          </a:p>
        </p:txBody>
      </p:sp>
      <p:sp>
        <p:nvSpPr>
          <p:cNvPr id="3" name="ชื่อเรื่องรอง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h-TH" smtClean="0"/>
              <a:t>คลิกเพื่อแก้ไขลักษณะชื่อเรื่องรองต้นแบบ</a:t>
            </a:r>
            <a:endParaRPr lang="th-TH"/>
          </a:p>
        </p:txBody>
      </p:sp>
      <p:sp>
        <p:nvSpPr>
          <p:cNvPr id="4" name="ตัวยึดวันที่ 3"/>
          <p:cNvSpPr>
            <a:spLocks noGrp="1"/>
          </p:cNvSpPr>
          <p:nvPr>
            <p:ph type="dt" sz="half" idx="10"/>
          </p:nvPr>
        </p:nvSpPr>
        <p:spPr/>
        <p:txBody>
          <a:bodyPr/>
          <a:lstStyle/>
          <a:p>
            <a:fld id="{24C1685D-0014-4DC2-9CDE-DA38DE4C43B1}" type="datetime1">
              <a:rPr lang="th-TH" smtClean="0"/>
              <a:t>23/08/56</a:t>
            </a:fld>
            <a:endParaRPr lang="th-TH"/>
          </a:p>
        </p:txBody>
      </p:sp>
      <p:sp>
        <p:nvSpPr>
          <p:cNvPr id="5" name="ตัวยึดท้ายกระดาษ 4"/>
          <p:cNvSpPr>
            <a:spLocks noGrp="1"/>
          </p:cNvSpPr>
          <p:nvPr>
            <p:ph type="ftr" sz="quarter" idx="11"/>
          </p:nvPr>
        </p:nvSpPr>
        <p:spPr/>
        <p:txBody>
          <a:bodyPr/>
          <a:lstStyle/>
          <a:p>
            <a:endParaRPr lang="th-TH"/>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ข้อความแนวตั้ง 2"/>
          <p:cNvSpPr>
            <a:spLocks noGrp="1"/>
          </p:cNvSpPr>
          <p:nvPr>
            <p:ph type="body" orient="vert" idx="1"/>
          </p:nvPr>
        </p:nvSpPr>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วันที่ 3"/>
          <p:cNvSpPr>
            <a:spLocks noGrp="1"/>
          </p:cNvSpPr>
          <p:nvPr>
            <p:ph type="dt" sz="half" idx="10"/>
          </p:nvPr>
        </p:nvSpPr>
        <p:spPr/>
        <p:txBody>
          <a:bodyPr/>
          <a:lstStyle/>
          <a:p>
            <a:fld id="{34094CE5-614B-4618-85E0-CB4B95D10A17}" type="datetime1">
              <a:rPr lang="th-TH" smtClean="0"/>
              <a:t>23/08/56</a:t>
            </a:fld>
            <a:endParaRPr lang="th-TH"/>
          </a:p>
        </p:txBody>
      </p:sp>
      <p:sp>
        <p:nvSpPr>
          <p:cNvPr id="5" name="ตัวยึดท้ายกระดาษ 4"/>
          <p:cNvSpPr>
            <a:spLocks noGrp="1"/>
          </p:cNvSpPr>
          <p:nvPr>
            <p:ph type="ftr" sz="quarter" idx="11"/>
          </p:nvPr>
        </p:nvSpPr>
        <p:spPr/>
        <p:txBody>
          <a:bodyPr/>
          <a:lstStyle/>
          <a:p>
            <a:endParaRPr lang="th-TH"/>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629400" y="274638"/>
            <a:ext cx="2057400" cy="5851525"/>
          </a:xfrm>
        </p:spPr>
        <p:txBody>
          <a:bodyPr vert="eaVert"/>
          <a:lstStyle/>
          <a:p>
            <a:r>
              <a:rPr lang="th-TH" smtClean="0"/>
              <a:t>คลิกเพื่อแก้ไขลักษณะชื่อเรื่องต้นแบบ</a:t>
            </a:r>
            <a:endParaRPr lang="th-TH"/>
          </a:p>
        </p:txBody>
      </p:sp>
      <p:sp>
        <p:nvSpPr>
          <p:cNvPr id="3" name="ตัวยึดข้อความแนวตั้ง 2"/>
          <p:cNvSpPr>
            <a:spLocks noGrp="1"/>
          </p:cNvSpPr>
          <p:nvPr>
            <p:ph type="body" orient="vert" idx="1"/>
          </p:nvPr>
        </p:nvSpPr>
        <p:spPr>
          <a:xfrm>
            <a:off x="457200" y="274638"/>
            <a:ext cx="6019800" cy="5851525"/>
          </a:xfrm>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วันที่ 3"/>
          <p:cNvSpPr>
            <a:spLocks noGrp="1"/>
          </p:cNvSpPr>
          <p:nvPr>
            <p:ph type="dt" sz="half" idx="10"/>
          </p:nvPr>
        </p:nvSpPr>
        <p:spPr/>
        <p:txBody>
          <a:bodyPr/>
          <a:lstStyle/>
          <a:p>
            <a:fld id="{F0205085-81D0-4782-B6F4-CECD08DC7AFD}" type="datetime1">
              <a:rPr lang="th-TH" smtClean="0"/>
              <a:t>23/08/56</a:t>
            </a:fld>
            <a:endParaRPr lang="th-TH"/>
          </a:p>
        </p:txBody>
      </p:sp>
      <p:sp>
        <p:nvSpPr>
          <p:cNvPr id="5" name="ตัวยึดท้ายกระดาษ 4"/>
          <p:cNvSpPr>
            <a:spLocks noGrp="1"/>
          </p:cNvSpPr>
          <p:nvPr>
            <p:ph type="ftr" sz="quarter" idx="11"/>
          </p:nvPr>
        </p:nvSpPr>
        <p:spPr/>
        <p:txBody>
          <a:bodyPr/>
          <a:lstStyle/>
          <a:p>
            <a:endParaRPr lang="th-TH"/>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เนื้อหา 2"/>
          <p:cNvSpPr>
            <a:spLocks noGrp="1"/>
          </p:cNvSpPr>
          <p:nvPr>
            <p:ph idx="1"/>
          </p:nvPr>
        </p:nvSpPr>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วันที่ 3"/>
          <p:cNvSpPr>
            <a:spLocks noGrp="1"/>
          </p:cNvSpPr>
          <p:nvPr>
            <p:ph type="dt" sz="half" idx="10"/>
          </p:nvPr>
        </p:nvSpPr>
        <p:spPr/>
        <p:txBody>
          <a:bodyPr/>
          <a:lstStyle/>
          <a:p>
            <a:fld id="{4642224C-3374-4212-BCF0-78A6830695C3}" type="datetime1">
              <a:rPr lang="th-TH" smtClean="0"/>
              <a:t>23/08/56</a:t>
            </a:fld>
            <a:endParaRPr lang="th-TH"/>
          </a:p>
        </p:txBody>
      </p:sp>
      <p:sp>
        <p:nvSpPr>
          <p:cNvPr id="5" name="ตัวยึดท้ายกระดาษ 4"/>
          <p:cNvSpPr>
            <a:spLocks noGrp="1"/>
          </p:cNvSpPr>
          <p:nvPr>
            <p:ph type="ftr" sz="quarter" idx="11"/>
          </p:nvPr>
        </p:nvSpPr>
        <p:spPr/>
        <p:txBody>
          <a:bodyPr/>
          <a:lstStyle/>
          <a:p>
            <a:endParaRPr lang="th-TH"/>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22313" y="4406900"/>
            <a:ext cx="7772400" cy="1362075"/>
          </a:xfrm>
        </p:spPr>
        <p:txBody>
          <a:bodyPr anchor="t"/>
          <a:lstStyle>
            <a:lvl1pPr algn="l">
              <a:defRPr sz="4000" b="1" cap="all"/>
            </a:lvl1p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h-TH" smtClean="0"/>
              <a:t>คลิกเพื่อแก้ไขลักษณะของข้อความต้นแบบ</a:t>
            </a:r>
          </a:p>
        </p:txBody>
      </p:sp>
      <p:sp>
        <p:nvSpPr>
          <p:cNvPr id="4" name="ตัวยึดวันที่ 3"/>
          <p:cNvSpPr>
            <a:spLocks noGrp="1"/>
          </p:cNvSpPr>
          <p:nvPr>
            <p:ph type="dt" sz="half" idx="10"/>
          </p:nvPr>
        </p:nvSpPr>
        <p:spPr/>
        <p:txBody>
          <a:bodyPr/>
          <a:lstStyle/>
          <a:p>
            <a:fld id="{D851E1AB-1657-4776-8399-0DA8D46A4E90}" type="datetime1">
              <a:rPr lang="th-TH" smtClean="0"/>
              <a:t>23/08/56</a:t>
            </a:fld>
            <a:endParaRPr lang="th-TH"/>
          </a:p>
        </p:txBody>
      </p:sp>
      <p:sp>
        <p:nvSpPr>
          <p:cNvPr id="5" name="ตัวยึดท้ายกระดาษ 4"/>
          <p:cNvSpPr>
            <a:spLocks noGrp="1"/>
          </p:cNvSpPr>
          <p:nvPr>
            <p:ph type="ftr" sz="quarter" idx="11"/>
          </p:nvPr>
        </p:nvSpPr>
        <p:spPr/>
        <p:txBody>
          <a:bodyPr/>
          <a:lstStyle/>
          <a:p>
            <a:endParaRPr lang="th-TH"/>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เนื้อหา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เนื้อหา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ยึดวันที่ 4"/>
          <p:cNvSpPr>
            <a:spLocks noGrp="1"/>
          </p:cNvSpPr>
          <p:nvPr>
            <p:ph type="dt" sz="half" idx="10"/>
          </p:nvPr>
        </p:nvSpPr>
        <p:spPr/>
        <p:txBody>
          <a:bodyPr/>
          <a:lstStyle/>
          <a:p>
            <a:fld id="{5947B268-C035-4591-9272-B8DAC5102957}" type="datetime1">
              <a:rPr lang="th-TH" smtClean="0"/>
              <a:t>23/08/56</a:t>
            </a:fld>
            <a:endParaRPr lang="th-TH"/>
          </a:p>
        </p:txBody>
      </p:sp>
      <p:sp>
        <p:nvSpPr>
          <p:cNvPr id="6" name="ตัวยึดท้ายกระดาษ 5"/>
          <p:cNvSpPr>
            <a:spLocks noGrp="1"/>
          </p:cNvSpPr>
          <p:nvPr>
            <p:ph type="ftr" sz="quarter" idx="11"/>
          </p:nvPr>
        </p:nvSpPr>
        <p:spPr/>
        <p:txBody>
          <a:bodyPr/>
          <a:lstStyle/>
          <a:p>
            <a:endParaRPr lang="th-TH"/>
          </a:p>
        </p:txBody>
      </p:sp>
      <p:sp>
        <p:nvSpPr>
          <p:cNvPr id="7" name="ตัวยึดหมายเลขภาพนิ่ง 6"/>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lvl1pPr>
              <a:defRPr/>
            </a:lvl1p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4" name="ตัวยึดเนื้อหา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ยึดข้อความ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6" name="ตัวยึดเนื้อหา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ตัวยึดวันที่ 6"/>
          <p:cNvSpPr>
            <a:spLocks noGrp="1"/>
          </p:cNvSpPr>
          <p:nvPr>
            <p:ph type="dt" sz="half" idx="10"/>
          </p:nvPr>
        </p:nvSpPr>
        <p:spPr/>
        <p:txBody>
          <a:bodyPr/>
          <a:lstStyle/>
          <a:p>
            <a:fld id="{8804B411-6437-4DC6-BF2B-10B51F312D00}" type="datetime1">
              <a:rPr lang="th-TH" smtClean="0"/>
              <a:t>23/08/56</a:t>
            </a:fld>
            <a:endParaRPr lang="th-TH"/>
          </a:p>
        </p:txBody>
      </p:sp>
      <p:sp>
        <p:nvSpPr>
          <p:cNvPr id="8" name="ตัวยึดท้ายกระดาษ 7"/>
          <p:cNvSpPr>
            <a:spLocks noGrp="1"/>
          </p:cNvSpPr>
          <p:nvPr>
            <p:ph type="ftr" sz="quarter" idx="11"/>
          </p:nvPr>
        </p:nvSpPr>
        <p:spPr/>
        <p:txBody>
          <a:bodyPr/>
          <a:lstStyle/>
          <a:p>
            <a:endParaRPr lang="th-TH"/>
          </a:p>
        </p:txBody>
      </p:sp>
      <p:sp>
        <p:nvSpPr>
          <p:cNvPr id="9" name="ตัวยึดหมายเลขภาพนิ่ง 8"/>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วันที่ 2"/>
          <p:cNvSpPr>
            <a:spLocks noGrp="1"/>
          </p:cNvSpPr>
          <p:nvPr>
            <p:ph type="dt" sz="half" idx="10"/>
          </p:nvPr>
        </p:nvSpPr>
        <p:spPr/>
        <p:txBody>
          <a:bodyPr/>
          <a:lstStyle/>
          <a:p>
            <a:fld id="{272FE7DB-6CA9-48C5-96E5-D8E5F88EC9BC}" type="datetime1">
              <a:rPr lang="th-TH" smtClean="0"/>
              <a:t>23/08/56</a:t>
            </a:fld>
            <a:endParaRPr lang="th-TH"/>
          </a:p>
        </p:txBody>
      </p:sp>
      <p:sp>
        <p:nvSpPr>
          <p:cNvPr id="4" name="ตัวยึดท้ายกระดาษ 3"/>
          <p:cNvSpPr>
            <a:spLocks noGrp="1"/>
          </p:cNvSpPr>
          <p:nvPr>
            <p:ph type="ftr" sz="quarter" idx="11"/>
          </p:nvPr>
        </p:nvSpPr>
        <p:spPr/>
        <p:txBody>
          <a:bodyPr/>
          <a:lstStyle/>
          <a:p>
            <a:endParaRPr lang="th-TH"/>
          </a:p>
        </p:txBody>
      </p:sp>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ตัวยึดวันที่ 1"/>
          <p:cNvSpPr>
            <a:spLocks noGrp="1"/>
          </p:cNvSpPr>
          <p:nvPr>
            <p:ph type="dt" sz="half" idx="10"/>
          </p:nvPr>
        </p:nvSpPr>
        <p:spPr/>
        <p:txBody>
          <a:bodyPr/>
          <a:lstStyle/>
          <a:p>
            <a:fld id="{22F1444D-99E2-46FA-911F-CFCB616E9951}" type="datetime1">
              <a:rPr lang="th-TH" smtClean="0"/>
              <a:t>23/08/56</a:t>
            </a:fld>
            <a:endParaRPr lang="th-TH"/>
          </a:p>
        </p:txBody>
      </p:sp>
      <p:sp>
        <p:nvSpPr>
          <p:cNvPr id="3" name="ตัวยึดท้ายกระดาษ 2"/>
          <p:cNvSpPr>
            <a:spLocks noGrp="1"/>
          </p:cNvSpPr>
          <p:nvPr>
            <p:ph type="ftr" sz="quarter" idx="11"/>
          </p:nvPr>
        </p:nvSpPr>
        <p:spPr/>
        <p:txBody>
          <a:bodyPr/>
          <a:lstStyle/>
          <a:p>
            <a:endParaRPr lang="th-TH"/>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3050"/>
            <a:ext cx="3008313" cy="1162050"/>
          </a:xfrm>
        </p:spPr>
        <p:txBody>
          <a:bodyPr anchor="b"/>
          <a:lstStyle>
            <a:lvl1pPr algn="l">
              <a:defRPr sz="2000" b="1"/>
            </a:lvl1pPr>
          </a:lstStyle>
          <a:p>
            <a:r>
              <a:rPr lang="th-TH" smtClean="0"/>
              <a:t>คลิกเพื่อแก้ไขลักษณะชื่อเรื่องต้นแบบ</a:t>
            </a:r>
            <a:endParaRPr lang="th-TH"/>
          </a:p>
        </p:txBody>
      </p:sp>
      <p:sp>
        <p:nvSpPr>
          <p:cNvPr id="3" name="ตัวยึดเนื้อหา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ข้อความ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ตัวยึดวันที่ 4"/>
          <p:cNvSpPr>
            <a:spLocks noGrp="1"/>
          </p:cNvSpPr>
          <p:nvPr>
            <p:ph type="dt" sz="half" idx="10"/>
          </p:nvPr>
        </p:nvSpPr>
        <p:spPr/>
        <p:txBody>
          <a:bodyPr/>
          <a:lstStyle/>
          <a:p>
            <a:fld id="{224B2E56-3F40-4AC7-891D-6E00618BD875}" type="datetime1">
              <a:rPr lang="th-TH" smtClean="0"/>
              <a:t>23/08/56</a:t>
            </a:fld>
            <a:endParaRPr lang="th-TH"/>
          </a:p>
        </p:txBody>
      </p:sp>
      <p:sp>
        <p:nvSpPr>
          <p:cNvPr id="6" name="ตัวยึดท้ายกระดาษ 5"/>
          <p:cNvSpPr>
            <a:spLocks noGrp="1"/>
          </p:cNvSpPr>
          <p:nvPr>
            <p:ph type="ftr" sz="quarter" idx="11"/>
          </p:nvPr>
        </p:nvSpPr>
        <p:spPr/>
        <p:txBody>
          <a:bodyPr/>
          <a:lstStyle/>
          <a:p>
            <a:endParaRPr lang="th-TH"/>
          </a:p>
        </p:txBody>
      </p:sp>
      <p:sp>
        <p:nvSpPr>
          <p:cNvPr id="7" name="ตัวยึดหมายเลขภาพนิ่ง 6"/>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92288" y="4800600"/>
            <a:ext cx="5486400" cy="566738"/>
          </a:xfrm>
        </p:spPr>
        <p:txBody>
          <a:bodyPr anchor="b"/>
          <a:lstStyle>
            <a:lvl1pPr algn="l">
              <a:defRPr sz="2000" b="1"/>
            </a:lvl1pPr>
          </a:lstStyle>
          <a:p>
            <a:r>
              <a:rPr lang="th-TH" smtClean="0"/>
              <a:t>คลิกเพื่อแก้ไขลักษณะชื่อเรื่องต้นแบบ</a:t>
            </a:r>
            <a:endParaRPr lang="th-TH"/>
          </a:p>
        </p:txBody>
      </p:sp>
      <p:sp>
        <p:nvSpPr>
          <p:cNvPr id="3" name="ตัวยึดรูปภาพ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ตัวยึดข้อความ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ตัวยึดวันที่ 4"/>
          <p:cNvSpPr>
            <a:spLocks noGrp="1"/>
          </p:cNvSpPr>
          <p:nvPr>
            <p:ph type="dt" sz="half" idx="10"/>
          </p:nvPr>
        </p:nvSpPr>
        <p:spPr/>
        <p:txBody>
          <a:bodyPr/>
          <a:lstStyle/>
          <a:p>
            <a:fld id="{19E978EF-17EC-4C40-B357-16D7E1A732AA}" type="datetime1">
              <a:rPr lang="th-TH" smtClean="0"/>
              <a:t>23/08/56</a:t>
            </a:fld>
            <a:endParaRPr lang="th-TH"/>
          </a:p>
        </p:txBody>
      </p:sp>
      <p:sp>
        <p:nvSpPr>
          <p:cNvPr id="6" name="ตัวยึดท้ายกระดาษ 5"/>
          <p:cNvSpPr>
            <a:spLocks noGrp="1"/>
          </p:cNvSpPr>
          <p:nvPr>
            <p:ph type="ftr" sz="quarter" idx="11"/>
          </p:nvPr>
        </p:nvSpPr>
        <p:spPr/>
        <p:txBody>
          <a:bodyPr/>
          <a:lstStyle/>
          <a:p>
            <a:endParaRPr lang="th-TH"/>
          </a:p>
        </p:txBody>
      </p:sp>
      <p:sp>
        <p:nvSpPr>
          <p:cNvPr id="7" name="ตัวยึดหมายเลขภาพนิ่ง 6"/>
          <p:cNvSpPr>
            <a:spLocks noGrp="1"/>
          </p:cNvSpPr>
          <p:nvPr>
            <p:ph type="sldNum" sz="quarter" idx="12"/>
          </p:nvPr>
        </p:nvSpPr>
        <p:spPr/>
        <p:txBody>
          <a:bodyPr/>
          <a:lstStyle/>
          <a:p>
            <a:fld id="{A5D03607-E180-4F73-B0BD-C48D1FAEFCDB}" type="slidenum">
              <a:rPr lang="th-TH" smtClean="0"/>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ยึดชื่อเรื่อง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วันที่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EFCB7-1CDE-46E3-8438-437876A4EF63}" type="datetime1">
              <a:rPr lang="th-TH" smtClean="0"/>
              <a:t>23/08/56</a:t>
            </a:fld>
            <a:endParaRPr lang="th-TH"/>
          </a:p>
        </p:txBody>
      </p:sp>
      <p:sp>
        <p:nvSpPr>
          <p:cNvPr id="5" name="ตัวยึดท้ายกระดา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ตัวยึดหมายเลขภาพนิ่ง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A5D03607-E180-4F73-B0BD-C48D1FAEFCDB}"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y30.wikidot.com/sharepoint-5310221041"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ctrTitle"/>
          </p:nvPr>
        </p:nvSpPr>
        <p:spPr>
          <a:xfrm>
            <a:off x="0" y="1124745"/>
            <a:ext cx="9144000" cy="936103"/>
          </a:xfrm>
          <a:solidFill>
            <a:schemeClr val="tx1"/>
          </a:solidFill>
        </p:spPr>
        <p:txBody>
          <a:bodyPr/>
          <a:lstStyle/>
          <a:p>
            <a:r>
              <a:rPr lang="en-US" dirty="0" smtClean="0">
                <a:solidFill>
                  <a:schemeClr val="bg1"/>
                </a:solidFill>
              </a:rPr>
              <a:t>Microsoft office 2010</a:t>
            </a:r>
            <a:endParaRPr lang="th-TH" dirty="0">
              <a:solidFill>
                <a:schemeClr val="bg1"/>
              </a:solidFill>
            </a:endParaRPr>
          </a:p>
        </p:txBody>
      </p:sp>
      <p:sp>
        <p:nvSpPr>
          <p:cNvPr id="3" name="ชื่อเรื่องรอง 2"/>
          <p:cNvSpPr>
            <a:spLocks noGrp="1"/>
          </p:cNvSpPr>
          <p:nvPr>
            <p:ph type="subTitle" idx="1"/>
          </p:nvPr>
        </p:nvSpPr>
        <p:spPr>
          <a:xfrm>
            <a:off x="0" y="2060848"/>
            <a:ext cx="9144000" cy="2520280"/>
          </a:xfrm>
          <a:solidFill>
            <a:schemeClr val="bg1">
              <a:lumMod val="85000"/>
            </a:schemeClr>
          </a:solidFill>
        </p:spPr>
        <p:txBody>
          <a:bodyPr>
            <a:normAutofit/>
          </a:bodyPr>
          <a:lstStyle/>
          <a:p>
            <a:r>
              <a:rPr lang="en-US" dirty="0" err="1" smtClean="0"/>
              <a:t>Powerpoint</a:t>
            </a:r>
            <a:endParaRPr lang="en-US" dirty="0" smtClean="0"/>
          </a:p>
          <a:p>
            <a:r>
              <a:rPr lang="en-US" dirty="0" smtClean="0"/>
              <a:t>Word</a:t>
            </a:r>
          </a:p>
          <a:p>
            <a:r>
              <a:rPr lang="en-US" dirty="0" smtClean="0"/>
              <a:t>Excel</a:t>
            </a:r>
          </a:p>
          <a:p>
            <a:r>
              <a:rPr lang="en-US" dirty="0" smtClean="0"/>
              <a:t>Access </a:t>
            </a:r>
          </a:p>
          <a:p>
            <a:endParaRPr lang="th-TH" dirty="0"/>
          </a:p>
        </p:txBody>
      </p:sp>
      <p:pic>
        <p:nvPicPr>
          <p:cNvPr id="26626" name="Picture 2" descr="http://www.ctc.ru.ac.th/home/images/stories/news/14.jpg"/>
          <p:cNvPicPr>
            <a:picLocks noChangeAspect="1" noChangeArrowheads="1"/>
          </p:cNvPicPr>
          <p:nvPr/>
        </p:nvPicPr>
        <p:blipFill>
          <a:blip r:embed="rId3" cstate="print"/>
          <a:srcRect/>
          <a:stretch>
            <a:fillRect/>
          </a:stretch>
        </p:blipFill>
        <p:spPr bwMode="auto">
          <a:xfrm>
            <a:off x="0" y="0"/>
            <a:ext cx="1714500" cy="1104901"/>
          </a:xfrm>
          <a:prstGeom prst="rect">
            <a:avLst/>
          </a:prstGeom>
          <a:noFill/>
        </p:spPr>
      </p:pic>
      <p:pic>
        <p:nvPicPr>
          <p:cNvPr id="26630" name="Picture 6" descr="MS-Office-2010"/>
          <p:cNvPicPr>
            <a:picLocks noChangeAspect="1" noChangeArrowheads="1"/>
          </p:cNvPicPr>
          <p:nvPr/>
        </p:nvPicPr>
        <p:blipFill>
          <a:blip r:embed="rId4" cstate="print"/>
          <a:srcRect/>
          <a:stretch>
            <a:fillRect/>
          </a:stretch>
        </p:blipFill>
        <p:spPr bwMode="auto">
          <a:xfrm>
            <a:off x="7452320" y="0"/>
            <a:ext cx="1691680" cy="1102306"/>
          </a:xfrm>
          <a:prstGeom prst="rect">
            <a:avLst/>
          </a:prstGeom>
          <a:noFill/>
        </p:spPr>
      </p:pic>
      <p:sp>
        <p:nvSpPr>
          <p:cNvPr id="6" name="สี่เหลี่ยมผืนผ้า 5"/>
          <p:cNvSpPr/>
          <p:nvPr/>
        </p:nvSpPr>
        <p:spPr>
          <a:xfrm>
            <a:off x="0" y="6396335"/>
            <a:ext cx="7452320" cy="461665"/>
          </a:xfrm>
          <a:prstGeom prst="rect">
            <a:avLst/>
          </a:prstGeom>
          <a:solidFill>
            <a:schemeClr val="tx1"/>
          </a:solidFill>
        </p:spPr>
        <p:txBody>
          <a:bodyPr wrap="square">
            <a:spAutoFit/>
          </a:bodyPr>
          <a:lstStyle/>
          <a:p>
            <a:r>
              <a:rPr lang="en-US" sz="2400" dirty="0" smtClean="0">
                <a:solidFill>
                  <a:schemeClr val="bg1"/>
                </a:solidFill>
              </a:rPr>
              <a:t>http://www.thaiall.com/office/teaching_office_2010.pptx</a:t>
            </a:r>
            <a:endParaRPr lang="th-TH" sz="2400" dirty="0">
              <a:solidFill>
                <a:schemeClr val="bg1"/>
              </a:solidFill>
            </a:endParaRPr>
          </a:p>
        </p:txBody>
      </p:sp>
      <p:sp>
        <p:nvSpPr>
          <p:cNvPr id="7" name="ชื่อเรื่องรอง 2"/>
          <p:cNvSpPr txBox="1">
            <a:spLocks/>
          </p:cNvSpPr>
          <p:nvPr/>
        </p:nvSpPr>
        <p:spPr>
          <a:xfrm>
            <a:off x="0" y="4653136"/>
            <a:ext cx="9144000" cy="360040"/>
          </a:xfrm>
          <a:prstGeom prst="rect">
            <a:avLst/>
          </a:prstGeom>
          <a:solidFill>
            <a:schemeClr val="bg1">
              <a:lumMod val="50000"/>
            </a:schemeClr>
          </a:solidFill>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bg1"/>
                </a:solidFill>
                <a:effectLst/>
                <a:uLnTx/>
                <a:uFillTx/>
                <a:latin typeface="+mn-lt"/>
                <a:ea typeface="+mn-ea"/>
                <a:cs typeface="+mn-cs"/>
              </a:rPr>
              <a:t>16 September 2013</a:t>
            </a:r>
            <a:endParaRPr kumimoji="0" lang="th-TH" sz="2000" b="0" i="0" u="none" strike="noStrike" kern="1200" cap="none" spc="0" normalizeH="0" baseline="0" noProof="0" dirty="0">
              <a:ln>
                <a:noFill/>
              </a:ln>
              <a:solidFill>
                <a:schemeClr val="bg1"/>
              </a:solidFill>
              <a:effectLst/>
              <a:uLnTx/>
              <a:uFillTx/>
              <a:latin typeface="+mn-lt"/>
              <a:ea typeface="+mn-ea"/>
              <a:cs typeface="+mn-cs"/>
            </a:endParaRPr>
          </a:p>
        </p:txBody>
      </p:sp>
      <p:sp>
        <p:nvSpPr>
          <p:cNvPr id="8" name="ตัวยึดหมายเลขภาพนิ่ง 7"/>
          <p:cNvSpPr>
            <a:spLocks noGrp="1"/>
          </p:cNvSpPr>
          <p:nvPr>
            <p:ph type="sldNum" sz="quarter" idx="12"/>
          </p:nvPr>
        </p:nvSpPr>
        <p:spPr/>
        <p:txBody>
          <a:bodyPr/>
          <a:lstStyle/>
          <a:p>
            <a:fld id="{A5D03607-E180-4F73-B0BD-C48D1FAEFCDB}" type="slidenum">
              <a:rPr lang="th-TH" smtClean="0"/>
              <a:pPr/>
              <a:t>1</a:t>
            </a:fld>
            <a:endParaRPr lang="th-TH"/>
          </a:p>
        </p:txBody>
      </p:sp>
    </p:spTree>
  </p:cSld>
  <p:clrMapOvr>
    <a:masterClrMapping/>
  </p:clrMapOvr>
  <p:transition advTm="160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8. Microsoft </a:t>
            </a:r>
            <a:r>
              <a:rPr lang="en-US" dirty="0" err="1" smtClean="0"/>
              <a:t>Sharepoint</a:t>
            </a:r>
            <a:endParaRPr lang="th-TH" dirty="0"/>
          </a:p>
        </p:txBody>
      </p:sp>
      <p:sp>
        <p:nvSpPr>
          <p:cNvPr id="3" name="ตัวยึดเนื้อหา 2"/>
          <p:cNvSpPr>
            <a:spLocks noGrp="1"/>
          </p:cNvSpPr>
          <p:nvPr>
            <p:ph idx="1"/>
          </p:nvPr>
        </p:nvSpPr>
        <p:spPr>
          <a:xfrm>
            <a:off x="0" y="1196752"/>
            <a:ext cx="9144000" cy="5661248"/>
          </a:xfrm>
        </p:spPr>
        <p:txBody>
          <a:bodyPr vert="horz" lIns="91440" tIns="45720" rIns="91440" bIns="45720" rtlCol="0">
            <a:normAutofit fontScale="92500" lnSpcReduction="20000"/>
          </a:bodyPr>
          <a:lstStyle/>
          <a:p>
            <a:pPr>
              <a:lnSpc>
                <a:spcPct val="150000"/>
              </a:lnSpc>
            </a:pPr>
            <a:r>
              <a:rPr lang="en-US" sz="2600" dirty="0" smtClean="0">
                <a:latin typeface="TH SarabunPSK" pitchFamily="34" charset="-34"/>
                <a:cs typeface="TH SarabunPSK" pitchFamily="34" charset="-34"/>
              </a:rPr>
              <a:t>Microsoft SharePoint is a </a:t>
            </a:r>
            <a:r>
              <a:rPr lang="en-US" sz="2600" b="1" u="sng" dirty="0" smtClean="0">
                <a:effectLst>
                  <a:outerShdw blurRad="38100" dist="38100" dir="2700000" algn="tl">
                    <a:srgbClr val="000000">
                      <a:alpha val="43137"/>
                    </a:srgbClr>
                  </a:outerShdw>
                </a:effectLst>
                <a:latin typeface="TH SarabunPSK" pitchFamily="34" charset="-34"/>
                <a:cs typeface="TH SarabunPSK" pitchFamily="34" charset="-34"/>
              </a:rPr>
              <a:t>web-based collaboration and document management platform </a:t>
            </a:r>
            <a:r>
              <a:rPr lang="en-US" sz="2600" dirty="0" smtClean="0">
                <a:latin typeface="TH SarabunPSK" pitchFamily="34" charset="-34"/>
                <a:cs typeface="TH SarabunPSK" pitchFamily="34" charset="-34"/>
              </a:rPr>
              <a:t>from Microsoft. It can be used to </a:t>
            </a:r>
            <a:r>
              <a:rPr lang="en-US" sz="2600" b="1" dirty="0" smtClean="0">
                <a:latin typeface="TH SarabunPSK" pitchFamily="34" charset="-34"/>
                <a:cs typeface="TH SarabunPSK" pitchFamily="34" charset="-34"/>
              </a:rPr>
              <a:t>host web sites </a:t>
            </a:r>
            <a:r>
              <a:rPr lang="en-US" sz="2600" dirty="0" smtClean="0">
                <a:latin typeface="TH SarabunPSK" pitchFamily="34" charset="-34"/>
                <a:cs typeface="TH SarabunPSK" pitchFamily="34" charset="-34"/>
              </a:rPr>
              <a:t>that access </a:t>
            </a:r>
            <a:r>
              <a:rPr lang="en-US" sz="2600" b="1" dirty="0" smtClean="0">
                <a:solidFill>
                  <a:srgbClr val="FF0000"/>
                </a:solidFill>
                <a:latin typeface="TH SarabunPSK" pitchFamily="34" charset="-34"/>
                <a:cs typeface="TH SarabunPSK" pitchFamily="34" charset="-34"/>
              </a:rPr>
              <a:t>shared workspaces and documents</a:t>
            </a:r>
            <a:r>
              <a:rPr lang="en-US" sz="2600" dirty="0" smtClean="0">
                <a:latin typeface="TH SarabunPSK" pitchFamily="34" charset="-34"/>
                <a:cs typeface="TH SarabunPSK" pitchFamily="34" charset="-34"/>
              </a:rPr>
              <a:t>, as well as specialized applications like </a:t>
            </a:r>
            <a:r>
              <a:rPr lang="en-US" sz="3500" b="1" dirty="0" smtClean="0">
                <a:solidFill>
                  <a:srgbClr val="0070C0"/>
                </a:solidFill>
                <a:latin typeface="TH SarabunPSK" pitchFamily="34" charset="-34"/>
                <a:cs typeface="TH SarabunPSK" pitchFamily="34" charset="-34"/>
              </a:rPr>
              <a:t>wikis and blogs </a:t>
            </a:r>
            <a:r>
              <a:rPr lang="en-US" sz="2600" dirty="0" smtClean="0">
                <a:latin typeface="TH SarabunPSK" pitchFamily="34" charset="-34"/>
                <a:cs typeface="TH SarabunPSK" pitchFamily="34" charset="-34"/>
              </a:rPr>
              <a:t>from a browser. SharePoint does not intend to replace an entire file server. SharePoint functionality is exposed (</a:t>
            </a:r>
            <a:r>
              <a:rPr lang="th-TH" sz="2600" dirty="0" smtClean="0">
                <a:latin typeface="TH SarabunPSK" pitchFamily="34" charset="-34"/>
                <a:cs typeface="TH SarabunPSK" pitchFamily="34" charset="-34"/>
              </a:rPr>
              <a:t>เปิดเผย</a:t>
            </a:r>
            <a:r>
              <a:rPr lang="en-US" sz="2600" dirty="0" smtClean="0">
                <a:latin typeface="TH SarabunPSK" pitchFamily="34" charset="-34"/>
                <a:cs typeface="TH SarabunPSK" pitchFamily="34" charset="-34"/>
              </a:rPr>
              <a:t>) as </a:t>
            </a:r>
            <a:r>
              <a:rPr lang="en-US" sz="2600" b="1" dirty="0" smtClean="0">
                <a:solidFill>
                  <a:srgbClr val="FF0000"/>
                </a:solidFill>
                <a:latin typeface="TH SarabunPSK" pitchFamily="34" charset="-34"/>
                <a:cs typeface="TH SarabunPSK" pitchFamily="34" charset="-34"/>
              </a:rPr>
              <a:t>web parts, such as a task list or discussion pane</a:t>
            </a:r>
            <a:r>
              <a:rPr lang="en-US" sz="2600" dirty="0" smtClean="0">
                <a:latin typeface="TH SarabunPSK" pitchFamily="34" charset="-34"/>
                <a:cs typeface="TH SarabunPSK" pitchFamily="34" charset="-34"/>
              </a:rPr>
              <a:t>. These web parts are composed into web pages, which are then hosted in the SharePoint portal. SharePoint sites are actually ASP.NET 2.0 applications, which are </a:t>
            </a:r>
            <a:br>
              <a:rPr lang="en-US" sz="2600" dirty="0" smtClean="0">
                <a:latin typeface="TH SarabunPSK" pitchFamily="34" charset="-34"/>
                <a:cs typeface="TH SarabunPSK" pitchFamily="34" charset="-34"/>
              </a:rPr>
            </a:br>
            <a:r>
              <a:rPr lang="en-US" sz="2600" dirty="0" smtClean="0">
                <a:latin typeface="TH SarabunPSK" pitchFamily="34" charset="-34"/>
                <a:cs typeface="TH SarabunPSK" pitchFamily="34" charset="-34"/>
              </a:rPr>
              <a:t>served using </a:t>
            </a:r>
            <a:r>
              <a:rPr lang="en-US" sz="2600" b="1" dirty="0" smtClean="0">
                <a:effectLst>
                  <a:outerShdw blurRad="38100" dist="38100" dir="2700000" algn="tl">
                    <a:srgbClr val="000000">
                      <a:alpha val="43137"/>
                    </a:srgbClr>
                  </a:outerShdw>
                </a:effectLst>
                <a:latin typeface="TH SarabunPSK" pitchFamily="34" charset="-34"/>
                <a:cs typeface="TH SarabunPSK" pitchFamily="34" charset="-34"/>
              </a:rPr>
              <a:t>IIS </a:t>
            </a:r>
            <a:r>
              <a:rPr lang="en-US" sz="2600" dirty="0" smtClean="0">
                <a:latin typeface="TH SarabunPSK" pitchFamily="34" charset="-34"/>
                <a:cs typeface="TH SarabunPSK" pitchFamily="34" charset="-34"/>
              </a:rPr>
              <a:t>and</a:t>
            </a:r>
            <a:r>
              <a:rPr lang="en-US" sz="2600" b="1" dirty="0" smtClean="0">
                <a:effectLst>
                  <a:outerShdw blurRad="38100" dist="38100" dir="2700000" algn="tl">
                    <a:srgbClr val="000000">
                      <a:alpha val="43137"/>
                    </a:srgbClr>
                  </a:outerShdw>
                </a:effectLst>
                <a:latin typeface="TH SarabunPSK" pitchFamily="34" charset="-34"/>
                <a:cs typeface="TH SarabunPSK" pitchFamily="34" charset="-34"/>
              </a:rPr>
              <a:t> use a SQL Server </a:t>
            </a:r>
            <a:r>
              <a:rPr lang="en-US" sz="2600" dirty="0" smtClean="0">
                <a:latin typeface="TH SarabunPSK" pitchFamily="34" charset="-34"/>
                <a:cs typeface="TH SarabunPSK" pitchFamily="34" charset="-34"/>
              </a:rPr>
              <a:t>database as</a:t>
            </a:r>
            <a:br>
              <a:rPr lang="en-US" sz="2600" dirty="0" smtClean="0">
                <a:latin typeface="TH SarabunPSK" pitchFamily="34" charset="-34"/>
                <a:cs typeface="TH SarabunPSK" pitchFamily="34" charset="-34"/>
              </a:rPr>
            </a:br>
            <a:r>
              <a:rPr lang="en-US" sz="2600" dirty="0" smtClean="0">
                <a:latin typeface="TH SarabunPSK" pitchFamily="34" charset="-34"/>
                <a:cs typeface="TH SarabunPSK" pitchFamily="34" charset="-34"/>
              </a:rPr>
              <a:t>data storage backend.</a:t>
            </a:r>
          </a:p>
          <a:p>
            <a:pPr>
              <a:lnSpc>
                <a:spcPct val="150000"/>
              </a:lnSpc>
              <a:buNone/>
            </a:pPr>
            <a:r>
              <a:rPr lang="en-US" sz="1900" dirty="0" smtClean="0">
                <a:latin typeface="TH SarabunPSK" pitchFamily="34" charset="-34"/>
                <a:cs typeface="TH SarabunPSK" pitchFamily="34" charset="-34"/>
              </a:rPr>
              <a:t>http://encyclopedia.thefreedictionary.com/Microsoft+sharepoint</a:t>
            </a:r>
          </a:p>
          <a:p>
            <a:pPr>
              <a:lnSpc>
                <a:spcPct val="150000"/>
              </a:lnSpc>
              <a:buNone/>
            </a:pPr>
            <a:r>
              <a:rPr lang="en-US" sz="2000" dirty="0" smtClean="0">
                <a:hlinkClick r:id="rId2"/>
              </a:rPr>
              <a:t>http://y30.wikidot.com/sharepoint-5310221041</a:t>
            </a:r>
            <a:endParaRPr lang="en-US" sz="1900" dirty="0" smtClean="0">
              <a:latin typeface="TH SarabunPSK" pitchFamily="34" charset="-34"/>
              <a:cs typeface="TH SarabunPSK" pitchFamily="34" charset="-34"/>
            </a:endParaRPr>
          </a:p>
          <a:p>
            <a:pPr>
              <a:lnSpc>
                <a:spcPct val="150000"/>
              </a:lnSpc>
            </a:pPr>
            <a:endParaRPr lang="th-TH" sz="1900" dirty="0" smtClean="0">
              <a:latin typeface="TH SarabunPSK" pitchFamily="34" charset="-34"/>
              <a:cs typeface="TH SarabunPSK" pitchFamily="34" charset="-34"/>
            </a:endParaRPr>
          </a:p>
        </p:txBody>
      </p:sp>
      <p:pic>
        <p:nvPicPr>
          <p:cNvPr id="1026" name="Picture 2" descr="Microsoft-SharePoint.png"/>
          <p:cNvPicPr>
            <a:picLocks noChangeAspect="1" noChangeArrowheads="1"/>
          </p:cNvPicPr>
          <p:nvPr/>
        </p:nvPicPr>
        <p:blipFill>
          <a:blip r:embed="rId3" cstate="print"/>
          <a:srcRect/>
          <a:stretch>
            <a:fillRect/>
          </a:stretch>
        </p:blipFill>
        <p:spPr bwMode="auto">
          <a:xfrm>
            <a:off x="7380312" y="44624"/>
            <a:ext cx="1728192" cy="1008112"/>
          </a:xfrm>
          <a:prstGeom prst="rect">
            <a:avLst/>
          </a:prstGeom>
          <a:noFill/>
        </p:spPr>
      </p:pic>
      <p:pic>
        <p:nvPicPr>
          <p:cNvPr id="50178" name="Picture 2" descr="http://www.oszone.net/figs/u/news/091020131415/sharepoint_2010_office_integration-thumb-640xauto-9175.jpg"/>
          <p:cNvPicPr>
            <a:picLocks noChangeAspect="1" noChangeArrowheads="1"/>
          </p:cNvPicPr>
          <p:nvPr/>
        </p:nvPicPr>
        <p:blipFill>
          <a:blip r:embed="rId4" cstate="print"/>
          <a:srcRect/>
          <a:stretch>
            <a:fillRect/>
          </a:stretch>
        </p:blipFill>
        <p:spPr bwMode="auto">
          <a:xfrm>
            <a:off x="5724128" y="4311606"/>
            <a:ext cx="3143672" cy="2357754"/>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10</a:t>
            </a:fld>
            <a:endParaRPr lang="th-TH"/>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9. Microsoft </a:t>
            </a:r>
            <a:r>
              <a:rPr lang="en-US" dirty="0" err="1" smtClean="0"/>
              <a:t>Infopath</a:t>
            </a:r>
            <a:endParaRPr lang="th-TH" dirty="0"/>
          </a:p>
        </p:txBody>
      </p:sp>
      <p:sp>
        <p:nvSpPr>
          <p:cNvPr id="3" name="ตัวยึดเนื้อหา 2"/>
          <p:cNvSpPr>
            <a:spLocks noGrp="1"/>
          </p:cNvSpPr>
          <p:nvPr>
            <p:ph idx="1"/>
          </p:nvPr>
        </p:nvSpPr>
        <p:spPr>
          <a:xfrm>
            <a:off x="0" y="1124744"/>
            <a:ext cx="9144000" cy="5733256"/>
          </a:xfrm>
        </p:spPr>
        <p:txBody>
          <a:bodyPr vert="horz" lIns="91440" tIns="45720" rIns="91440" bIns="45720" rtlCol="0">
            <a:normAutofit/>
          </a:bodyPr>
          <a:lstStyle/>
          <a:p>
            <a:pPr>
              <a:lnSpc>
                <a:spcPct val="170000"/>
              </a:lnSpc>
            </a:pPr>
            <a:r>
              <a:rPr lang="en-US" sz="2600" dirty="0" smtClean="0">
                <a:latin typeface="TH SarabunPSK" pitchFamily="34" charset="-34"/>
                <a:cs typeface="TH SarabunPSK" pitchFamily="34" charset="-34"/>
              </a:rPr>
              <a:t>Microsoft InfoPath is an application used for developing </a:t>
            </a:r>
            <a:r>
              <a:rPr lang="en-US" sz="2600" b="1" dirty="0" smtClean="0">
                <a:solidFill>
                  <a:srgbClr val="FF0000"/>
                </a:solidFill>
                <a:latin typeface="TH SarabunPSK" pitchFamily="34" charset="-34"/>
                <a:cs typeface="TH SarabunPSK" pitchFamily="34" charset="-34"/>
              </a:rPr>
              <a:t>XML-based data entry forms</a:t>
            </a:r>
            <a:r>
              <a:rPr lang="en-US" sz="2600" dirty="0" smtClean="0">
                <a:latin typeface="TH SarabunPSK" pitchFamily="34" charset="-34"/>
                <a:cs typeface="TH SarabunPSK" pitchFamily="34" charset="-34"/>
              </a:rPr>
              <a:t>. The main feature of InfoPath is its ability to author and view XML documents with one-to-many links among different data groups (schema). InfoPath, a member of Office products, </a:t>
            </a:r>
            <a:r>
              <a:rPr lang="en-US" sz="2600" b="1" i="1" dirty="0" smtClean="0">
                <a:latin typeface="TH SarabunPSK" pitchFamily="34" charset="-34"/>
                <a:cs typeface="TH SarabunPSK" pitchFamily="34" charset="-34"/>
              </a:rPr>
              <a:t>features a different usage scenario from the other applications, such as Word and Excel</a:t>
            </a:r>
            <a:r>
              <a:rPr lang="en-US" sz="2600" dirty="0" smtClean="0">
                <a:latin typeface="TH SarabunPSK" pitchFamily="34" charset="-34"/>
                <a:cs typeface="TH SarabunPSK" pitchFamily="34" charset="-34"/>
              </a:rPr>
              <a:t>. In order to use InfoPath to fill </a:t>
            </a:r>
            <a:br>
              <a:rPr lang="en-US" sz="2600" dirty="0" smtClean="0">
                <a:latin typeface="TH SarabunPSK" pitchFamily="34" charset="-34"/>
                <a:cs typeface="TH SarabunPSK" pitchFamily="34" charset="-34"/>
              </a:rPr>
            </a:br>
            <a:r>
              <a:rPr lang="en-US" sz="2600" dirty="0" smtClean="0">
                <a:latin typeface="TH SarabunPSK" pitchFamily="34" charset="-34"/>
                <a:cs typeface="TH SarabunPSK" pitchFamily="34" charset="-34"/>
              </a:rPr>
              <a:t>in a form, a user must </a:t>
            </a:r>
            <a:r>
              <a:rPr lang="en-US" sz="2800" b="1" dirty="0" smtClean="0">
                <a:solidFill>
                  <a:srgbClr val="0070C0"/>
                </a:solidFill>
                <a:latin typeface="TH SarabunPSK" pitchFamily="34" charset="-34"/>
                <a:cs typeface="TH SarabunPSK" pitchFamily="34" charset="-34"/>
              </a:rPr>
              <a:t>have a designer develop </a:t>
            </a:r>
            <a:br>
              <a:rPr lang="en-US" sz="2800" b="1" dirty="0" smtClean="0">
                <a:solidFill>
                  <a:srgbClr val="0070C0"/>
                </a:solidFill>
                <a:latin typeface="TH SarabunPSK" pitchFamily="34" charset="-34"/>
                <a:cs typeface="TH SarabunPSK" pitchFamily="34" charset="-34"/>
              </a:rPr>
            </a:br>
            <a:r>
              <a:rPr lang="en-US" sz="2800" b="1" dirty="0" smtClean="0">
                <a:solidFill>
                  <a:srgbClr val="0070C0"/>
                </a:solidFill>
                <a:latin typeface="TH SarabunPSK" pitchFamily="34" charset="-34"/>
                <a:cs typeface="TH SarabunPSK" pitchFamily="34" charset="-34"/>
              </a:rPr>
              <a:t>an InfoPath template first</a:t>
            </a:r>
            <a:r>
              <a:rPr lang="en-US" sz="2600" dirty="0" smtClean="0">
                <a:latin typeface="TH SarabunPSK" pitchFamily="34" charset="-34"/>
                <a:cs typeface="TH SarabunPSK" pitchFamily="34" charset="-34"/>
              </a:rPr>
              <a:t>.</a:t>
            </a:r>
          </a:p>
          <a:p>
            <a:pPr>
              <a:lnSpc>
                <a:spcPct val="170000"/>
              </a:lnSpc>
              <a:buNone/>
            </a:pPr>
            <a:r>
              <a:rPr lang="en-US" sz="1900" dirty="0" smtClean="0">
                <a:latin typeface="TH SarabunPSK" pitchFamily="34" charset="-34"/>
                <a:cs typeface="TH SarabunPSK" pitchFamily="34" charset="-34"/>
              </a:rPr>
              <a:t>http://encyclopedia.thefreedictionary.com/Microsoft+infopath</a:t>
            </a:r>
          </a:p>
          <a:p>
            <a:pPr>
              <a:lnSpc>
                <a:spcPct val="170000"/>
              </a:lnSpc>
            </a:pPr>
            <a:endParaRPr lang="th-TH" sz="1900" dirty="0" smtClean="0">
              <a:latin typeface="TH SarabunPSK" pitchFamily="34" charset="-34"/>
              <a:cs typeface="TH SarabunPSK" pitchFamily="34" charset="-34"/>
            </a:endParaRPr>
          </a:p>
        </p:txBody>
      </p:sp>
      <p:pic>
        <p:nvPicPr>
          <p:cNvPr id="2050" name="Picture 2" descr="Microsoft Office InfoPath Icon"/>
          <p:cNvPicPr>
            <a:picLocks noChangeAspect="1" noChangeArrowheads="1"/>
          </p:cNvPicPr>
          <p:nvPr/>
        </p:nvPicPr>
        <p:blipFill>
          <a:blip r:embed="rId2" cstate="print"/>
          <a:srcRect/>
          <a:stretch>
            <a:fillRect/>
          </a:stretch>
        </p:blipFill>
        <p:spPr bwMode="auto">
          <a:xfrm>
            <a:off x="8205936" y="116632"/>
            <a:ext cx="792088" cy="792088"/>
          </a:xfrm>
          <a:prstGeom prst="rect">
            <a:avLst/>
          </a:prstGeom>
          <a:noFill/>
        </p:spPr>
      </p:pic>
      <p:pic>
        <p:nvPicPr>
          <p:cNvPr id="49154" name="Picture 2" descr="http://xformsinstitute.com/essentials/browse/figs/xformsaa01.png"/>
          <p:cNvPicPr>
            <a:picLocks noChangeAspect="1" noChangeArrowheads="1"/>
          </p:cNvPicPr>
          <p:nvPr/>
        </p:nvPicPr>
        <p:blipFill>
          <a:blip r:embed="rId3" cstate="print"/>
          <a:srcRect/>
          <a:stretch>
            <a:fillRect/>
          </a:stretch>
        </p:blipFill>
        <p:spPr bwMode="auto">
          <a:xfrm>
            <a:off x="6228184" y="3861048"/>
            <a:ext cx="2699792" cy="2777034"/>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11</a:t>
            </a:fld>
            <a:endParaRPr lang="th-TH"/>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10. Microsoft </a:t>
            </a:r>
            <a:r>
              <a:rPr lang="en-US" dirty="0" err="1" smtClean="0"/>
              <a:t>Frontpage</a:t>
            </a:r>
            <a:endParaRPr lang="th-TH" dirty="0"/>
          </a:p>
        </p:txBody>
      </p:sp>
      <p:sp>
        <p:nvSpPr>
          <p:cNvPr id="3" name="ตัวยึดเนื้อหา 2"/>
          <p:cNvSpPr>
            <a:spLocks noGrp="1"/>
          </p:cNvSpPr>
          <p:nvPr>
            <p:ph idx="1"/>
          </p:nvPr>
        </p:nvSpPr>
        <p:spPr>
          <a:xfrm>
            <a:off x="0" y="980728"/>
            <a:ext cx="9144000" cy="5877272"/>
          </a:xfrm>
        </p:spPr>
        <p:txBody>
          <a:bodyPr vert="horz" lIns="91440" tIns="45720" rIns="91440" bIns="45720" rtlCol="0">
            <a:noAutofit/>
          </a:bodyPr>
          <a:lstStyle/>
          <a:p>
            <a:pPr>
              <a:lnSpc>
                <a:spcPct val="150000"/>
              </a:lnSpc>
            </a:pPr>
            <a:r>
              <a:rPr lang="en-US" sz="2800" dirty="0" smtClean="0">
                <a:latin typeface="TH SarabunPSK" pitchFamily="34" charset="-34"/>
                <a:cs typeface="TH SarabunPSK" pitchFamily="34" charset="-34"/>
              </a:rPr>
              <a:t>Microsoft FrontPage is </a:t>
            </a:r>
            <a:r>
              <a:rPr lang="en-US" sz="2800" b="1" dirty="0" smtClean="0">
                <a:solidFill>
                  <a:srgbClr val="FF0000"/>
                </a:solidFill>
                <a:latin typeface="TH SarabunPSK" pitchFamily="34" charset="-34"/>
                <a:cs typeface="TH SarabunPSK" pitchFamily="34" charset="-34"/>
              </a:rPr>
              <a:t>a WYSIWYG HTML editor </a:t>
            </a:r>
            <a:r>
              <a:rPr lang="en-US" sz="2800" dirty="0" smtClean="0">
                <a:latin typeface="TH SarabunPSK" pitchFamily="34" charset="-34"/>
                <a:cs typeface="TH SarabunPSK" pitchFamily="34" charset="-34"/>
              </a:rPr>
              <a:t>and </a:t>
            </a:r>
            <a:r>
              <a:rPr lang="en-US" sz="2800" b="1" dirty="0" smtClean="0">
                <a:solidFill>
                  <a:srgbClr val="FF0000"/>
                </a:solidFill>
                <a:latin typeface="TH SarabunPSK" pitchFamily="34" charset="-34"/>
                <a:cs typeface="TH SarabunPSK" pitchFamily="34" charset="-34"/>
              </a:rPr>
              <a:t>web site administration tool </a:t>
            </a:r>
            <a:r>
              <a:rPr lang="en-US" sz="2800" dirty="0" smtClean="0">
                <a:latin typeface="TH SarabunPSK" pitchFamily="34" charset="-34"/>
                <a:cs typeface="TH SarabunPSK" pitchFamily="34" charset="-34"/>
              </a:rPr>
              <a:t>from Microsoft for the Microsoft Windows line of operating systems. It was branded as part of the Microsoft Office suite from 1997 to 2003. Microsoft FrontPage has since been </a:t>
            </a:r>
            <a:r>
              <a:rPr lang="en-US" sz="2800" b="1" dirty="0" smtClean="0">
                <a:solidFill>
                  <a:srgbClr val="0070C0"/>
                </a:solidFill>
                <a:latin typeface="TH SarabunPSK" pitchFamily="34" charset="-34"/>
                <a:cs typeface="TH SarabunPSK" pitchFamily="34" charset="-34"/>
              </a:rPr>
              <a:t>replaced by</a:t>
            </a:r>
            <a:r>
              <a:rPr lang="en-US" sz="2800" dirty="0" smtClean="0">
                <a:latin typeface="TH SarabunPSK" pitchFamily="34" charset="-34"/>
                <a:cs typeface="TH SarabunPSK" pitchFamily="34" charset="-34"/>
              </a:rPr>
              <a:t> </a:t>
            </a:r>
            <a:r>
              <a:rPr lang="en-US" sz="2800" b="1" u="sng" dirty="0" smtClean="0">
                <a:effectLst>
                  <a:outerShdw blurRad="38100" dist="38100" dir="2700000" algn="tl">
                    <a:srgbClr val="000000">
                      <a:alpha val="43137"/>
                    </a:srgbClr>
                  </a:outerShdw>
                </a:effectLst>
                <a:latin typeface="TH SarabunPSK" pitchFamily="34" charset="-34"/>
                <a:cs typeface="TH SarabunPSK" pitchFamily="34" charset="-34"/>
              </a:rPr>
              <a:t>Microsoft Expression Web and </a:t>
            </a:r>
            <a:r>
              <a:rPr lang="en-US" sz="2800" b="1" u="sng" dirty="0" err="1" smtClean="0">
                <a:effectLst>
                  <a:outerShdw blurRad="38100" dist="38100" dir="2700000" algn="tl">
                    <a:srgbClr val="000000">
                      <a:alpha val="43137"/>
                    </a:srgbClr>
                  </a:outerShdw>
                </a:effectLst>
                <a:latin typeface="TH SarabunPSK" pitchFamily="34" charset="-34"/>
                <a:cs typeface="TH SarabunPSK" pitchFamily="34" charset="-34"/>
              </a:rPr>
              <a:t>Sharepoint</a:t>
            </a:r>
            <a:r>
              <a:rPr lang="en-US" sz="2800" b="1" u="sng" dirty="0" smtClean="0">
                <a:effectLst>
                  <a:outerShdw blurRad="38100" dist="38100" dir="2700000" algn="tl">
                    <a:srgbClr val="000000">
                      <a:alpha val="43137"/>
                    </a:srgbClr>
                  </a:outerShdw>
                </a:effectLst>
                <a:latin typeface="TH SarabunPSK" pitchFamily="34" charset="-34"/>
                <a:cs typeface="TH SarabunPSK" pitchFamily="34" charset="-34"/>
              </a:rPr>
              <a:t> Designer</a:t>
            </a:r>
            <a:r>
              <a:rPr lang="en-US" sz="2800" dirty="0" smtClean="0">
                <a:latin typeface="TH SarabunPSK" pitchFamily="34" charset="-34"/>
                <a:cs typeface="TH SarabunPSK" pitchFamily="34" charset="-34"/>
              </a:rPr>
              <a:t>, which were first released in December 2006. </a:t>
            </a:r>
            <a:br>
              <a:rPr lang="en-US" sz="2800" dirty="0" smtClean="0">
                <a:latin typeface="TH SarabunPSK" pitchFamily="34" charset="-34"/>
                <a:cs typeface="TH SarabunPSK" pitchFamily="34" charset="-34"/>
              </a:rPr>
            </a:br>
            <a:r>
              <a:rPr lang="en-US" sz="2800" dirty="0" smtClean="0">
                <a:latin typeface="TH SarabunPSK" pitchFamily="34" charset="-34"/>
                <a:cs typeface="TH SarabunPSK" pitchFamily="34" charset="-34"/>
              </a:rPr>
              <a:t>[What you see is what you get]</a:t>
            </a:r>
          </a:p>
          <a:p>
            <a:pPr>
              <a:lnSpc>
                <a:spcPct val="150000"/>
              </a:lnSpc>
              <a:buNone/>
            </a:pPr>
            <a:r>
              <a:rPr lang="en-US" sz="2000" dirty="0" smtClean="0">
                <a:latin typeface="TH SarabunPSK" pitchFamily="34" charset="-34"/>
                <a:cs typeface="TH SarabunPSK" pitchFamily="34" charset="-34"/>
              </a:rPr>
              <a:t>http://encyclopedia.thefreedictionary.com/Microsoft+frontpage</a:t>
            </a:r>
          </a:p>
        </p:txBody>
      </p:sp>
      <p:pic>
        <p:nvPicPr>
          <p:cNvPr id="3074" name="Picture 2" descr="Microsoft FrontPage Icon.svg"/>
          <p:cNvPicPr>
            <a:picLocks noChangeAspect="1" noChangeArrowheads="1"/>
          </p:cNvPicPr>
          <p:nvPr/>
        </p:nvPicPr>
        <p:blipFill>
          <a:blip r:embed="rId2" cstate="print"/>
          <a:srcRect/>
          <a:stretch>
            <a:fillRect/>
          </a:stretch>
        </p:blipFill>
        <p:spPr bwMode="auto">
          <a:xfrm>
            <a:off x="7956376" y="188640"/>
            <a:ext cx="980728" cy="980728"/>
          </a:xfrm>
          <a:prstGeom prst="rect">
            <a:avLst/>
          </a:prstGeom>
          <a:noFill/>
        </p:spPr>
      </p:pic>
      <p:pic>
        <p:nvPicPr>
          <p:cNvPr id="48130" name="Picture 2" descr="http://images.highspeedbackbone.net/itemdetails/M/M17/M17-5672/M17-5672-diagram-L.gif"/>
          <p:cNvPicPr>
            <a:picLocks noChangeAspect="1" noChangeArrowheads="1"/>
          </p:cNvPicPr>
          <p:nvPr/>
        </p:nvPicPr>
        <p:blipFill>
          <a:blip r:embed="rId3" cstate="print"/>
          <a:srcRect/>
          <a:stretch>
            <a:fillRect/>
          </a:stretch>
        </p:blipFill>
        <p:spPr bwMode="auto">
          <a:xfrm>
            <a:off x="5508104" y="4221088"/>
            <a:ext cx="3307135" cy="2479268"/>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12</a:t>
            </a:fld>
            <a:endParaRPr lang="th-T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err="1" smtClean="0"/>
              <a:t>Powerpoint</a:t>
            </a:r>
            <a:endParaRPr lang="th-TH" dirty="0"/>
          </a:p>
        </p:txBody>
      </p:sp>
      <p:sp>
        <p:nvSpPr>
          <p:cNvPr id="5" name="ตัวยึดเนื้อหา 4"/>
          <p:cNvSpPr>
            <a:spLocks noGrp="1"/>
          </p:cNvSpPr>
          <p:nvPr>
            <p:ph idx="1"/>
          </p:nvPr>
        </p:nvSpPr>
        <p:spPr>
          <a:xfrm>
            <a:off x="457200" y="1600200"/>
            <a:ext cx="8229600" cy="5257800"/>
          </a:xfrm>
        </p:spPr>
        <p:txBody>
          <a:bodyPr>
            <a:normAutofit fontScale="92500" lnSpcReduction="10000"/>
          </a:bodyPr>
          <a:lstStyle/>
          <a:p>
            <a:r>
              <a:rPr lang="en-US" dirty="0" smtClean="0"/>
              <a:t>Preparation</a:t>
            </a:r>
          </a:p>
          <a:p>
            <a:r>
              <a:rPr lang="en-US" dirty="0" smtClean="0"/>
              <a:t>Slide planning</a:t>
            </a:r>
          </a:p>
          <a:p>
            <a:r>
              <a:rPr lang="en-US" dirty="0" smtClean="0"/>
              <a:t>Slide design</a:t>
            </a:r>
          </a:p>
          <a:p>
            <a:r>
              <a:rPr lang="en-US" dirty="0" smtClean="0"/>
              <a:t>Ribbon menu</a:t>
            </a:r>
          </a:p>
          <a:p>
            <a:r>
              <a:rPr lang="en-US" dirty="0" smtClean="0"/>
              <a:t>Layout</a:t>
            </a:r>
          </a:p>
          <a:p>
            <a:r>
              <a:rPr lang="en-US" dirty="0" err="1" smtClean="0"/>
              <a:t>Smartart</a:t>
            </a:r>
            <a:endParaRPr lang="en-US" dirty="0" smtClean="0"/>
          </a:p>
          <a:p>
            <a:r>
              <a:rPr lang="en-US" dirty="0" smtClean="0"/>
              <a:t>Graph &amp; Table</a:t>
            </a:r>
          </a:p>
          <a:p>
            <a:r>
              <a:rPr lang="en-US" dirty="0" smtClean="0"/>
              <a:t>Others</a:t>
            </a:r>
          </a:p>
          <a:p>
            <a:r>
              <a:rPr lang="en-US" dirty="0" smtClean="0"/>
              <a:t>Exercise</a:t>
            </a:r>
          </a:p>
          <a:p>
            <a:pPr algn="r">
              <a:buNone/>
            </a:pPr>
            <a:r>
              <a:rPr lang="en-US" sz="2400" dirty="0" smtClean="0"/>
              <a:t>http://www.thaiall.com/pdf/textbookpowerpoint2003.pdf</a:t>
            </a:r>
          </a:p>
          <a:p>
            <a:pPr algn="r">
              <a:buNone/>
            </a:pPr>
            <a:r>
              <a:rPr lang="en-US" sz="2200" dirty="0" smtClean="0"/>
              <a:t>http://www.thaiall.com/office/2010/sample2010.pptx</a:t>
            </a:r>
            <a:endParaRPr lang="en-US" sz="2200" dirty="0" smtClean="0"/>
          </a:p>
          <a:p>
            <a:endParaRPr lang="th-TH" dirty="0"/>
          </a:p>
        </p:txBody>
      </p:sp>
      <p:pic>
        <p:nvPicPr>
          <p:cNvPr id="47105" name="Picture 1"/>
          <p:cNvPicPr>
            <a:picLocks noChangeAspect="1" noChangeArrowheads="1"/>
          </p:cNvPicPr>
          <p:nvPr/>
        </p:nvPicPr>
        <p:blipFill>
          <a:blip r:embed="rId2" cstate="print"/>
          <a:srcRect/>
          <a:stretch>
            <a:fillRect/>
          </a:stretch>
        </p:blipFill>
        <p:spPr bwMode="auto">
          <a:xfrm>
            <a:off x="5436096" y="2420888"/>
            <a:ext cx="2939433" cy="3455467"/>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13</a:t>
            </a:fld>
            <a:endParaRPr lang="th-TH"/>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dirty="0" smtClean="0">
                <a:latin typeface="TH SarabunPSK" pitchFamily="34" charset="-34"/>
                <a:cs typeface="TH SarabunPSK" pitchFamily="34" charset="-34"/>
              </a:rPr>
              <a:t>การเตรียมการนำเสนอ </a:t>
            </a:r>
            <a:r>
              <a:rPr lang="en-US" dirty="0" smtClean="0">
                <a:latin typeface="TH SarabunPSK" pitchFamily="34" charset="-34"/>
                <a:cs typeface="TH SarabunPSK" pitchFamily="34" charset="-34"/>
              </a:rPr>
              <a:t>(Preparation)</a:t>
            </a:r>
            <a:endParaRPr lang="th-TH" dirty="0">
              <a:latin typeface="TH SarabunPSK" pitchFamily="34" charset="-34"/>
              <a:cs typeface="TH SarabunPSK" pitchFamily="34" charset="-34"/>
            </a:endParaRPr>
          </a:p>
        </p:txBody>
      </p:sp>
      <p:sp>
        <p:nvSpPr>
          <p:cNvPr id="3" name="ตัวยึดเนื้อหา 2"/>
          <p:cNvSpPr>
            <a:spLocks noGrp="1"/>
          </p:cNvSpPr>
          <p:nvPr>
            <p:ph idx="1"/>
          </p:nvPr>
        </p:nvSpPr>
        <p:spPr>
          <a:xfrm>
            <a:off x="457200" y="1600200"/>
            <a:ext cx="8579296" cy="4525963"/>
          </a:xfrm>
        </p:spPr>
        <p:txBody>
          <a:bodyPr/>
          <a:lstStyle/>
          <a:p>
            <a:r>
              <a:rPr lang="th-TH" u="sng" dirty="0" smtClean="0">
                <a:latin typeface="TH SarabunPSK" pitchFamily="34" charset="-34"/>
                <a:cs typeface="TH SarabunPSK" pitchFamily="34" charset="-34"/>
              </a:rPr>
              <a:t>การวางแผน  </a:t>
            </a:r>
            <a:r>
              <a:rPr lang="en-US" dirty="0" smtClean="0">
                <a:latin typeface="TH SarabunPSK" pitchFamily="34" charset="-34"/>
                <a:cs typeface="TH SarabunPSK" pitchFamily="34" charset="-34"/>
              </a:rPr>
              <a:t>(Planning)</a:t>
            </a:r>
            <a:endParaRPr lang="th-TH" dirty="0" smtClean="0">
              <a:latin typeface="TH SarabunPSK" pitchFamily="34" charset="-34"/>
              <a:cs typeface="TH SarabunPSK" pitchFamily="34" charset="-34"/>
            </a:endParaRPr>
          </a:p>
          <a:p>
            <a:r>
              <a:rPr lang="th-TH" u="sng" dirty="0" smtClean="0">
                <a:latin typeface="TH SarabunPSK" pitchFamily="34" charset="-34"/>
                <a:cs typeface="TH SarabunPSK" pitchFamily="34" charset="-34"/>
              </a:rPr>
              <a:t>ประสาน</a:t>
            </a:r>
            <a:r>
              <a:rPr lang="th-TH" dirty="0" smtClean="0">
                <a:latin typeface="TH SarabunPSK" pitchFamily="34" charset="-34"/>
                <a:cs typeface="TH SarabunPSK" pitchFamily="34" charset="-34"/>
              </a:rPr>
              <a:t>ผู้รับผิดชอบในส่วนต่าง ๆ </a:t>
            </a:r>
            <a:r>
              <a:rPr lang="en-US" dirty="0" smtClean="0">
                <a:latin typeface="TH SarabunPSK" pitchFamily="34" charset="-34"/>
                <a:cs typeface="TH SarabunPSK" pitchFamily="34" charset="-34"/>
              </a:rPr>
              <a:t>(</a:t>
            </a:r>
            <a:r>
              <a:rPr lang="en-US" dirty="0" err="1" smtClean="0">
                <a:latin typeface="TH SarabunPSK" pitchFamily="34" charset="-34"/>
                <a:cs typeface="TH SarabunPSK" pitchFamily="34" charset="-34"/>
              </a:rPr>
              <a:t>Colaboration</a:t>
            </a:r>
            <a:r>
              <a:rPr lang="en-US" dirty="0" smtClean="0">
                <a:latin typeface="TH SarabunPSK" pitchFamily="34" charset="-34"/>
                <a:cs typeface="TH SarabunPSK" pitchFamily="34" charset="-34"/>
              </a:rPr>
              <a:t>)</a:t>
            </a:r>
            <a:endParaRPr lang="th-TH" dirty="0" smtClean="0">
              <a:latin typeface="TH SarabunPSK" pitchFamily="34" charset="-34"/>
              <a:cs typeface="TH SarabunPSK" pitchFamily="34" charset="-34"/>
            </a:endParaRPr>
          </a:p>
          <a:p>
            <a:r>
              <a:rPr lang="th-TH" u="sng" dirty="0" smtClean="0">
                <a:latin typeface="TH SarabunPSK" pitchFamily="34" charset="-34"/>
                <a:cs typeface="TH SarabunPSK" pitchFamily="34" charset="-34"/>
              </a:rPr>
              <a:t>ทดสอบ</a:t>
            </a:r>
            <a:r>
              <a:rPr lang="th-TH" dirty="0" smtClean="0">
                <a:latin typeface="TH SarabunPSK" pitchFamily="34" charset="-34"/>
                <a:cs typeface="TH SarabunPSK" pitchFamily="34" charset="-34"/>
              </a:rPr>
              <a:t>อุปกรณ์ และการนำเสนอ ก่อนนำเสนอจริง </a:t>
            </a:r>
            <a:r>
              <a:rPr lang="en-US" dirty="0" smtClean="0">
                <a:latin typeface="TH SarabunPSK" pitchFamily="34" charset="-34"/>
                <a:cs typeface="TH SarabunPSK" pitchFamily="34" charset="-34"/>
              </a:rPr>
              <a:t>(Test)</a:t>
            </a:r>
            <a:endParaRPr lang="th-TH" dirty="0" smtClean="0">
              <a:latin typeface="TH SarabunPSK" pitchFamily="34" charset="-34"/>
              <a:cs typeface="TH SarabunPSK" pitchFamily="34" charset="-34"/>
            </a:endParaRPr>
          </a:p>
          <a:p>
            <a:r>
              <a:rPr lang="th-TH" u="sng" dirty="0" smtClean="0">
                <a:latin typeface="TH SarabunPSK" pitchFamily="34" charset="-34"/>
                <a:cs typeface="TH SarabunPSK" pitchFamily="34" charset="-34"/>
              </a:rPr>
              <a:t>สภาพห้องเหมาะสม และมีปฏิสัมพันธ์</a:t>
            </a:r>
            <a:r>
              <a:rPr lang="th-TH" dirty="0" smtClean="0">
                <a:latin typeface="TH SarabunPSK" pitchFamily="34" charset="-34"/>
                <a:cs typeface="TH SarabunPSK" pitchFamily="34" charset="-34"/>
              </a:rPr>
              <a:t>กับผู้ฟังเป็นระยะ </a:t>
            </a:r>
            <a:r>
              <a:rPr lang="en-US" dirty="0" smtClean="0">
                <a:latin typeface="TH SarabunPSK" pitchFamily="34" charset="-34"/>
                <a:cs typeface="TH SarabunPSK" pitchFamily="34" charset="-34"/>
              </a:rPr>
              <a:t>(Relation)</a:t>
            </a:r>
            <a:endParaRPr lang="th-TH" dirty="0" smtClean="0">
              <a:latin typeface="TH SarabunPSK" pitchFamily="34" charset="-34"/>
              <a:cs typeface="TH SarabunPSK" pitchFamily="34" charset="-34"/>
            </a:endParaRPr>
          </a:p>
          <a:p>
            <a:r>
              <a:rPr lang="th-TH" u="sng" dirty="0" smtClean="0">
                <a:latin typeface="TH SarabunPSK" pitchFamily="34" charset="-34"/>
                <a:cs typeface="TH SarabunPSK" pitchFamily="34" charset="-34"/>
              </a:rPr>
              <a:t>ประเมินตนเอง</a:t>
            </a:r>
            <a:r>
              <a:rPr lang="th-TH" dirty="0" smtClean="0">
                <a:latin typeface="TH SarabunPSK" pitchFamily="34" charset="-34"/>
                <a:cs typeface="TH SarabunPSK" pitchFamily="34" charset="-34"/>
              </a:rPr>
              <a:t>หลังการอบรม แล้วปรับแก้เพื่อครั้งต่อไป </a:t>
            </a:r>
            <a:r>
              <a:rPr lang="en-US" dirty="0" smtClean="0">
                <a:latin typeface="TH SarabunPSK" pitchFamily="34" charset="-34"/>
                <a:cs typeface="TH SarabunPSK" pitchFamily="34" charset="-34"/>
              </a:rPr>
              <a:t>(Evaluation)</a:t>
            </a:r>
            <a:endParaRPr lang="th-TH" dirty="0">
              <a:latin typeface="TH SarabunPSK" pitchFamily="34" charset="-34"/>
              <a:cs typeface="TH SarabunPSK" pitchFamily="34" charset="-34"/>
            </a:endParaRPr>
          </a:p>
        </p:txBody>
      </p:sp>
      <p:graphicFrame>
        <p:nvGraphicFramePr>
          <p:cNvPr id="4" name="ไดอะแกรม 3"/>
          <p:cNvGraphicFramePr/>
          <p:nvPr/>
        </p:nvGraphicFramePr>
        <p:xfrm>
          <a:off x="1835696" y="5589240"/>
          <a:ext cx="6096000" cy="1095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14</a:t>
            </a:fld>
            <a:endParaRPr lang="th-TH"/>
          </a:p>
        </p:txBody>
      </p:sp>
    </p:spTree>
  </p:cSld>
  <p:clrMapOvr>
    <a:masterClrMapping/>
  </p:clrMapOvr>
  <p:transition advTm="65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dirty="0" smtClean="0">
                <a:latin typeface="TH SarabunPSK" pitchFamily="34" charset="-34"/>
                <a:cs typeface="TH SarabunPSK" pitchFamily="34" charset="-34"/>
              </a:rPr>
              <a:t>การวางแผนจัดทำสไลด์ </a:t>
            </a:r>
            <a:r>
              <a:rPr lang="en-US" dirty="0" smtClean="0">
                <a:latin typeface="TH SarabunPSK" pitchFamily="34" charset="-34"/>
                <a:cs typeface="TH SarabunPSK" pitchFamily="34" charset="-34"/>
              </a:rPr>
              <a:t>(Slide Planning)</a:t>
            </a:r>
            <a:endParaRPr lang="th-TH" dirty="0">
              <a:latin typeface="TH SarabunPSK" pitchFamily="34" charset="-34"/>
              <a:cs typeface="TH SarabunPSK" pitchFamily="34" charset="-34"/>
            </a:endParaRPr>
          </a:p>
        </p:txBody>
      </p:sp>
      <p:sp>
        <p:nvSpPr>
          <p:cNvPr id="3" name="ตัวยึดเนื้อหา 2"/>
          <p:cNvSpPr>
            <a:spLocks noGrp="1"/>
          </p:cNvSpPr>
          <p:nvPr>
            <p:ph idx="1"/>
          </p:nvPr>
        </p:nvSpPr>
        <p:spPr>
          <a:xfrm>
            <a:off x="457200" y="1600200"/>
            <a:ext cx="8579296" cy="5069160"/>
          </a:xfrm>
        </p:spPr>
        <p:txBody>
          <a:bodyPr/>
          <a:lstStyle/>
          <a:p>
            <a:r>
              <a:rPr lang="th-TH" dirty="0" smtClean="0">
                <a:latin typeface="TH SarabunPSK" pitchFamily="34" charset="-34"/>
                <a:cs typeface="TH SarabunPSK" pitchFamily="34" charset="-34"/>
              </a:rPr>
              <a:t>กำหนด</a:t>
            </a:r>
            <a:r>
              <a:rPr lang="th-TH" b="1" dirty="0" smtClean="0">
                <a:latin typeface="TH SarabunPSK" pitchFamily="34" charset="-34"/>
                <a:cs typeface="TH SarabunPSK" pitchFamily="34" charset="-34"/>
              </a:rPr>
              <a:t>วัตถุประสงค์ </a:t>
            </a:r>
            <a:r>
              <a:rPr lang="en-US" dirty="0" smtClean="0">
                <a:latin typeface="TH SarabunPSK" pitchFamily="34" charset="-34"/>
                <a:cs typeface="TH SarabunPSK" pitchFamily="34" charset="-34"/>
              </a:rPr>
              <a:t>(Objective)</a:t>
            </a:r>
            <a:endParaRPr lang="th-TH"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จัดหา</a:t>
            </a:r>
            <a:r>
              <a:rPr lang="th-TH" dirty="0" smtClean="0">
                <a:latin typeface="TH SarabunPSK" pitchFamily="34" charset="-34"/>
                <a:cs typeface="TH SarabunPSK" pitchFamily="34" charset="-34"/>
              </a:rPr>
              <a:t>สื่อ และเนื้อหา ทั้งเอกสาร ภาพ เสียง </a:t>
            </a:r>
            <a:r>
              <a:rPr lang="th-TH" dirty="0" err="1" smtClean="0">
                <a:latin typeface="TH SarabunPSK" pitchFamily="34" charset="-34"/>
                <a:cs typeface="TH SarabunPSK" pitchFamily="34" charset="-34"/>
              </a:rPr>
              <a:t>และคลิ๊ป</a:t>
            </a:r>
            <a:r>
              <a:rPr lang="th-TH" dirty="0" smtClean="0">
                <a:latin typeface="TH SarabunPSK" pitchFamily="34" charset="-34"/>
                <a:cs typeface="TH SarabunPSK" pitchFamily="34" charset="-34"/>
              </a:rPr>
              <a:t> </a:t>
            </a:r>
            <a:r>
              <a:rPr lang="en-US" dirty="0" smtClean="0">
                <a:latin typeface="TH SarabunPSK" pitchFamily="34" charset="-34"/>
                <a:cs typeface="TH SarabunPSK" pitchFamily="34" charset="-34"/>
              </a:rPr>
              <a:t>(Acquire)</a:t>
            </a:r>
            <a:endParaRPr lang="th-TH"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กลั่นกรอง</a:t>
            </a:r>
            <a:r>
              <a:rPr lang="th-TH" dirty="0" smtClean="0">
                <a:latin typeface="TH SarabunPSK" pitchFamily="34" charset="-34"/>
                <a:cs typeface="TH SarabunPSK" pitchFamily="34" charset="-34"/>
              </a:rPr>
              <a:t>เนื้อหา และจัดหมวดหมู่ </a:t>
            </a:r>
            <a:r>
              <a:rPr lang="en-US" dirty="0" smtClean="0">
                <a:latin typeface="TH SarabunPSK" pitchFamily="34" charset="-34"/>
                <a:cs typeface="TH SarabunPSK" pitchFamily="34" charset="-34"/>
              </a:rPr>
              <a:t>(Synthesis)</a:t>
            </a:r>
            <a:endParaRPr lang="th-TH"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การออกแบบ</a:t>
            </a:r>
            <a:r>
              <a:rPr lang="th-TH" dirty="0" smtClean="0">
                <a:latin typeface="TH SarabunPSK" pitchFamily="34" charset="-34"/>
                <a:cs typeface="TH SarabunPSK" pitchFamily="34" charset="-34"/>
              </a:rPr>
              <a:t>ภาพรวม จุดสนใจ และองค์ประกอบในสไลด์ </a:t>
            </a:r>
            <a:r>
              <a:rPr lang="en-US" dirty="0" smtClean="0">
                <a:latin typeface="TH SarabunPSK" pitchFamily="34" charset="-34"/>
                <a:cs typeface="TH SarabunPSK" pitchFamily="34" charset="-34"/>
              </a:rPr>
              <a:t>(Design)</a:t>
            </a:r>
          </a:p>
          <a:p>
            <a:r>
              <a:rPr lang="th-TH" b="1" dirty="0" smtClean="0">
                <a:latin typeface="TH SarabunPSK" pitchFamily="34" charset="-34"/>
                <a:cs typeface="TH SarabunPSK" pitchFamily="34" charset="-34"/>
              </a:rPr>
              <a:t>การใช้เวลา</a:t>
            </a:r>
            <a:r>
              <a:rPr lang="th-TH" dirty="0" smtClean="0">
                <a:latin typeface="TH SarabunPSK" pitchFamily="34" charset="-34"/>
                <a:cs typeface="TH SarabunPSK" pitchFamily="34" charset="-34"/>
              </a:rPr>
              <a:t>ประมาณ 1 - 3 นาทีต่อสไลด์ </a:t>
            </a:r>
            <a:r>
              <a:rPr lang="en-US" dirty="0" smtClean="0">
                <a:latin typeface="TH SarabunPSK" pitchFamily="34" charset="-34"/>
                <a:cs typeface="TH SarabunPSK" pitchFamily="34" charset="-34"/>
              </a:rPr>
              <a:t>(Time)</a:t>
            </a:r>
            <a:endParaRPr lang="th-TH"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แนะนำตัว เนื้อหา และหัวข้อ</a:t>
            </a:r>
            <a:r>
              <a:rPr lang="th-TH" dirty="0" smtClean="0">
                <a:latin typeface="TH SarabunPSK" pitchFamily="34" charset="-34"/>
                <a:cs typeface="TH SarabunPSK" pitchFamily="34" charset="-34"/>
              </a:rPr>
              <a:t> </a:t>
            </a:r>
            <a:r>
              <a:rPr lang="en-US" dirty="0" smtClean="0">
                <a:latin typeface="TH SarabunPSK" pitchFamily="34" charset="-34"/>
                <a:cs typeface="TH SarabunPSK" pitchFamily="34" charset="-34"/>
              </a:rPr>
              <a:t>(Introduction)</a:t>
            </a:r>
            <a:endParaRPr lang="th-TH" dirty="0" smtClean="0">
              <a:latin typeface="TH SarabunPSK" pitchFamily="34" charset="-34"/>
              <a:cs typeface="TH SarabunPSK" pitchFamily="34" charset="-34"/>
            </a:endParaRPr>
          </a:p>
          <a:p>
            <a:r>
              <a:rPr lang="th-TH" dirty="0" smtClean="0">
                <a:latin typeface="TH SarabunPSK" pitchFamily="34" charset="-34"/>
                <a:cs typeface="TH SarabunPSK" pitchFamily="34" charset="-34"/>
              </a:rPr>
              <a:t>ออกแบบการ</a:t>
            </a:r>
            <a:r>
              <a:rPr lang="th-TH" b="1" dirty="0" smtClean="0">
                <a:latin typeface="TH SarabunPSK" pitchFamily="34" charset="-34"/>
                <a:cs typeface="TH SarabunPSK" pitchFamily="34" charset="-34"/>
              </a:rPr>
              <a:t>เชื่อมโยง</a:t>
            </a:r>
            <a:r>
              <a:rPr lang="th-TH" dirty="0" smtClean="0">
                <a:latin typeface="TH SarabunPSK" pitchFamily="34" charset="-34"/>
                <a:cs typeface="TH SarabunPSK" pitchFamily="34" charset="-34"/>
              </a:rPr>
              <a:t>แต่ละสไลด์ </a:t>
            </a:r>
            <a:r>
              <a:rPr lang="en-US" dirty="0" smtClean="0">
                <a:latin typeface="TH SarabunPSK" pitchFamily="34" charset="-34"/>
                <a:cs typeface="TH SarabunPSK" pitchFamily="34" charset="-34"/>
              </a:rPr>
              <a:t>(Link)</a:t>
            </a:r>
          </a:p>
          <a:p>
            <a:r>
              <a:rPr lang="th-TH" b="1" dirty="0" smtClean="0">
                <a:latin typeface="TH SarabunPSK" pitchFamily="34" charset="-34"/>
                <a:cs typeface="TH SarabunPSK" pitchFamily="34" charset="-34"/>
              </a:rPr>
              <a:t>เตรียมการนำไปใช้</a:t>
            </a:r>
            <a:r>
              <a:rPr lang="th-TH" dirty="0" smtClean="0">
                <a:latin typeface="TH SarabunPSK" pitchFamily="34" charset="-34"/>
                <a:cs typeface="TH SarabunPSK" pitchFamily="34" charset="-34"/>
              </a:rPr>
              <a:t> แสง และเสียง </a:t>
            </a:r>
            <a:r>
              <a:rPr lang="en-US" dirty="0" smtClean="0">
                <a:latin typeface="TH SarabunPSK" pitchFamily="34" charset="-34"/>
                <a:cs typeface="TH SarabunPSK" pitchFamily="34" charset="-34"/>
              </a:rPr>
              <a:t>(Application)</a:t>
            </a:r>
          </a:p>
          <a:p>
            <a:endParaRPr lang="th-TH" dirty="0" smtClean="0">
              <a:latin typeface="TH SarabunPSK" pitchFamily="34" charset="-34"/>
              <a:cs typeface="TH SarabunPSK" pitchFamily="34" charset="-34"/>
            </a:endParaRPr>
          </a:p>
        </p:txBody>
      </p:sp>
      <p:graphicFrame>
        <p:nvGraphicFramePr>
          <p:cNvPr id="5" name="ไดอะแกรม 4"/>
          <p:cNvGraphicFramePr/>
          <p:nvPr/>
        </p:nvGraphicFramePr>
        <p:xfrm>
          <a:off x="7092280" y="4005064"/>
          <a:ext cx="1823864"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15</a:t>
            </a:fld>
            <a:endParaRPr lang="th-TH"/>
          </a:p>
        </p:txBody>
      </p:sp>
    </p:spTree>
  </p:cSld>
  <p:clrMapOvr>
    <a:masterClrMapping/>
  </p:clrMapOvr>
  <p:transition advTm="65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Program Files\Microsoft Office\MEDIA\CAGCAT10\j0301252.wmf"/>
          <p:cNvPicPr>
            <a:picLocks noChangeAspect="1" noChangeArrowheads="1"/>
          </p:cNvPicPr>
          <p:nvPr/>
        </p:nvPicPr>
        <p:blipFill>
          <a:blip r:embed="rId3" cstate="print"/>
          <a:srcRect/>
          <a:stretch>
            <a:fillRect/>
          </a:stretch>
        </p:blipFill>
        <p:spPr bwMode="auto">
          <a:xfrm>
            <a:off x="6651101" y="1412776"/>
            <a:ext cx="2492899" cy="2132856"/>
          </a:xfrm>
          <a:prstGeom prst="rect">
            <a:avLst/>
          </a:prstGeom>
          <a:noFill/>
        </p:spPr>
      </p:pic>
      <p:sp>
        <p:nvSpPr>
          <p:cNvPr id="2" name="ชื่อเรื่อง 1"/>
          <p:cNvSpPr>
            <a:spLocks noGrp="1"/>
          </p:cNvSpPr>
          <p:nvPr>
            <p:ph type="title"/>
          </p:nvPr>
        </p:nvSpPr>
        <p:spPr/>
        <p:txBody>
          <a:bodyPr/>
          <a:lstStyle/>
          <a:p>
            <a:r>
              <a:rPr lang="th-TH" dirty="0" smtClean="0">
                <a:latin typeface="TH SarabunPSK" pitchFamily="34" charset="-34"/>
                <a:cs typeface="TH SarabunPSK" pitchFamily="34" charset="-34"/>
              </a:rPr>
              <a:t>ลักษณะเอกสารนำเสนอ </a:t>
            </a:r>
            <a:r>
              <a:rPr lang="en-US" dirty="0" smtClean="0">
                <a:latin typeface="TH SarabunPSK" pitchFamily="34" charset="-34"/>
                <a:cs typeface="TH SarabunPSK" pitchFamily="34" charset="-34"/>
              </a:rPr>
              <a:t>(Slide Design)</a:t>
            </a:r>
            <a:endParaRPr lang="th-TH" dirty="0">
              <a:latin typeface="TH SarabunPSK" pitchFamily="34" charset="-34"/>
              <a:cs typeface="TH SarabunPSK" pitchFamily="34" charset="-34"/>
            </a:endParaRPr>
          </a:p>
        </p:txBody>
      </p:sp>
      <p:sp>
        <p:nvSpPr>
          <p:cNvPr id="3" name="ตัวยึดเนื้อหา 2"/>
          <p:cNvSpPr>
            <a:spLocks noGrp="1"/>
          </p:cNvSpPr>
          <p:nvPr>
            <p:ph idx="1"/>
          </p:nvPr>
        </p:nvSpPr>
        <p:spPr/>
        <p:txBody>
          <a:bodyPr>
            <a:normAutofit lnSpcReduction="10000"/>
          </a:bodyPr>
          <a:lstStyle/>
          <a:p>
            <a:r>
              <a:rPr lang="th-TH" b="1" dirty="0" smtClean="0">
                <a:solidFill>
                  <a:srgbClr val="0070C0"/>
                </a:solidFill>
                <a:latin typeface="TH SarabunPSK" pitchFamily="34" charset="-34"/>
                <a:cs typeface="TH SarabunPSK" pitchFamily="34" charset="-34"/>
              </a:rPr>
              <a:t>สีพื้น </a:t>
            </a:r>
            <a:r>
              <a:rPr lang="th-TH" dirty="0" smtClean="0">
                <a:latin typeface="TH SarabunPSK" pitchFamily="34" charset="-34"/>
                <a:cs typeface="TH SarabunPSK" pitchFamily="34" charset="-34"/>
              </a:rPr>
              <a:t>และ </a:t>
            </a:r>
            <a:r>
              <a:rPr lang="th-TH" b="1" dirty="0" smtClean="0">
                <a:solidFill>
                  <a:srgbClr val="FF0000"/>
                </a:solidFill>
                <a:latin typeface="TH SarabunPSK" pitchFamily="34" charset="-34"/>
                <a:cs typeface="TH SarabunPSK" pitchFamily="34" charset="-34"/>
              </a:rPr>
              <a:t>สีตัวอักษร </a:t>
            </a:r>
            <a:r>
              <a:rPr lang="th-TH" dirty="0" smtClean="0">
                <a:latin typeface="TH SarabunPSK" pitchFamily="34" charset="-34"/>
                <a:cs typeface="TH SarabunPSK" pitchFamily="34" charset="-34"/>
              </a:rPr>
              <a:t>ตัดกันชัดเจน </a:t>
            </a:r>
            <a:r>
              <a:rPr lang="en-US" dirty="0" smtClean="0">
                <a:latin typeface="TH SarabunPSK" pitchFamily="34" charset="-34"/>
                <a:cs typeface="TH SarabunPSK" pitchFamily="34" charset="-34"/>
              </a:rPr>
              <a:t>(Contrast)</a:t>
            </a:r>
            <a:endParaRPr lang="th-TH" dirty="0" smtClean="0">
              <a:latin typeface="TH SarabunPSK" pitchFamily="34" charset="-34"/>
              <a:cs typeface="TH SarabunPSK" pitchFamily="34" charset="-34"/>
            </a:endParaRPr>
          </a:p>
          <a:p>
            <a:r>
              <a:rPr lang="th-TH" sz="4400" b="1" dirty="0" smtClean="0">
                <a:latin typeface="TH SarabunPSK" pitchFamily="34" charset="-34"/>
                <a:cs typeface="TH SarabunPSK" pitchFamily="34" charset="-34"/>
              </a:rPr>
              <a:t>ขนาด</a:t>
            </a:r>
            <a:r>
              <a:rPr lang="th-TH" dirty="0" smtClean="0">
                <a:latin typeface="TH SarabunPSK" pitchFamily="34" charset="-34"/>
                <a:cs typeface="TH SarabunPSK" pitchFamily="34" charset="-34"/>
              </a:rPr>
              <a:t>ตัวอักษร ควรใหญ่ </a:t>
            </a:r>
            <a:r>
              <a:rPr lang="en-US" dirty="0" smtClean="0">
                <a:latin typeface="TH SarabunPSK" pitchFamily="34" charset="-34"/>
                <a:cs typeface="TH SarabunPSK" pitchFamily="34" charset="-34"/>
              </a:rPr>
              <a:t>&gt; </a:t>
            </a:r>
            <a:r>
              <a:rPr lang="th-TH" dirty="0" smtClean="0">
                <a:latin typeface="TH SarabunPSK" pitchFamily="34" charset="-34"/>
                <a:cs typeface="TH SarabunPSK" pitchFamily="34" charset="-34"/>
              </a:rPr>
              <a:t>28 </a:t>
            </a:r>
            <a:r>
              <a:rPr lang="en-US" dirty="0" smtClean="0">
                <a:latin typeface="TH SarabunPSK" pitchFamily="34" charset="-34"/>
                <a:cs typeface="TH SarabunPSK" pitchFamily="34" charset="-34"/>
              </a:rPr>
              <a:t>pt</a:t>
            </a:r>
            <a:r>
              <a:rPr lang="th-TH" dirty="0" smtClean="0">
                <a:latin typeface="TH SarabunPSK" pitchFamily="34" charset="-34"/>
                <a:cs typeface="TH SarabunPSK" pitchFamily="34" charset="-34"/>
              </a:rPr>
              <a:t> </a:t>
            </a:r>
            <a:r>
              <a:rPr lang="en-US" dirty="0" smtClean="0">
                <a:latin typeface="TH SarabunPSK" pitchFamily="34" charset="-34"/>
                <a:cs typeface="TH SarabunPSK" pitchFamily="34" charset="-34"/>
              </a:rPr>
              <a:t>(Size)</a:t>
            </a:r>
            <a:endParaRPr lang="th-TH" dirty="0" smtClean="0">
              <a:latin typeface="TH SarabunPSK" pitchFamily="34" charset="-34"/>
              <a:cs typeface="TH SarabunPSK" pitchFamily="34" charset="-34"/>
            </a:endParaRPr>
          </a:p>
          <a:p>
            <a:r>
              <a:rPr lang="th-TH" i="1" u="sng" dirty="0" smtClean="0">
                <a:latin typeface="TH SarabunPSK" pitchFamily="34" charset="-34"/>
                <a:cs typeface="TH SarabunPSK" pitchFamily="34" charset="-34"/>
              </a:rPr>
              <a:t>ภาพประกอบ</a:t>
            </a:r>
            <a:r>
              <a:rPr lang="th-TH" dirty="0" smtClean="0">
                <a:latin typeface="TH SarabunPSK" pitchFamily="34" charset="-34"/>
                <a:cs typeface="TH SarabunPSK" pitchFamily="34" charset="-34"/>
              </a:rPr>
              <a:t>ควรเกี่ยวข้องกับเรื่องที่นำเสนอ </a:t>
            </a:r>
            <a:r>
              <a:rPr lang="en-US" dirty="0" smtClean="0">
                <a:latin typeface="TH SarabunPSK" pitchFamily="34" charset="-34"/>
                <a:cs typeface="TH SarabunPSK" pitchFamily="34" charset="-34"/>
              </a:rPr>
              <a:t>(Image)</a:t>
            </a:r>
            <a:endParaRPr lang="th-TH" dirty="0" smtClean="0">
              <a:latin typeface="TH SarabunPSK" pitchFamily="34" charset="-34"/>
              <a:cs typeface="TH SarabunPSK" pitchFamily="34" charset="-34"/>
            </a:endParaRPr>
          </a:p>
          <a:p>
            <a:r>
              <a:rPr lang="th-TH" dirty="0" smtClean="0">
                <a:latin typeface="TH SarabunPSK" pitchFamily="34" charset="-34"/>
                <a:cs typeface="TH SarabunPSK" pitchFamily="34" charset="-34"/>
              </a:rPr>
              <a:t>เน้นการนำเสนอ</a:t>
            </a:r>
            <a:r>
              <a:rPr lang="th-TH" b="1" dirty="0" smtClean="0">
                <a:latin typeface="TH SarabunPSK" pitchFamily="34" charset="-34"/>
                <a:cs typeface="TH SarabunPSK" pitchFamily="34" charset="-34"/>
              </a:rPr>
              <a:t>หัวข้อ </a:t>
            </a:r>
            <a:r>
              <a:rPr lang="th-TH" dirty="0" smtClean="0">
                <a:latin typeface="TH SarabunPSK" pitchFamily="34" charset="-34"/>
                <a:cs typeface="TH SarabunPSK" pitchFamily="34" charset="-34"/>
              </a:rPr>
              <a:t>มากกว่ารายละเอียด </a:t>
            </a:r>
            <a:r>
              <a:rPr lang="en-US" dirty="0" smtClean="0">
                <a:latin typeface="TH SarabunPSK" pitchFamily="34" charset="-34"/>
                <a:cs typeface="TH SarabunPSK" pitchFamily="34" charset="-34"/>
              </a:rPr>
              <a:t>(Topic)</a:t>
            </a:r>
            <a:endParaRPr lang="th-TH" dirty="0" smtClean="0">
              <a:latin typeface="TH SarabunPSK" pitchFamily="34" charset="-34"/>
              <a:cs typeface="TH SarabunPSK" pitchFamily="34" charset="-34"/>
            </a:endParaRPr>
          </a:p>
          <a:p>
            <a:r>
              <a:rPr lang="th-TH" sz="3600" i="1" dirty="0" smtClean="0">
                <a:effectLst>
                  <a:outerShdw blurRad="38100" dist="38100" dir="2700000" algn="tl">
                    <a:srgbClr val="000000">
                      <a:alpha val="43137"/>
                    </a:srgbClr>
                  </a:outerShdw>
                </a:effectLst>
                <a:latin typeface="TH SarabunPSK" pitchFamily="34" charset="-34"/>
                <a:cs typeface="TH SarabunPSK" pitchFamily="34" charset="-34"/>
              </a:rPr>
              <a:t>ใช้ภาพ กราฟ หรือตาราง </a:t>
            </a:r>
            <a:r>
              <a:rPr lang="th-TH" dirty="0" smtClean="0">
                <a:latin typeface="TH SarabunPSK" pitchFamily="34" charset="-34"/>
                <a:cs typeface="TH SarabunPSK" pitchFamily="34" charset="-34"/>
              </a:rPr>
              <a:t>มากกว่าข้อความ </a:t>
            </a:r>
            <a:r>
              <a:rPr lang="en-US" dirty="0" smtClean="0">
                <a:latin typeface="TH SarabunPSK" pitchFamily="34" charset="-34"/>
                <a:cs typeface="TH SarabunPSK" pitchFamily="34" charset="-34"/>
              </a:rPr>
              <a:t>(Graph)</a:t>
            </a:r>
            <a:endParaRPr lang="th-TH" dirty="0" smtClean="0">
              <a:latin typeface="TH SarabunPSK" pitchFamily="34" charset="-34"/>
              <a:cs typeface="TH SarabunPSK" pitchFamily="34" charset="-34"/>
            </a:endParaRPr>
          </a:p>
          <a:p>
            <a:r>
              <a:rPr lang="th-TH" b="1" dirty="0" smtClean="0">
                <a:latin typeface="TH SarabunPSK" pitchFamily="34" charset="-34"/>
                <a:cs typeface="TH SarabunPSK" pitchFamily="34" charset="-34"/>
              </a:rPr>
              <a:t>จำนวนบรรทัด</a:t>
            </a:r>
            <a:r>
              <a:rPr lang="th-TH" dirty="0" smtClean="0">
                <a:latin typeface="TH SarabunPSK" pitchFamily="34" charset="-34"/>
                <a:cs typeface="TH SarabunPSK" pitchFamily="34" charset="-34"/>
              </a:rPr>
              <a:t>ต่อหน้าไม่ควรเกิน 8 </a:t>
            </a:r>
            <a:r>
              <a:rPr lang="en-US" dirty="0" smtClean="0">
                <a:latin typeface="TH SarabunPSK" pitchFamily="34" charset="-34"/>
                <a:cs typeface="TH SarabunPSK" pitchFamily="34" charset="-34"/>
              </a:rPr>
              <a:t>(Line per page)</a:t>
            </a:r>
          </a:p>
          <a:p>
            <a:r>
              <a:rPr lang="th-TH" b="1" dirty="0" smtClean="0">
                <a:latin typeface="TH SarabunPSK" pitchFamily="34" charset="-34"/>
                <a:cs typeface="TH SarabunPSK" pitchFamily="34" charset="-34"/>
              </a:rPr>
              <a:t>ภาพเคลื่อนไหว</a:t>
            </a:r>
            <a:r>
              <a:rPr lang="th-TH" dirty="0" smtClean="0">
                <a:latin typeface="TH SarabunPSK" pitchFamily="34" charset="-34"/>
                <a:cs typeface="TH SarabunPSK" pitchFamily="34" charset="-34"/>
              </a:rPr>
              <a:t> </a:t>
            </a:r>
            <a:r>
              <a:rPr lang="en-US" dirty="0" smtClean="0">
                <a:latin typeface="TH SarabunPSK" pitchFamily="34" charset="-34"/>
                <a:cs typeface="TH SarabunPSK" pitchFamily="34" charset="-34"/>
              </a:rPr>
              <a:t>(Animation)</a:t>
            </a:r>
          </a:p>
          <a:p>
            <a:pPr algn="r">
              <a:buNone/>
            </a:pPr>
            <a:r>
              <a:rPr lang="en-US" sz="2200" dirty="0" smtClean="0">
                <a:latin typeface="TH SarabunPSK" pitchFamily="34" charset="-34"/>
                <a:cs typeface="TH SarabunPSK" pitchFamily="34" charset="-34"/>
              </a:rPr>
              <a:t>http://www.scribd.com/doc/105061925</a:t>
            </a:r>
            <a:endParaRPr lang="th-TH" sz="2200" dirty="0" smtClean="0">
              <a:latin typeface="TH SarabunPSK" pitchFamily="34" charset="-34"/>
              <a:cs typeface="TH SarabunPSK" pitchFamily="34" charset="-34"/>
            </a:endParaRPr>
          </a:p>
          <a:p>
            <a:endParaRPr lang="th-TH" dirty="0" smtClean="0">
              <a:latin typeface="TH SarabunPSK" pitchFamily="34" charset="-34"/>
              <a:cs typeface="TH SarabunPSK" pitchFamily="34" charset="-34"/>
            </a:endParaRPr>
          </a:p>
          <a:p>
            <a:pPr>
              <a:buNone/>
            </a:pPr>
            <a:endParaRPr lang="th-TH" dirty="0">
              <a:latin typeface="TH SarabunPSK" pitchFamily="34" charset="-34"/>
              <a:cs typeface="TH SarabunPSK" pitchFamily="34" charset="-34"/>
            </a:endParaRPr>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16</a:t>
            </a:fld>
            <a:endParaRPr lang="th-TH"/>
          </a:p>
        </p:txBody>
      </p:sp>
    </p:spTree>
  </p:cSld>
  <p:clrMapOvr>
    <a:masterClrMapping/>
  </p:clrMapOvr>
  <p:transition advTm="81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Save as</a:t>
            </a:r>
            <a:endParaRPr lang="th-TH" dirty="0"/>
          </a:p>
        </p:txBody>
      </p:sp>
      <p:pic>
        <p:nvPicPr>
          <p:cNvPr id="29698" name="Picture 2" descr="http://a8.sphotos.ak.fbcdn.net/hphotos-ak-ash3/552017_515422021805267_1085806880_n.jpg"/>
          <p:cNvPicPr>
            <a:picLocks noChangeAspect="1" noChangeArrowheads="1"/>
          </p:cNvPicPr>
          <p:nvPr/>
        </p:nvPicPr>
        <p:blipFill>
          <a:blip r:embed="rId2" cstate="print"/>
          <a:srcRect/>
          <a:stretch>
            <a:fillRect/>
          </a:stretch>
        </p:blipFill>
        <p:spPr bwMode="auto">
          <a:xfrm>
            <a:off x="1547664" y="1484784"/>
            <a:ext cx="5766295" cy="5040560"/>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17</a:t>
            </a:fld>
            <a:endParaRPr lang="th-TH"/>
          </a:p>
        </p:txBody>
      </p:sp>
    </p:spTree>
  </p:cSld>
  <p:clrMapOvr>
    <a:masterClrMapping/>
  </p:clrMapOvr>
  <p:transition advTm="608"/>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Ribbon menu of </a:t>
            </a:r>
            <a:r>
              <a:rPr lang="en-US" dirty="0" err="1" smtClean="0"/>
              <a:t>Powerpoint</a:t>
            </a:r>
            <a:endParaRPr lang="th-TH" dirty="0"/>
          </a:p>
        </p:txBody>
      </p:sp>
      <p:pic>
        <p:nvPicPr>
          <p:cNvPr id="32770" name="Picture 2" descr="http://a6.sphotos.ak.fbcdn.net/hphotos-ak-ash4/217911_515327045148098_968367036_n.jpg"/>
          <p:cNvPicPr>
            <a:picLocks noChangeAspect="1" noChangeArrowheads="1"/>
          </p:cNvPicPr>
          <p:nvPr/>
        </p:nvPicPr>
        <p:blipFill>
          <a:blip r:embed="rId2" cstate="print"/>
          <a:srcRect/>
          <a:stretch>
            <a:fillRect/>
          </a:stretch>
        </p:blipFill>
        <p:spPr bwMode="auto">
          <a:xfrm>
            <a:off x="1331640" y="1412776"/>
            <a:ext cx="6507966" cy="5016557"/>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18</a:t>
            </a:fld>
            <a:endParaRPr lang="th-TH"/>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Diagram</a:t>
            </a:r>
            <a:endParaRPr lang="th-TH" dirty="0"/>
          </a:p>
        </p:txBody>
      </p:sp>
      <p:sp>
        <p:nvSpPr>
          <p:cNvPr id="3" name="ตัวยึดเนื้อหา 2"/>
          <p:cNvSpPr>
            <a:spLocks noGrp="1"/>
          </p:cNvSpPr>
          <p:nvPr>
            <p:ph idx="1"/>
          </p:nvPr>
        </p:nvSpPr>
        <p:spPr/>
        <p:txBody>
          <a:bodyPr/>
          <a:lstStyle/>
          <a:p>
            <a:r>
              <a:rPr lang="en-US" dirty="0" smtClean="0"/>
              <a:t>A diagram is a </a:t>
            </a:r>
            <a:r>
              <a:rPr lang="en-US" b="1" dirty="0" smtClean="0">
                <a:solidFill>
                  <a:srgbClr val="FF0000"/>
                </a:solidFill>
              </a:rPr>
              <a:t>two-dimensional geometric </a:t>
            </a:r>
            <a:r>
              <a:rPr lang="en-US" dirty="0" smtClean="0"/>
              <a:t>(</a:t>
            </a:r>
            <a:r>
              <a:rPr lang="th-TH" dirty="0" smtClean="0"/>
              <a:t>ทางเรขาคณิต</a:t>
            </a:r>
            <a:r>
              <a:rPr lang="en-US" dirty="0" smtClean="0"/>
              <a:t>) symbolic representation of </a:t>
            </a:r>
            <a:r>
              <a:rPr lang="en-US" b="1" dirty="0" smtClean="0">
                <a:solidFill>
                  <a:srgbClr val="FF0000"/>
                </a:solidFill>
              </a:rPr>
              <a:t>information</a:t>
            </a:r>
            <a:r>
              <a:rPr lang="en-US" dirty="0" smtClean="0"/>
              <a:t> according to some visualization technique. </a:t>
            </a:r>
          </a:p>
          <a:p>
            <a:r>
              <a:rPr lang="en-US" dirty="0" smtClean="0"/>
              <a:t>Sometimes, the technique uses a three-dimensional visualization which is then projected onto the </a:t>
            </a:r>
            <a:r>
              <a:rPr lang="en-US" b="1" dirty="0" smtClean="0">
                <a:solidFill>
                  <a:srgbClr val="FF0000"/>
                </a:solidFill>
              </a:rPr>
              <a:t>two-dimensional surface</a:t>
            </a:r>
            <a:r>
              <a:rPr lang="en-US" dirty="0" smtClean="0"/>
              <a:t>. </a:t>
            </a:r>
            <a:endParaRPr lang="th-TH" dirty="0"/>
          </a:p>
        </p:txBody>
      </p:sp>
      <p:sp>
        <p:nvSpPr>
          <p:cNvPr id="4" name="วงรี 3"/>
          <p:cNvSpPr/>
          <p:nvPr/>
        </p:nvSpPr>
        <p:spPr>
          <a:xfrm>
            <a:off x="7020272" y="5373216"/>
            <a:ext cx="1512168"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 name="ดาว 5 แฉก 4"/>
          <p:cNvSpPr/>
          <p:nvPr/>
        </p:nvSpPr>
        <p:spPr>
          <a:xfrm rot="747724">
            <a:off x="354040" y="5348512"/>
            <a:ext cx="1224136" cy="108382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ดาว 5 แฉก 5"/>
          <p:cNvSpPr/>
          <p:nvPr/>
        </p:nvSpPr>
        <p:spPr>
          <a:xfrm rot="2187491">
            <a:off x="2702927" y="5596877"/>
            <a:ext cx="755474" cy="744075"/>
          </a:xfrm>
          <a:prstGeom prst="star5">
            <a:avLst>
              <a:gd name="adj" fmla="val 27614"/>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รูปแบบอิสระ 6"/>
          <p:cNvSpPr/>
          <p:nvPr/>
        </p:nvSpPr>
        <p:spPr>
          <a:xfrm>
            <a:off x="3175000" y="4940300"/>
            <a:ext cx="5956300" cy="1917700"/>
          </a:xfrm>
          <a:custGeom>
            <a:avLst/>
            <a:gdLst>
              <a:gd name="connsiteX0" fmla="*/ 0 w 5956300"/>
              <a:gd name="connsiteY0" fmla="*/ 1625600 h 1625600"/>
              <a:gd name="connsiteX1" fmla="*/ 1447800 w 5956300"/>
              <a:gd name="connsiteY1" fmla="*/ 863600 h 1625600"/>
              <a:gd name="connsiteX2" fmla="*/ 2730500 w 5956300"/>
              <a:gd name="connsiteY2" fmla="*/ 1447800 h 1625600"/>
              <a:gd name="connsiteX3" fmla="*/ 3721100 w 5956300"/>
              <a:gd name="connsiteY3" fmla="*/ 457200 h 1625600"/>
              <a:gd name="connsiteX4" fmla="*/ 5956300 w 5956300"/>
              <a:gd name="connsiteY4" fmla="*/ 0 h 1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6300" h="1625600">
                <a:moveTo>
                  <a:pt x="0" y="1625600"/>
                </a:moveTo>
                <a:cubicBezTo>
                  <a:pt x="496358" y="1259416"/>
                  <a:pt x="992717" y="893233"/>
                  <a:pt x="1447800" y="863600"/>
                </a:cubicBezTo>
                <a:cubicBezTo>
                  <a:pt x="1902883" y="833967"/>
                  <a:pt x="2351617" y="1515533"/>
                  <a:pt x="2730500" y="1447800"/>
                </a:cubicBezTo>
                <a:cubicBezTo>
                  <a:pt x="3109383" y="1380067"/>
                  <a:pt x="3183467" y="698500"/>
                  <a:pt x="3721100" y="457200"/>
                </a:cubicBezTo>
                <a:cubicBezTo>
                  <a:pt x="4258733" y="215900"/>
                  <a:pt x="5107516" y="107950"/>
                  <a:pt x="59563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8" name="ตัวยึดหมายเลขภาพนิ่ง 7"/>
          <p:cNvSpPr>
            <a:spLocks noGrp="1"/>
          </p:cNvSpPr>
          <p:nvPr>
            <p:ph type="sldNum" sz="quarter" idx="12"/>
          </p:nvPr>
        </p:nvSpPr>
        <p:spPr/>
        <p:txBody>
          <a:bodyPr/>
          <a:lstStyle/>
          <a:p>
            <a:fld id="{A5D03607-E180-4F73-B0BD-C48D1FAEFCDB}" type="slidenum">
              <a:rPr lang="th-TH" smtClean="0"/>
              <a:pPr/>
              <a:t>19</a:t>
            </a:fld>
            <a:endParaRPr lang="th-T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3"/>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Microsoft Office</a:t>
            </a:r>
            <a:endParaRPr lang="th-TH" dirty="0"/>
          </a:p>
        </p:txBody>
      </p:sp>
      <p:sp>
        <p:nvSpPr>
          <p:cNvPr id="5" name="ตัวยึดเนื้อหา 4"/>
          <p:cNvSpPr>
            <a:spLocks noGrp="1"/>
          </p:cNvSpPr>
          <p:nvPr>
            <p:ph idx="1"/>
          </p:nvPr>
        </p:nvSpPr>
        <p:spPr/>
        <p:txBody>
          <a:bodyPr>
            <a:normAutofit fontScale="85000" lnSpcReduction="20000"/>
          </a:bodyPr>
          <a:lstStyle/>
          <a:p>
            <a:pPr marL="514350" indent="-514350">
              <a:buFont typeface="+mj-lt"/>
              <a:buAutoNum type="arabicPeriod"/>
            </a:pPr>
            <a:r>
              <a:rPr lang="en-US" dirty="0" smtClean="0"/>
              <a:t>Microsoft Word</a:t>
            </a:r>
          </a:p>
          <a:p>
            <a:pPr marL="514350" indent="-514350">
              <a:buFont typeface="+mj-lt"/>
              <a:buAutoNum type="arabicPeriod"/>
            </a:pPr>
            <a:r>
              <a:rPr lang="en-US" dirty="0" smtClean="0"/>
              <a:t>Microsoft Excel</a:t>
            </a:r>
          </a:p>
          <a:p>
            <a:pPr marL="514350" indent="-514350">
              <a:buFont typeface="+mj-lt"/>
              <a:buAutoNum type="arabicPeriod"/>
            </a:pPr>
            <a:r>
              <a:rPr lang="en-US" dirty="0" smtClean="0"/>
              <a:t>Microsoft </a:t>
            </a:r>
            <a:r>
              <a:rPr lang="en-US" dirty="0" err="1" smtClean="0"/>
              <a:t>Powerpoint</a:t>
            </a:r>
            <a:endParaRPr lang="en-US" dirty="0" smtClean="0"/>
          </a:p>
          <a:p>
            <a:pPr marL="514350" indent="-514350">
              <a:buFont typeface="+mj-lt"/>
              <a:buAutoNum type="arabicPeriod"/>
            </a:pPr>
            <a:r>
              <a:rPr lang="en-US" dirty="0" smtClean="0"/>
              <a:t>Microsoft Access</a:t>
            </a:r>
          </a:p>
          <a:p>
            <a:pPr marL="514350" indent="-514350">
              <a:buFont typeface="+mj-lt"/>
              <a:buAutoNum type="arabicPeriod"/>
            </a:pPr>
            <a:r>
              <a:rPr lang="en-US" dirty="0" smtClean="0"/>
              <a:t>Microsoft Outlook</a:t>
            </a:r>
          </a:p>
          <a:p>
            <a:pPr marL="514350" indent="-514350">
              <a:buFont typeface="+mj-lt"/>
              <a:buAutoNum type="arabicPeriod"/>
            </a:pPr>
            <a:r>
              <a:rPr lang="en-US" dirty="0" smtClean="0"/>
              <a:t>Microsoft Publisher</a:t>
            </a:r>
          </a:p>
          <a:p>
            <a:pPr marL="514350" indent="-514350">
              <a:buFont typeface="+mj-lt"/>
              <a:buAutoNum type="arabicPeriod"/>
            </a:pPr>
            <a:r>
              <a:rPr lang="en-US" dirty="0" smtClean="0"/>
              <a:t>Microsoft </a:t>
            </a:r>
            <a:r>
              <a:rPr lang="en-US" dirty="0" err="1" smtClean="0"/>
              <a:t>Onenote</a:t>
            </a:r>
            <a:endParaRPr lang="en-US" dirty="0" smtClean="0"/>
          </a:p>
          <a:p>
            <a:pPr marL="514350" indent="-514350">
              <a:buFont typeface="+mj-lt"/>
              <a:buAutoNum type="arabicPeriod"/>
            </a:pPr>
            <a:r>
              <a:rPr lang="en-US" dirty="0" smtClean="0"/>
              <a:t>Microsoft </a:t>
            </a:r>
            <a:r>
              <a:rPr lang="en-US" dirty="0" err="1" smtClean="0"/>
              <a:t>Sharepoint</a:t>
            </a:r>
            <a:endParaRPr lang="en-US" dirty="0" smtClean="0"/>
          </a:p>
          <a:p>
            <a:pPr marL="514350" indent="-514350">
              <a:buFont typeface="+mj-lt"/>
              <a:buAutoNum type="arabicPeriod"/>
            </a:pPr>
            <a:r>
              <a:rPr lang="en-US" dirty="0" smtClean="0"/>
              <a:t>Microsoft </a:t>
            </a:r>
            <a:r>
              <a:rPr lang="en-US" dirty="0" err="1" smtClean="0"/>
              <a:t>Infopath</a:t>
            </a:r>
            <a:endParaRPr lang="en-US" dirty="0" smtClean="0"/>
          </a:p>
          <a:p>
            <a:pPr marL="514350" indent="-514350">
              <a:buFont typeface="+mj-lt"/>
              <a:buAutoNum type="arabicPeriod"/>
            </a:pPr>
            <a:r>
              <a:rPr lang="en-US" dirty="0" smtClean="0"/>
              <a:t>Microsoft </a:t>
            </a:r>
            <a:r>
              <a:rPr lang="en-US" dirty="0" err="1" smtClean="0"/>
              <a:t>Frontpage</a:t>
            </a:r>
            <a:endParaRPr lang="en-US" dirty="0" smtClean="0"/>
          </a:p>
          <a:p>
            <a:endParaRPr lang="en-US" dirty="0" smtClean="0"/>
          </a:p>
          <a:p>
            <a:endParaRPr lang="th-TH" dirty="0"/>
          </a:p>
        </p:txBody>
      </p:sp>
      <p:pic>
        <p:nvPicPr>
          <p:cNvPr id="1026" name="Picture 2"/>
          <p:cNvPicPr>
            <a:picLocks noChangeAspect="1" noChangeArrowheads="1"/>
          </p:cNvPicPr>
          <p:nvPr/>
        </p:nvPicPr>
        <p:blipFill>
          <a:blip r:embed="rId2" cstate="print"/>
          <a:srcRect/>
          <a:stretch>
            <a:fillRect/>
          </a:stretch>
        </p:blipFill>
        <p:spPr bwMode="auto">
          <a:xfrm>
            <a:off x="4211960" y="1916832"/>
            <a:ext cx="4784900" cy="4346892"/>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2</a:t>
            </a:fld>
            <a:endParaRPr lang="th-TH"/>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ไดอะแกรม 4"/>
          <p:cNvGraphicFramePr/>
          <p:nvPr/>
        </p:nvGraphicFramePr>
        <p:xfrm>
          <a:off x="539552" y="3284984"/>
          <a:ext cx="6096000"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ชื่อเรื่อง 1"/>
          <p:cNvSpPr>
            <a:spLocks noGrp="1"/>
          </p:cNvSpPr>
          <p:nvPr>
            <p:ph type="title"/>
          </p:nvPr>
        </p:nvSpPr>
        <p:spPr/>
        <p:txBody>
          <a:bodyPr/>
          <a:lstStyle/>
          <a:p>
            <a:r>
              <a:rPr lang="en-US" dirty="0" err="1" smtClean="0"/>
              <a:t>SmartArt</a:t>
            </a:r>
            <a:endParaRPr lang="th-TH" dirty="0"/>
          </a:p>
        </p:txBody>
      </p:sp>
      <p:sp>
        <p:nvSpPr>
          <p:cNvPr id="3" name="ตัวยึดเนื้อหา 2"/>
          <p:cNvSpPr>
            <a:spLocks noGrp="1"/>
          </p:cNvSpPr>
          <p:nvPr>
            <p:ph idx="1"/>
          </p:nvPr>
        </p:nvSpPr>
        <p:spPr>
          <a:xfrm>
            <a:off x="0" y="1484784"/>
            <a:ext cx="8686800" cy="5373216"/>
          </a:xfrm>
        </p:spPr>
        <p:txBody>
          <a:bodyPr/>
          <a:lstStyle/>
          <a:p>
            <a:r>
              <a:rPr lang="en-US" dirty="0" err="1" smtClean="0"/>
              <a:t>SmartArt</a:t>
            </a:r>
            <a:r>
              <a:rPr lang="en-US" dirty="0" smtClean="0"/>
              <a:t> is a feature first introduced in Microsoft Office 2007. </a:t>
            </a:r>
            <a:r>
              <a:rPr lang="en-US" dirty="0" err="1" smtClean="0"/>
              <a:t>SmartArt</a:t>
            </a:r>
            <a:r>
              <a:rPr lang="en-US" dirty="0" smtClean="0"/>
              <a:t> was designed to create </a:t>
            </a:r>
            <a:r>
              <a:rPr lang="en-US" b="1" dirty="0" smtClean="0">
                <a:solidFill>
                  <a:srgbClr val="FF0000"/>
                </a:solidFill>
              </a:rPr>
              <a:t>simple and effective diagrams</a:t>
            </a:r>
            <a:r>
              <a:rPr lang="en-US" dirty="0" smtClean="0"/>
              <a:t>, </a:t>
            </a:r>
            <a:r>
              <a:rPr lang="en-US" dirty="0" smtClean="0">
                <a:solidFill>
                  <a:srgbClr val="0070C0"/>
                </a:solidFill>
              </a:rPr>
              <a:t>organization charts or flow charts with many more options than in past versions </a:t>
            </a:r>
            <a:r>
              <a:rPr lang="en-US" dirty="0" smtClean="0"/>
              <a:t>of the Office programs.</a:t>
            </a:r>
            <a:endParaRPr lang="th-TH" dirty="0"/>
          </a:p>
        </p:txBody>
      </p:sp>
      <p:graphicFrame>
        <p:nvGraphicFramePr>
          <p:cNvPr id="4" name="ไดอะแกรม 3"/>
          <p:cNvGraphicFramePr/>
          <p:nvPr/>
        </p:nvGraphicFramePr>
        <p:xfrm>
          <a:off x="6300192" y="4005064"/>
          <a:ext cx="2843808" cy="28529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20</a:t>
            </a:fld>
            <a:endParaRPr lang="th-TH"/>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Organization Chart</a:t>
            </a:r>
            <a:endParaRPr lang="th-TH" dirty="0"/>
          </a:p>
        </p:txBody>
      </p:sp>
      <p:sp>
        <p:nvSpPr>
          <p:cNvPr id="3" name="ตัวยึดเนื้อหา 2"/>
          <p:cNvSpPr>
            <a:spLocks noGrp="1"/>
          </p:cNvSpPr>
          <p:nvPr>
            <p:ph idx="1"/>
          </p:nvPr>
        </p:nvSpPr>
        <p:spPr>
          <a:xfrm>
            <a:off x="0" y="1600200"/>
            <a:ext cx="8686800" cy="4525963"/>
          </a:xfrm>
        </p:spPr>
        <p:txBody>
          <a:bodyPr/>
          <a:lstStyle/>
          <a:p>
            <a:r>
              <a:rPr lang="en-US" dirty="0" smtClean="0"/>
              <a:t>An organizational chart (often called organization chart, org chart, </a:t>
            </a:r>
            <a:r>
              <a:rPr lang="en-US" dirty="0" err="1" smtClean="0"/>
              <a:t>organigram</a:t>
            </a:r>
            <a:r>
              <a:rPr lang="en-US" dirty="0" smtClean="0"/>
              <a:t>, or </a:t>
            </a:r>
            <a:r>
              <a:rPr lang="en-US" dirty="0" err="1" smtClean="0"/>
              <a:t>organogram</a:t>
            </a:r>
            <a:r>
              <a:rPr lang="en-US" dirty="0" smtClean="0"/>
              <a:t>) is a diagram that shows the </a:t>
            </a:r>
            <a:r>
              <a:rPr lang="en-US" b="1" dirty="0" smtClean="0">
                <a:solidFill>
                  <a:srgbClr val="FF0000"/>
                </a:solidFill>
              </a:rPr>
              <a:t>structure of an organization </a:t>
            </a:r>
            <a:r>
              <a:rPr lang="en-US" dirty="0" smtClean="0"/>
              <a:t>and the </a:t>
            </a:r>
            <a:r>
              <a:rPr lang="en-US" dirty="0" smtClean="0"/>
              <a:t/>
            </a:r>
            <a:br>
              <a:rPr lang="en-US" dirty="0" smtClean="0"/>
            </a:br>
            <a:r>
              <a:rPr lang="en-US" b="1" dirty="0" smtClean="0">
                <a:solidFill>
                  <a:srgbClr val="FF0000"/>
                </a:solidFill>
              </a:rPr>
              <a:t>relationships </a:t>
            </a:r>
            <a:r>
              <a:rPr lang="en-US" dirty="0" smtClean="0"/>
              <a:t>and </a:t>
            </a:r>
            <a:r>
              <a:rPr lang="en-US" b="1" dirty="0" smtClean="0">
                <a:solidFill>
                  <a:srgbClr val="FF0000"/>
                </a:solidFill>
              </a:rPr>
              <a:t>relative </a:t>
            </a:r>
            <a:r>
              <a:rPr lang="en-US" b="1" dirty="0" smtClean="0">
                <a:solidFill>
                  <a:srgbClr val="FF0000"/>
                </a:solidFill>
              </a:rPr>
              <a:t/>
            </a:r>
            <a:br>
              <a:rPr lang="en-US" b="1" dirty="0" smtClean="0">
                <a:solidFill>
                  <a:srgbClr val="FF0000"/>
                </a:solidFill>
              </a:rPr>
            </a:br>
            <a:r>
              <a:rPr lang="en-US" b="1" dirty="0" smtClean="0">
                <a:solidFill>
                  <a:srgbClr val="FF0000"/>
                </a:solidFill>
              </a:rPr>
              <a:t>ranks </a:t>
            </a:r>
            <a:r>
              <a:rPr lang="en-US" dirty="0" smtClean="0"/>
              <a:t>of its parts and </a:t>
            </a:r>
            <a:r>
              <a:rPr lang="en-US" dirty="0" smtClean="0"/>
              <a:t/>
            </a:r>
            <a:br>
              <a:rPr lang="en-US" dirty="0" smtClean="0"/>
            </a:br>
            <a:r>
              <a:rPr lang="en-US" b="1" dirty="0" smtClean="0">
                <a:solidFill>
                  <a:srgbClr val="0070C0"/>
                </a:solidFill>
              </a:rPr>
              <a:t>positions/jobs</a:t>
            </a:r>
            <a:r>
              <a:rPr lang="en-US" dirty="0" smtClean="0"/>
              <a:t>. </a:t>
            </a:r>
            <a:endParaRPr lang="th-TH" dirty="0"/>
          </a:p>
        </p:txBody>
      </p:sp>
      <p:pic>
        <p:nvPicPr>
          <p:cNvPr id="35842" name="Picture 2" descr="http://www.airportthai.co.th/en/images/organization_chart.png"/>
          <p:cNvPicPr>
            <a:picLocks noChangeAspect="1" noChangeArrowheads="1"/>
          </p:cNvPicPr>
          <p:nvPr/>
        </p:nvPicPr>
        <p:blipFill>
          <a:blip r:embed="rId3" cstate="print"/>
          <a:srcRect/>
          <a:stretch>
            <a:fillRect/>
          </a:stretch>
        </p:blipFill>
        <p:spPr bwMode="auto">
          <a:xfrm>
            <a:off x="5580112" y="3140968"/>
            <a:ext cx="3290616" cy="3717032"/>
          </a:xfrm>
          <a:prstGeom prst="rect">
            <a:avLst/>
          </a:prstGeom>
          <a:ln>
            <a:noFill/>
          </a:ln>
          <a:effectLst>
            <a:outerShdw blurRad="292100" dist="139700" dir="2700000" algn="tl" rotWithShape="0">
              <a:srgbClr val="333333">
                <a:alpha val="65000"/>
              </a:srgbClr>
            </a:outerShdw>
          </a:effectLst>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21</a:t>
            </a:fld>
            <a:endParaRPr lang="th-TH"/>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Chart</a:t>
            </a:r>
            <a:endParaRPr lang="th-TH" dirty="0"/>
          </a:p>
        </p:txBody>
      </p:sp>
      <p:sp>
        <p:nvSpPr>
          <p:cNvPr id="3" name="ตัวยึดเนื้อหา 2"/>
          <p:cNvSpPr>
            <a:spLocks noGrp="1"/>
          </p:cNvSpPr>
          <p:nvPr>
            <p:ph idx="1"/>
          </p:nvPr>
        </p:nvSpPr>
        <p:spPr>
          <a:xfrm>
            <a:off x="0" y="1268760"/>
            <a:ext cx="8229600" cy="4525963"/>
          </a:xfrm>
        </p:spPr>
        <p:txBody>
          <a:bodyPr/>
          <a:lstStyle/>
          <a:p>
            <a:r>
              <a:rPr lang="en-US" dirty="0" smtClean="0"/>
              <a:t>A chart is a </a:t>
            </a:r>
            <a:r>
              <a:rPr lang="en-US" b="1" dirty="0" smtClean="0">
                <a:solidFill>
                  <a:srgbClr val="FF0000"/>
                </a:solidFill>
              </a:rPr>
              <a:t>graphical representation of data</a:t>
            </a:r>
            <a:r>
              <a:rPr lang="en-US" dirty="0" smtClean="0"/>
              <a:t>, in which "the data </a:t>
            </a:r>
            <a:r>
              <a:rPr lang="en-US" b="1" dirty="0" smtClean="0">
                <a:solidFill>
                  <a:srgbClr val="0070C0"/>
                </a:solidFill>
              </a:rPr>
              <a:t>is represented </a:t>
            </a:r>
            <a:r>
              <a:rPr lang="en-US" dirty="0" smtClean="0"/>
              <a:t>by symbols, </a:t>
            </a:r>
            <a:r>
              <a:rPr lang="en-US" sz="4000" i="1" dirty="0" smtClean="0">
                <a:effectLst>
                  <a:outerShdw blurRad="38100" dist="38100" dir="2700000" algn="tl">
                    <a:srgbClr val="000000">
                      <a:alpha val="43137"/>
                    </a:srgbClr>
                  </a:outerShdw>
                </a:effectLst>
              </a:rPr>
              <a:t>such as </a:t>
            </a:r>
            <a:r>
              <a:rPr lang="en-US" dirty="0" smtClean="0">
                <a:solidFill>
                  <a:srgbClr val="FF0000"/>
                </a:solidFill>
              </a:rPr>
              <a:t>bars in a bar chart</a:t>
            </a:r>
            <a:r>
              <a:rPr lang="en-US" dirty="0" smtClean="0"/>
              <a:t>, </a:t>
            </a:r>
            <a:r>
              <a:rPr lang="en-US" dirty="0" smtClean="0">
                <a:solidFill>
                  <a:srgbClr val="FF0000"/>
                </a:solidFill>
              </a:rPr>
              <a:t>lines in a line chart</a:t>
            </a:r>
            <a:r>
              <a:rPr lang="en-US" dirty="0" smtClean="0"/>
              <a:t>, or </a:t>
            </a:r>
            <a:r>
              <a:rPr lang="en-US" dirty="0" smtClean="0">
                <a:solidFill>
                  <a:srgbClr val="FF0000"/>
                </a:solidFill>
              </a:rPr>
              <a:t>slices in a pie chart</a:t>
            </a:r>
            <a:r>
              <a:rPr lang="en-US" dirty="0" smtClean="0"/>
              <a:t>“.</a:t>
            </a:r>
          </a:p>
          <a:p>
            <a:r>
              <a:rPr lang="en-US" dirty="0" smtClean="0"/>
              <a:t>A chart can represent </a:t>
            </a:r>
            <a:r>
              <a:rPr lang="en-US" dirty="0" smtClean="0">
                <a:solidFill>
                  <a:srgbClr val="00B050"/>
                </a:solidFill>
              </a:rPr>
              <a:t>tabular numeric data</a:t>
            </a:r>
            <a:r>
              <a:rPr lang="en-US" dirty="0" smtClean="0"/>
              <a:t>, functions or some kinds of </a:t>
            </a:r>
            <a:r>
              <a:rPr lang="en-US" dirty="0" smtClean="0">
                <a:solidFill>
                  <a:srgbClr val="00B050"/>
                </a:solidFill>
              </a:rPr>
              <a:t>quantitative</a:t>
            </a:r>
            <a:r>
              <a:rPr lang="en-US" dirty="0" smtClean="0"/>
              <a:t> (</a:t>
            </a:r>
            <a:r>
              <a:rPr lang="th-TH" dirty="0" smtClean="0"/>
              <a:t>ปริมาณ</a:t>
            </a:r>
            <a:r>
              <a:rPr lang="en-US" dirty="0" smtClean="0"/>
              <a:t>) structures.</a:t>
            </a:r>
            <a:endParaRPr lang="th-TH" dirty="0"/>
          </a:p>
        </p:txBody>
      </p:sp>
      <p:pic>
        <p:nvPicPr>
          <p:cNvPr id="33794" name="Picture 2" descr="http://www.cesix.inifap.gob.mx/frutalestropicales/map/anychart/help/docs/img/Samples/Sample-3D-Column-Chart.png"/>
          <p:cNvPicPr>
            <a:picLocks noChangeAspect="1" noChangeArrowheads="1"/>
          </p:cNvPicPr>
          <p:nvPr/>
        </p:nvPicPr>
        <p:blipFill>
          <a:blip r:embed="rId2" cstate="print"/>
          <a:srcRect/>
          <a:stretch>
            <a:fillRect/>
          </a:stretch>
        </p:blipFill>
        <p:spPr bwMode="auto">
          <a:xfrm>
            <a:off x="5004048" y="4406222"/>
            <a:ext cx="3851920" cy="2451778"/>
          </a:xfrm>
          <a:prstGeom prst="rect">
            <a:avLst/>
          </a:prstGeom>
          <a:noFill/>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22</a:t>
            </a:fld>
            <a:endParaRPr lang="th-TH"/>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dirty="0" smtClean="0"/>
              <a:t>ภาพตัดแปะ </a:t>
            </a:r>
            <a:r>
              <a:rPr lang="en-US" dirty="0" smtClean="0"/>
              <a:t>(Clipart)</a:t>
            </a:r>
            <a:endParaRPr lang="th-TH" dirty="0"/>
          </a:p>
        </p:txBody>
      </p:sp>
      <p:sp>
        <p:nvSpPr>
          <p:cNvPr id="3" name="ตัวยึดเนื้อหา 2"/>
          <p:cNvSpPr>
            <a:spLocks noGrp="1"/>
          </p:cNvSpPr>
          <p:nvPr>
            <p:ph idx="1"/>
          </p:nvPr>
        </p:nvSpPr>
        <p:spPr/>
        <p:txBody>
          <a:bodyPr/>
          <a:lstStyle/>
          <a:p>
            <a:r>
              <a:rPr lang="en-US" dirty="0" smtClean="0"/>
              <a:t>Clip art is a collection of pictures or images that can be imported into a document or another program. The images may be either </a:t>
            </a:r>
            <a:r>
              <a:rPr lang="en-US" dirty="0" smtClean="0">
                <a:solidFill>
                  <a:srgbClr val="FF0000"/>
                </a:solidFill>
              </a:rPr>
              <a:t>raster graphics (Bitmap picture) or vector graphics</a:t>
            </a:r>
            <a:r>
              <a:rPr lang="en-US" dirty="0" smtClean="0"/>
              <a:t>. </a:t>
            </a:r>
          </a:p>
          <a:p>
            <a:r>
              <a:rPr lang="en-US" dirty="0" smtClean="0"/>
              <a:t>Clip art galleries </a:t>
            </a:r>
            <a:r>
              <a:rPr lang="en-US" dirty="0" smtClean="0">
                <a:solidFill>
                  <a:srgbClr val="FF0000"/>
                </a:solidFill>
              </a:rPr>
              <a:t>many contain anywhere </a:t>
            </a:r>
            <a:r>
              <a:rPr lang="en-US" dirty="0" smtClean="0"/>
              <a:t>from a few images to hundreds of thousands of images.</a:t>
            </a:r>
            <a:endParaRPr lang="th-TH" dirty="0"/>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23</a:t>
            </a:fld>
            <a:endParaRPr lang="th-TH"/>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err="1" smtClean="0"/>
              <a:t>Wordart</a:t>
            </a:r>
            <a:endParaRPr lang="th-TH" dirty="0"/>
          </a:p>
        </p:txBody>
      </p:sp>
      <p:sp>
        <p:nvSpPr>
          <p:cNvPr id="3" name="ตัวยึดเนื้อหา 2"/>
          <p:cNvSpPr>
            <a:spLocks noGrp="1"/>
          </p:cNvSpPr>
          <p:nvPr>
            <p:ph idx="1"/>
          </p:nvPr>
        </p:nvSpPr>
        <p:spPr>
          <a:xfrm>
            <a:off x="0" y="1340768"/>
            <a:ext cx="9144000" cy="5517232"/>
          </a:xfrm>
        </p:spPr>
        <p:txBody>
          <a:bodyPr>
            <a:normAutofit/>
          </a:bodyPr>
          <a:lstStyle/>
          <a:p>
            <a:r>
              <a:rPr lang="en-US" dirty="0" smtClean="0"/>
              <a:t>WordArt is a text modifying feature in Microsoft Word, a popular word processing program. It includes </a:t>
            </a:r>
            <a:r>
              <a:rPr lang="en-US" b="1" dirty="0" smtClean="0">
                <a:solidFill>
                  <a:srgbClr val="0070C0"/>
                </a:solidFill>
              </a:rPr>
              <a:t>effects</a:t>
            </a:r>
            <a:r>
              <a:rPr lang="en-US" b="1" dirty="0" smtClean="0">
                <a:solidFill>
                  <a:srgbClr val="FF0000"/>
                </a:solidFill>
              </a:rPr>
              <a:t> </a:t>
            </a:r>
            <a:r>
              <a:rPr lang="en-US" b="1" dirty="0" smtClean="0"/>
              <a:t>such as </a:t>
            </a:r>
            <a:r>
              <a:rPr lang="en-US" b="1" dirty="0" smtClean="0">
                <a:solidFill>
                  <a:srgbClr val="FF0000"/>
                </a:solidFill>
              </a:rPr>
              <a:t>shadows, outlines, colors, gradients, and 3D effects </a:t>
            </a:r>
            <a:r>
              <a:rPr lang="en-US" dirty="0" smtClean="0"/>
              <a:t>that can be added to a word or phrase. </a:t>
            </a:r>
          </a:p>
          <a:p>
            <a:r>
              <a:rPr lang="en-US" dirty="0" smtClean="0"/>
              <a:t>WordArt can also </a:t>
            </a:r>
            <a:r>
              <a:rPr lang="en-US" b="1" dirty="0" smtClean="0"/>
              <a:t>bend (</a:t>
            </a:r>
            <a:r>
              <a:rPr lang="th-TH" b="1" dirty="0" smtClean="0"/>
              <a:t>โค้ง</a:t>
            </a:r>
            <a:r>
              <a:rPr lang="en-US" b="1" dirty="0" smtClean="0"/>
              <a:t>), </a:t>
            </a:r>
            <a:r>
              <a:rPr lang="en-US" b="1" dirty="0" smtClean="0"/>
              <a:t/>
            </a:r>
            <a:br>
              <a:rPr lang="en-US" b="1" dirty="0" smtClean="0"/>
            </a:br>
            <a:r>
              <a:rPr lang="en-US" b="1" dirty="0" smtClean="0"/>
              <a:t>stretch </a:t>
            </a:r>
            <a:r>
              <a:rPr lang="en-US" b="1" dirty="0" smtClean="0"/>
              <a:t>(</a:t>
            </a:r>
            <a:r>
              <a:rPr lang="th-TH" b="1" dirty="0" smtClean="0"/>
              <a:t>ยืด</a:t>
            </a:r>
            <a:r>
              <a:rPr lang="en-US" b="1" dirty="0" smtClean="0"/>
              <a:t> </a:t>
            </a:r>
            <a:r>
              <a:rPr lang="th-TH" b="1" dirty="0" smtClean="0"/>
              <a:t>หด</a:t>
            </a:r>
            <a:r>
              <a:rPr lang="en-US" b="1" dirty="0" smtClean="0"/>
              <a:t>), skew (</a:t>
            </a:r>
            <a:r>
              <a:rPr lang="th-TH" b="1" dirty="0" smtClean="0"/>
              <a:t>เอียง</a:t>
            </a:r>
            <a:r>
              <a:rPr lang="en-US" b="1" dirty="0" smtClean="0"/>
              <a:t>) , </a:t>
            </a:r>
            <a:r>
              <a:rPr lang="en-US" b="1" dirty="0" smtClean="0"/>
              <a:t/>
            </a:r>
            <a:br>
              <a:rPr lang="en-US" b="1" dirty="0" smtClean="0"/>
            </a:br>
            <a:r>
              <a:rPr lang="en-US" b="1" dirty="0" smtClean="0"/>
              <a:t>or </a:t>
            </a:r>
            <a:r>
              <a:rPr lang="en-US" b="1" dirty="0" smtClean="0"/>
              <a:t>otherwise modify </a:t>
            </a:r>
            <a:r>
              <a:rPr lang="en-US" b="1" dirty="0" smtClean="0"/>
              <a:t/>
            </a:r>
            <a:br>
              <a:rPr lang="en-US" b="1" dirty="0" smtClean="0"/>
            </a:br>
            <a:r>
              <a:rPr lang="en-US" dirty="0" smtClean="0"/>
              <a:t>the </a:t>
            </a:r>
            <a:r>
              <a:rPr lang="en-US" dirty="0" smtClean="0"/>
              <a:t>shape of the text.</a:t>
            </a:r>
            <a:endParaRPr lang="th-TH" dirty="0"/>
          </a:p>
        </p:txBody>
      </p:sp>
      <p:sp>
        <p:nvSpPr>
          <p:cNvPr id="4" name="สี่เหลี่ยมผืนผ้า 3"/>
          <p:cNvSpPr/>
          <p:nvPr/>
        </p:nvSpPr>
        <p:spPr>
          <a:xfrm>
            <a:off x="5796136" y="4941168"/>
            <a:ext cx="2915816" cy="1916832"/>
          </a:xfrm>
          <a:prstGeom prst="rect">
            <a:avLst/>
          </a:prstGeom>
          <a:noFill/>
        </p:spPr>
        <p:txBody>
          <a:bodyPr wrap="none" lIns="91440" tIns="45720" rIns="91440" bIns="45720">
            <a:prstTxWarp prst="textArchUp">
              <a:avLst>
                <a:gd name="adj" fmla="val 8808525"/>
              </a:avLst>
            </a:prstTxWarp>
            <a:spAutoFit/>
          </a:bodyPr>
          <a:lstStyle/>
          <a:p>
            <a:pPr algn="ctr"/>
            <a:r>
              <a:rPr lang="th-TH"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อักษรศิลป์ ขององค์กร สวยงาม</a:t>
            </a:r>
            <a:endParaRPr lang="th-TH"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24</a:t>
            </a:fld>
            <a:endParaRPr lang="th-TH"/>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dirty="0" smtClean="0">
                <a:latin typeface="TH SarabunPSK" pitchFamily="34" charset="-34"/>
                <a:cs typeface="TH SarabunPSK" pitchFamily="34" charset="-34"/>
              </a:rPr>
              <a:t>ภาพรวม </a:t>
            </a:r>
            <a:r>
              <a:rPr lang="en-US" dirty="0" smtClean="0">
                <a:latin typeface="TH SarabunPSK" pitchFamily="34" charset="-34"/>
                <a:cs typeface="TH SarabunPSK" pitchFamily="34" charset="-34"/>
              </a:rPr>
              <a:t>(Layout)</a:t>
            </a:r>
            <a:endParaRPr lang="th-TH" dirty="0">
              <a:latin typeface="TH SarabunPSK" pitchFamily="34" charset="-34"/>
              <a:cs typeface="TH SarabunPSK" pitchFamily="34" charset="-34"/>
            </a:endParaRPr>
          </a:p>
        </p:txBody>
      </p:sp>
      <p:sp>
        <p:nvSpPr>
          <p:cNvPr id="3" name="ตัวยึดเนื้อหา 2"/>
          <p:cNvSpPr>
            <a:spLocks noGrp="1"/>
          </p:cNvSpPr>
          <p:nvPr>
            <p:ph idx="1"/>
          </p:nvPr>
        </p:nvSpPr>
        <p:spPr>
          <a:xfrm>
            <a:off x="457200" y="1196752"/>
            <a:ext cx="8229600" cy="5661248"/>
          </a:xfrm>
        </p:spPr>
        <p:txBody>
          <a:bodyPr numCol="1">
            <a:noAutofit/>
          </a:bodyPr>
          <a:lstStyle/>
          <a:p>
            <a:pPr marL="514350" indent="-514350">
              <a:buFont typeface="+mj-cs"/>
              <a:buAutoNum type="thaiNumPeriod"/>
            </a:pPr>
            <a:r>
              <a:rPr lang="th-TH" b="1" dirty="0" smtClean="0">
                <a:latin typeface="TH SarabunPSK" pitchFamily="34" charset="-34"/>
                <a:cs typeface="TH SarabunPSK" pitchFamily="34" charset="-34"/>
              </a:rPr>
              <a:t>มุมมอง</a:t>
            </a:r>
            <a:r>
              <a:rPr lang="en-US" b="1" dirty="0" smtClean="0">
                <a:latin typeface="TH SarabunPSK" pitchFamily="34" charset="-34"/>
                <a:cs typeface="TH SarabunPSK" pitchFamily="34" charset="-34"/>
              </a:rPr>
              <a:t> (View) , </a:t>
            </a:r>
            <a:r>
              <a:rPr lang="th-TH" b="1" dirty="0" smtClean="0">
                <a:latin typeface="TH SarabunPSK" pitchFamily="34" charset="-34"/>
                <a:cs typeface="TH SarabunPSK" pitchFamily="34" charset="-34"/>
              </a:rPr>
              <a:t>ต้นแบบภาพนิ่ง</a:t>
            </a:r>
            <a:r>
              <a:rPr lang="en-US" b="1" dirty="0" smtClean="0">
                <a:latin typeface="TH SarabunPSK" pitchFamily="34" charset="-34"/>
                <a:cs typeface="TH SarabunPSK" pitchFamily="34" charset="-34"/>
              </a:rPr>
              <a:t> (Slide Master)</a:t>
            </a:r>
          </a:p>
          <a:p>
            <a:pPr marL="514350" indent="-514350">
              <a:buFont typeface="+mj-cs"/>
              <a:buAutoNum type="thaiNumPeriod"/>
            </a:pPr>
            <a:r>
              <a:rPr lang="th-TH" b="1" dirty="0" smtClean="0">
                <a:latin typeface="TH SarabunPSK" pitchFamily="34" charset="-34"/>
                <a:cs typeface="TH SarabunPSK" pitchFamily="34" charset="-34"/>
              </a:rPr>
              <a:t>ออกแบบ</a:t>
            </a:r>
            <a:r>
              <a:rPr lang="en-US" b="1" dirty="0" smtClean="0">
                <a:latin typeface="TH SarabunPSK" pitchFamily="34" charset="-34"/>
                <a:cs typeface="TH SarabunPSK" pitchFamily="34" charset="-34"/>
              </a:rPr>
              <a:t>(Design) , </a:t>
            </a:r>
            <a:r>
              <a:rPr lang="th-TH" b="1" dirty="0" smtClean="0">
                <a:latin typeface="TH SarabunPSK" pitchFamily="34" charset="-34"/>
                <a:cs typeface="TH SarabunPSK" pitchFamily="34" charset="-34"/>
              </a:rPr>
              <a:t>ชุดรูปแบบ </a:t>
            </a:r>
            <a:r>
              <a:rPr lang="en-US" b="1" dirty="0" smtClean="0">
                <a:latin typeface="TH SarabunPSK" pitchFamily="34" charset="-34"/>
                <a:cs typeface="TH SarabunPSK" pitchFamily="34" charset="-34"/>
              </a:rPr>
              <a:t>(Template)</a:t>
            </a:r>
          </a:p>
          <a:p>
            <a:pPr marL="514350" indent="-514350">
              <a:buFont typeface="+mj-cs"/>
              <a:buAutoNum type="thaiNumPeriod"/>
            </a:pPr>
            <a:r>
              <a:rPr lang="th-TH" b="1" dirty="0" smtClean="0">
                <a:latin typeface="TH SarabunPSK" pitchFamily="34" charset="-34"/>
                <a:cs typeface="TH SarabunPSK" pitchFamily="34" charset="-34"/>
              </a:rPr>
              <a:t>ลำดับเลขไทย หรือ</a:t>
            </a:r>
            <a:r>
              <a:rPr lang="th-TH" b="1" dirty="0" smtClean="0">
                <a:latin typeface="TH SarabunPSK" pitchFamily="34" charset="-34"/>
                <a:cs typeface="TH SarabunPSK" pitchFamily="34" charset="-34"/>
              </a:rPr>
              <a:t>สัญลักษณ์ </a:t>
            </a:r>
            <a:r>
              <a:rPr lang="en-US" b="1" dirty="0" smtClean="0">
                <a:latin typeface="TH SarabunPSK" pitchFamily="34" charset="-34"/>
                <a:cs typeface="TH SarabunPSK" pitchFamily="34" charset="-34"/>
              </a:rPr>
              <a:t>(</a:t>
            </a:r>
            <a:r>
              <a:rPr lang="en-US" b="1" dirty="0" smtClean="0">
                <a:latin typeface="TH SarabunPSK" pitchFamily="34" charset="-34"/>
                <a:cs typeface="TH SarabunPSK" pitchFamily="34" charset="-34"/>
              </a:rPr>
              <a:t>Symbol</a:t>
            </a:r>
            <a:r>
              <a:rPr lang="en-US" b="1" dirty="0" smtClean="0">
                <a:latin typeface="TH SarabunPSK" pitchFamily="34" charset="-34"/>
                <a:cs typeface="TH SarabunPSK" pitchFamily="34" charset="-34"/>
              </a:rPr>
              <a:t>)</a:t>
            </a:r>
            <a:endParaRPr lang="th-TH" b="1" dirty="0" smtClean="0">
              <a:latin typeface="TH SarabunPSK" pitchFamily="34" charset="-34"/>
              <a:cs typeface="TH SarabunPSK" pitchFamily="34" charset="-34"/>
            </a:endParaRPr>
          </a:p>
          <a:p>
            <a:pPr marL="514350" indent="-514350">
              <a:buFont typeface="+mj-cs"/>
              <a:buAutoNum type="thaiNumPeriod"/>
            </a:pPr>
            <a:r>
              <a:rPr lang="th-TH" b="1" dirty="0" smtClean="0">
                <a:latin typeface="TH SarabunPSK" pitchFamily="34" charset="-34"/>
                <a:cs typeface="TH SarabunPSK" pitchFamily="34" charset="-34"/>
              </a:rPr>
              <a:t>ระยะห่าง</a:t>
            </a:r>
            <a:r>
              <a:rPr lang="th-TH" b="1" dirty="0" smtClean="0">
                <a:latin typeface="TH SarabunPSK" pitchFamily="34" charset="-34"/>
                <a:cs typeface="TH SarabunPSK" pitchFamily="34" charset="-34"/>
              </a:rPr>
              <a:t>บรรทัด</a:t>
            </a:r>
            <a:r>
              <a:rPr lang="th-TH" b="1" dirty="0" smtClean="0">
                <a:latin typeface="TH SarabunPSK" pitchFamily="34" charset="-34"/>
                <a:cs typeface="TH SarabunPSK" pitchFamily="34" charset="-34"/>
              </a:rPr>
              <a:t>และย่อหน้า</a:t>
            </a:r>
            <a:r>
              <a:rPr lang="th-TH" b="1" dirty="0" smtClean="0">
                <a:latin typeface="TH SarabunPSK" pitchFamily="34" charset="-34"/>
                <a:cs typeface="TH SarabunPSK" pitchFamily="34" charset="-34"/>
              </a:rPr>
              <a:t> </a:t>
            </a:r>
            <a:r>
              <a:rPr lang="en-US" b="1" dirty="0" smtClean="0">
                <a:latin typeface="TH SarabunPSK" pitchFamily="34" charset="-34"/>
                <a:cs typeface="TH SarabunPSK" pitchFamily="34" charset="-34"/>
              </a:rPr>
              <a:t>(Line </a:t>
            </a:r>
            <a:r>
              <a:rPr lang="en-US" b="1" dirty="0" smtClean="0">
                <a:latin typeface="TH SarabunPSK" pitchFamily="34" charset="-34"/>
                <a:cs typeface="TH SarabunPSK" pitchFamily="34" charset="-34"/>
              </a:rPr>
              <a:t>and paragraph spacing)</a:t>
            </a:r>
            <a:endParaRPr lang="th-TH" b="1" dirty="0" smtClean="0">
              <a:latin typeface="TH SarabunPSK" pitchFamily="34" charset="-34"/>
              <a:cs typeface="TH SarabunPSK" pitchFamily="34" charset="-34"/>
            </a:endParaRPr>
          </a:p>
          <a:p>
            <a:pPr marL="514350" indent="-514350">
              <a:buFont typeface="+mj-cs"/>
              <a:buAutoNum type="thaiNumPeriod"/>
            </a:pPr>
            <a:r>
              <a:rPr lang="th-TH" b="1" dirty="0" smtClean="0">
                <a:latin typeface="TH SarabunPSK" pitchFamily="34" charset="-34"/>
                <a:cs typeface="TH SarabunPSK" pitchFamily="34" charset="-34"/>
              </a:rPr>
              <a:t>คอลัมน์ </a:t>
            </a:r>
            <a:r>
              <a:rPr lang="en-US" b="1" dirty="0" smtClean="0">
                <a:latin typeface="TH SarabunPSK" pitchFamily="34" charset="-34"/>
                <a:cs typeface="TH SarabunPSK" pitchFamily="34" charset="-34"/>
              </a:rPr>
              <a:t>(Column)</a:t>
            </a:r>
            <a:endParaRPr lang="th-TH" b="1" dirty="0" smtClean="0">
              <a:latin typeface="TH SarabunPSK" pitchFamily="34" charset="-34"/>
              <a:cs typeface="TH SarabunPSK" pitchFamily="34" charset="-34"/>
            </a:endParaRPr>
          </a:p>
          <a:p>
            <a:pPr marL="514350" indent="-514350">
              <a:buFont typeface="+mj-cs"/>
              <a:buAutoNum type="thaiNumPeriod"/>
            </a:pPr>
            <a:r>
              <a:rPr lang="th-TH" b="1" dirty="0" smtClean="0">
                <a:latin typeface="TH SarabunPSK" pitchFamily="34" charset="-34"/>
                <a:cs typeface="TH SarabunPSK" pitchFamily="34" charset="-34"/>
              </a:rPr>
              <a:t>ทิศทางของ</a:t>
            </a:r>
            <a:r>
              <a:rPr lang="th-TH" b="1" dirty="0" smtClean="0">
                <a:latin typeface="TH SarabunPSK" pitchFamily="34" charset="-34"/>
                <a:cs typeface="TH SarabunPSK" pitchFamily="34" charset="-34"/>
              </a:rPr>
              <a:t>ข้อความ </a:t>
            </a:r>
            <a:r>
              <a:rPr lang="en-US" b="1" dirty="0" smtClean="0">
                <a:latin typeface="TH SarabunPSK" pitchFamily="34" charset="-34"/>
                <a:cs typeface="TH SarabunPSK" pitchFamily="34" charset="-34"/>
              </a:rPr>
              <a:t>(Direction)</a:t>
            </a:r>
            <a:endParaRPr lang="th-TH" b="1" dirty="0">
              <a:latin typeface="TH SarabunPSK" pitchFamily="34" charset="-34"/>
              <a:cs typeface="TH SarabunPSK" pitchFamily="34" charset="-34"/>
            </a:endParaRPr>
          </a:p>
          <a:p>
            <a:pPr marL="514350" indent="-514350">
              <a:buFont typeface="+mj-cs"/>
              <a:buAutoNum type="thaiNumPeriod"/>
            </a:pPr>
            <a:r>
              <a:rPr lang="th-TH" b="1" dirty="0" smtClean="0">
                <a:latin typeface="TH SarabunPSK" pitchFamily="34" charset="-34"/>
                <a:cs typeface="TH SarabunPSK" pitchFamily="34" charset="-34"/>
              </a:rPr>
              <a:t>การจัด</a:t>
            </a:r>
            <a:r>
              <a:rPr lang="th-TH" b="1" dirty="0" smtClean="0">
                <a:latin typeface="TH SarabunPSK" pitchFamily="34" charset="-34"/>
                <a:cs typeface="TH SarabunPSK" pitchFamily="34" charset="-34"/>
              </a:rPr>
              <a:t>แนว </a:t>
            </a:r>
            <a:r>
              <a:rPr lang="en-US" b="1" dirty="0" smtClean="0">
                <a:latin typeface="TH SarabunPSK" pitchFamily="34" charset="-34"/>
                <a:cs typeface="TH SarabunPSK" pitchFamily="34" charset="-34"/>
              </a:rPr>
              <a:t>(Arrange)</a:t>
            </a:r>
            <a:endParaRPr lang="th-TH" b="1" dirty="0" smtClean="0">
              <a:latin typeface="TH SarabunPSK" pitchFamily="34" charset="-34"/>
              <a:cs typeface="TH SarabunPSK" pitchFamily="34" charset="-34"/>
            </a:endParaRPr>
          </a:p>
          <a:p>
            <a:pPr marL="514350" indent="-514350">
              <a:buFont typeface="+mj-cs"/>
              <a:buAutoNum type="thaiNumPeriod"/>
            </a:pPr>
            <a:r>
              <a:rPr lang="th-TH" b="1" dirty="0" smtClean="0">
                <a:latin typeface="TH SarabunPSK" pitchFamily="34" charset="-34"/>
                <a:cs typeface="TH SarabunPSK" pitchFamily="34" charset="-34"/>
              </a:rPr>
              <a:t>ค้นหา และ</a:t>
            </a:r>
            <a:r>
              <a:rPr lang="th-TH" b="1" dirty="0" smtClean="0">
                <a:latin typeface="TH SarabunPSK" pitchFamily="34" charset="-34"/>
                <a:cs typeface="TH SarabunPSK" pitchFamily="34" charset="-34"/>
              </a:rPr>
              <a:t>แทนที่ </a:t>
            </a:r>
            <a:r>
              <a:rPr lang="en-US" b="1" dirty="0" smtClean="0">
                <a:latin typeface="TH SarabunPSK" pitchFamily="34" charset="-34"/>
                <a:cs typeface="TH SarabunPSK" pitchFamily="34" charset="-34"/>
              </a:rPr>
              <a:t>(Search &amp; Replace)</a:t>
            </a:r>
            <a:endParaRPr lang="th-TH" b="1" dirty="0" smtClean="0">
              <a:latin typeface="TH SarabunPSK" pitchFamily="34" charset="-34"/>
              <a:cs typeface="TH SarabunPSK" pitchFamily="34" charset="-34"/>
            </a:endParaRPr>
          </a:p>
          <a:p>
            <a:pPr marL="514350" indent="-514350">
              <a:buFont typeface="+mj-cs"/>
              <a:buAutoNum type="thaiNumPeriod"/>
            </a:pPr>
            <a:r>
              <a:rPr lang="th-TH" b="1" dirty="0" smtClean="0">
                <a:latin typeface="TH SarabunPSK" pitchFamily="34" charset="-34"/>
                <a:cs typeface="TH SarabunPSK" pitchFamily="34" charset="-34"/>
              </a:rPr>
              <a:t>การตัด </a:t>
            </a:r>
            <a:r>
              <a:rPr lang="en-US" b="1" dirty="0" smtClean="0">
                <a:latin typeface="TH SarabunPSK" pitchFamily="34" charset="-34"/>
                <a:cs typeface="TH SarabunPSK" pitchFamily="34" charset="-34"/>
              </a:rPr>
              <a:t>(</a:t>
            </a:r>
            <a:r>
              <a:rPr lang="en-US" b="1" dirty="0" smtClean="0">
                <a:latin typeface="TH SarabunPSK" pitchFamily="34" charset="-34"/>
                <a:cs typeface="TH SarabunPSK" pitchFamily="34" charset="-34"/>
              </a:rPr>
              <a:t>Crop)</a:t>
            </a:r>
            <a:endParaRPr lang="th-TH" b="1" dirty="0">
              <a:latin typeface="TH SarabunPSK" pitchFamily="34" charset="-34"/>
              <a:cs typeface="TH SarabunPSK" pitchFamily="34" charset="-34"/>
            </a:endParaRPr>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25</a:t>
            </a:fld>
            <a:endParaRPr lang="th-TH"/>
          </a:p>
        </p:txBody>
      </p:sp>
    </p:spTree>
  </p:cSld>
  <p:clrMapOvr>
    <a:masterClrMapping/>
  </p:clrMapOvr>
  <p:transition advTm="64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err="1" smtClean="0"/>
              <a:t>Smartart</a:t>
            </a:r>
            <a:endParaRPr lang="th-TH" dirty="0"/>
          </a:p>
        </p:txBody>
      </p:sp>
      <p:sp>
        <p:nvSpPr>
          <p:cNvPr id="3" name="ตัวยึดเนื้อหา 2"/>
          <p:cNvSpPr>
            <a:spLocks noGrp="1"/>
          </p:cNvSpPr>
          <p:nvPr>
            <p:ph idx="1"/>
          </p:nvPr>
        </p:nvSpPr>
        <p:spPr/>
        <p:txBody>
          <a:bodyPr/>
          <a:lstStyle/>
          <a:p>
            <a:r>
              <a:rPr lang="en-US" dirty="0" smtClean="0"/>
              <a:t>List</a:t>
            </a:r>
            <a:endParaRPr lang="th-TH" dirty="0" smtClean="0"/>
          </a:p>
          <a:p>
            <a:r>
              <a:rPr lang="en-US" dirty="0" smtClean="0"/>
              <a:t>Process</a:t>
            </a:r>
          </a:p>
          <a:p>
            <a:r>
              <a:rPr lang="en-US" dirty="0" smtClean="0"/>
              <a:t>Circle</a:t>
            </a:r>
          </a:p>
          <a:p>
            <a:r>
              <a:rPr lang="en-US" dirty="0" smtClean="0"/>
              <a:t>Relation</a:t>
            </a:r>
          </a:p>
          <a:p>
            <a:r>
              <a:rPr lang="en-US" dirty="0" smtClean="0"/>
              <a:t>Organization Chart</a:t>
            </a:r>
          </a:p>
          <a:p>
            <a:r>
              <a:rPr lang="en-US" dirty="0" smtClean="0"/>
              <a:t>Pyramid</a:t>
            </a:r>
          </a:p>
          <a:p>
            <a:endParaRPr lang="en-US" dirty="0" smtClean="0"/>
          </a:p>
        </p:txBody>
      </p:sp>
      <p:pic>
        <p:nvPicPr>
          <p:cNvPr id="27649" name="Picture 1"/>
          <p:cNvPicPr>
            <a:picLocks noChangeAspect="1" noChangeArrowheads="1"/>
          </p:cNvPicPr>
          <p:nvPr/>
        </p:nvPicPr>
        <p:blipFill>
          <a:blip r:embed="rId2" cstate="print"/>
          <a:srcRect/>
          <a:stretch>
            <a:fillRect/>
          </a:stretch>
        </p:blipFill>
        <p:spPr bwMode="auto">
          <a:xfrm>
            <a:off x="4211960" y="1988840"/>
            <a:ext cx="4657725" cy="3276600"/>
          </a:xfrm>
          <a:prstGeom prst="rect">
            <a:avLst/>
          </a:prstGeom>
          <a:ln>
            <a:noFill/>
          </a:ln>
          <a:effectLst>
            <a:outerShdw blurRad="292100" dist="139700" dir="2700000" algn="tl" rotWithShape="0">
              <a:srgbClr val="333333">
                <a:alpha val="65000"/>
              </a:srgbClr>
            </a:outerShdw>
          </a:effectLst>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26</a:t>
            </a:fld>
            <a:endParaRPr lang="th-TH"/>
          </a:p>
        </p:txBody>
      </p:sp>
    </p:spTree>
  </p:cSld>
  <p:clrMapOvr>
    <a:masterClrMapping/>
  </p:clrMapOvr>
  <p:transition advTm="577"/>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Graph &amp; Table</a:t>
            </a:r>
            <a:endParaRPr lang="th-TH" dirty="0"/>
          </a:p>
        </p:txBody>
      </p:sp>
      <p:sp>
        <p:nvSpPr>
          <p:cNvPr id="3" name="ตัวยึดเนื้อหา 2"/>
          <p:cNvSpPr>
            <a:spLocks noGrp="1"/>
          </p:cNvSpPr>
          <p:nvPr>
            <p:ph idx="1"/>
          </p:nvPr>
        </p:nvSpPr>
        <p:spPr/>
        <p:txBody>
          <a:bodyPr/>
          <a:lstStyle/>
          <a:p>
            <a:r>
              <a:rPr lang="en-US" dirty="0" smtClean="0"/>
              <a:t>Bar chart</a:t>
            </a:r>
          </a:p>
          <a:p>
            <a:r>
              <a:rPr lang="en-US" dirty="0" smtClean="0"/>
              <a:t>Line chart</a:t>
            </a:r>
          </a:p>
          <a:p>
            <a:r>
              <a:rPr lang="en-US" dirty="0" smtClean="0"/>
              <a:t>Pie chart</a:t>
            </a:r>
          </a:p>
          <a:p>
            <a:r>
              <a:rPr lang="en-US" dirty="0" smtClean="0"/>
              <a:t>Table</a:t>
            </a:r>
          </a:p>
        </p:txBody>
      </p:sp>
      <p:pic>
        <p:nvPicPr>
          <p:cNvPr id="12290" name="Picture 2" descr="http://a1.sphotos.ak.fbcdn.net/hphotos-ak-prn1/527980_512380925442710_1534765463_n.jpg"/>
          <p:cNvPicPr>
            <a:picLocks noChangeAspect="1" noChangeArrowheads="1"/>
          </p:cNvPicPr>
          <p:nvPr/>
        </p:nvPicPr>
        <p:blipFill>
          <a:blip r:embed="rId2" cstate="print"/>
          <a:srcRect/>
          <a:stretch>
            <a:fillRect/>
          </a:stretch>
        </p:blipFill>
        <p:spPr bwMode="auto">
          <a:xfrm>
            <a:off x="2981279" y="2060848"/>
            <a:ext cx="6055217" cy="4679033"/>
          </a:xfrm>
          <a:prstGeom prst="rect">
            <a:avLst/>
          </a:prstGeom>
          <a:noFill/>
        </p:spPr>
      </p:pic>
      <p:sp>
        <p:nvSpPr>
          <p:cNvPr id="5" name="TextBox 4"/>
          <p:cNvSpPr txBox="1"/>
          <p:nvPr/>
        </p:nvSpPr>
        <p:spPr>
          <a:xfrm>
            <a:off x="3419872" y="6237312"/>
            <a:ext cx="1327608" cy="523220"/>
          </a:xfrm>
          <a:prstGeom prst="rect">
            <a:avLst/>
          </a:prstGeom>
          <a:noFill/>
        </p:spPr>
        <p:txBody>
          <a:bodyPr wrap="none" rtlCol="0">
            <a:spAutoFit/>
          </a:bodyPr>
          <a:lstStyle/>
          <a:p>
            <a:r>
              <a:rPr lang="th-TH" dirty="0" smtClean="0"/>
              <a:t>การเดินทาง</a:t>
            </a:r>
            <a:endParaRPr lang="th-TH" dirty="0"/>
          </a:p>
        </p:txBody>
      </p:sp>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27</a:t>
            </a:fld>
            <a:endParaRPr lang="th-TH"/>
          </a:p>
        </p:txBody>
      </p:sp>
    </p:spTree>
  </p:cSld>
  <p:clrMapOvr>
    <a:masterClrMapping/>
  </p:clrMapOvr>
  <p:transition advTm="437"/>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Others</a:t>
            </a:r>
            <a:endParaRPr lang="th-TH" dirty="0"/>
          </a:p>
        </p:txBody>
      </p:sp>
      <p:sp>
        <p:nvSpPr>
          <p:cNvPr id="3" name="ตัวยึดเนื้อหา 2"/>
          <p:cNvSpPr>
            <a:spLocks noGrp="1"/>
          </p:cNvSpPr>
          <p:nvPr>
            <p:ph idx="1"/>
          </p:nvPr>
        </p:nvSpPr>
        <p:spPr/>
        <p:txBody>
          <a:bodyPr/>
          <a:lstStyle/>
          <a:p>
            <a:r>
              <a:rPr lang="en-US" dirty="0" smtClean="0"/>
              <a:t>Clipart</a:t>
            </a:r>
          </a:p>
          <a:p>
            <a:r>
              <a:rPr lang="en-US" dirty="0" smtClean="0"/>
              <a:t>Animation =&gt; Movie</a:t>
            </a:r>
          </a:p>
          <a:p>
            <a:r>
              <a:rPr lang="en-US" dirty="0" smtClean="0"/>
              <a:t>Rehearse timing =&gt; WMV</a:t>
            </a:r>
            <a:endParaRPr lang="th-TH" dirty="0" smtClean="0"/>
          </a:p>
          <a:p>
            <a:r>
              <a:rPr lang="en-US" dirty="0" smtClean="0"/>
              <a:t>WordArt =&gt; logo</a:t>
            </a:r>
            <a:endParaRPr lang="th-TH" dirty="0" smtClean="0"/>
          </a:p>
          <a:p>
            <a:r>
              <a:rPr lang="en-US" dirty="0" smtClean="0"/>
              <a:t>Markup : Create </a:t>
            </a:r>
          </a:p>
          <a:p>
            <a:r>
              <a:rPr lang="en-US" dirty="0" err="1" smtClean="0"/>
              <a:t>Markeup</a:t>
            </a:r>
            <a:r>
              <a:rPr lang="en-US" dirty="0" smtClean="0"/>
              <a:t> : Show/Hide</a:t>
            </a:r>
            <a:endParaRPr lang="th-TH" dirty="0"/>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28</a:t>
            </a:fld>
            <a:endParaRPr lang="th-TH"/>
          </a:p>
        </p:txBody>
      </p:sp>
    </p:spTree>
  </p:cSld>
  <p:clrMapOvr>
    <a:masterClrMapping/>
  </p:clrMapOvr>
  <p:transition advTm="219"/>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Exercise</a:t>
            </a:r>
            <a:endParaRPr lang="th-TH" dirty="0"/>
          </a:p>
        </p:txBody>
      </p:sp>
      <p:sp>
        <p:nvSpPr>
          <p:cNvPr id="3" name="ตัวยึดเนื้อหา 2"/>
          <p:cNvSpPr>
            <a:spLocks noGrp="1"/>
          </p:cNvSpPr>
          <p:nvPr>
            <p:ph idx="1"/>
          </p:nvPr>
        </p:nvSpPr>
        <p:spPr>
          <a:xfrm>
            <a:off x="457200" y="1600200"/>
            <a:ext cx="8229600" cy="5257800"/>
          </a:xfrm>
        </p:spPr>
        <p:txBody>
          <a:bodyPr>
            <a:normAutofit fontScale="92500" lnSpcReduction="20000"/>
          </a:bodyPr>
          <a:lstStyle/>
          <a:p>
            <a:r>
              <a:rPr lang="en-US" dirty="0" smtClean="0"/>
              <a:t>Time schedule</a:t>
            </a:r>
          </a:p>
          <a:p>
            <a:r>
              <a:rPr lang="en-US" dirty="0" smtClean="0"/>
              <a:t>Logo</a:t>
            </a:r>
          </a:p>
          <a:p>
            <a:r>
              <a:rPr lang="en-US" dirty="0" smtClean="0"/>
              <a:t>Seminar </a:t>
            </a:r>
            <a:r>
              <a:rPr lang="en-US" dirty="0" smtClean="0"/>
              <a:t>advertising</a:t>
            </a:r>
          </a:p>
          <a:p>
            <a:r>
              <a:rPr lang="en-US" dirty="0" smtClean="0"/>
              <a:t>Flow of working</a:t>
            </a:r>
          </a:p>
          <a:p>
            <a:r>
              <a:rPr lang="en-US" dirty="0" smtClean="0"/>
              <a:t>Organization of company</a:t>
            </a:r>
          </a:p>
          <a:p>
            <a:r>
              <a:rPr lang="en-US" dirty="0" smtClean="0"/>
              <a:t>Sound</a:t>
            </a:r>
          </a:p>
          <a:p>
            <a:r>
              <a:rPr lang="en-US" dirty="0" smtClean="0"/>
              <a:t>Movie</a:t>
            </a:r>
          </a:p>
          <a:p>
            <a:r>
              <a:rPr lang="en-US" dirty="0" smtClean="0"/>
              <a:t>Animation</a:t>
            </a:r>
          </a:p>
          <a:p>
            <a:endParaRPr lang="en-US" dirty="0" smtClean="0"/>
          </a:p>
          <a:p>
            <a:pPr>
              <a:buNone/>
            </a:pPr>
            <a:r>
              <a:rPr lang="en-US" sz="2600" dirty="0" smtClean="0"/>
              <a:t>http://www.thaiall.com/office/2010/sample2010.pptx</a:t>
            </a:r>
          </a:p>
          <a:p>
            <a:pPr>
              <a:buNone/>
            </a:pPr>
            <a:r>
              <a:rPr lang="en-US" sz="2600" dirty="0" smtClean="0"/>
              <a:t>http://www.thaiall.com/vdoteach</a:t>
            </a:r>
            <a:endParaRPr lang="th-TH" sz="2600" dirty="0"/>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29</a:t>
            </a:fld>
            <a:endParaRPr lang="th-TH"/>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1. Microsoft Word</a:t>
            </a:r>
            <a:endParaRPr lang="th-TH" dirty="0"/>
          </a:p>
        </p:txBody>
      </p:sp>
      <p:sp>
        <p:nvSpPr>
          <p:cNvPr id="3" name="ตัวยึดเนื้อหา 2"/>
          <p:cNvSpPr>
            <a:spLocks noGrp="1"/>
          </p:cNvSpPr>
          <p:nvPr>
            <p:ph idx="1"/>
          </p:nvPr>
        </p:nvSpPr>
        <p:spPr/>
        <p:txBody>
          <a:bodyPr>
            <a:normAutofit lnSpcReduction="10000"/>
          </a:bodyPr>
          <a:lstStyle/>
          <a:p>
            <a:r>
              <a:rPr lang="en-US" dirty="0" smtClean="0">
                <a:latin typeface="TH SarabunPSK" pitchFamily="34" charset="-34"/>
                <a:cs typeface="TH SarabunPSK" pitchFamily="34" charset="-34"/>
              </a:rPr>
              <a:t>Microsoft Word is a non-free commercial word processor designed by Microsoft. It was first released in 1983 under the name</a:t>
            </a:r>
            <a:r>
              <a:rPr lang="en-US" b="1" dirty="0" smtClean="0">
                <a:solidFill>
                  <a:srgbClr val="FF0000"/>
                </a:solidFill>
                <a:latin typeface="TH SarabunPSK" pitchFamily="34" charset="-34"/>
                <a:cs typeface="TH SarabunPSK" pitchFamily="34" charset="-34"/>
              </a:rPr>
              <a:t> Multi-Tool Word</a:t>
            </a:r>
            <a:r>
              <a:rPr lang="en-US" dirty="0" smtClean="0">
                <a:latin typeface="TH SarabunPSK" pitchFamily="34" charset="-34"/>
                <a:cs typeface="TH SarabunPSK" pitchFamily="34" charset="-34"/>
              </a:rPr>
              <a:t> for </a:t>
            </a:r>
            <a:r>
              <a:rPr lang="en-US" dirty="0" err="1" smtClean="0">
                <a:latin typeface="TH SarabunPSK" pitchFamily="34" charset="-34"/>
                <a:cs typeface="TH SarabunPSK" pitchFamily="34" charset="-34"/>
              </a:rPr>
              <a:t>Xenix</a:t>
            </a:r>
            <a:r>
              <a:rPr lang="en-US" dirty="0" smtClean="0">
                <a:latin typeface="TH SarabunPSK" pitchFamily="34" charset="-34"/>
                <a:cs typeface="TH SarabunPSK" pitchFamily="34" charset="-34"/>
              </a:rPr>
              <a:t> systems. Subsequent versions were later written for several other platforms including IBM PCs running DOS (1983), the Apple Macintosh (1984), the AT&amp;T Unix PC (1985), Atari ST (1986), SCO UNIX, OS/2, and Microsoft Windows (1989). It is a component of the Microsoft Office system; it is also sold as a </a:t>
            </a:r>
            <a:r>
              <a:rPr lang="en-US" b="1" dirty="0" smtClean="0">
                <a:solidFill>
                  <a:srgbClr val="FF0000"/>
                </a:solidFill>
                <a:latin typeface="TH SarabunPSK" pitchFamily="34" charset="-34"/>
                <a:cs typeface="TH SarabunPSK" pitchFamily="34" charset="-34"/>
              </a:rPr>
              <a:t>standalone product </a:t>
            </a:r>
            <a:r>
              <a:rPr lang="en-US" dirty="0" smtClean="0">
                <a:latin typeface="TH SarabunPSK" pitchFamily="34" charset="-34"/>
                <a:cs typeface="TH SarabunPSK" pitchFamily="34" charset="-34"/>
              </a:rPr>
              <a:t>and included in Microsoft Works Suite.</a:t>
            </a:r>
          </a:p>
          <a:p>
            <a:pPr algn="r">
              <a:buNone/>
            </a:pPr>
            <a:r>
              <a:rPr lang="en-US" sz="1900" dirty="0" smtClean="0">
                <a:latin typeface="TH SarabunPSK" pitchFamily="34" charset="-34"/>
                <a:cs typeface="TH SarabunPSK" pitchFamily="34" charset="-34"/>
              </a:rPr>
              <a:t>http://encyclopedia.thefreedictionary.com/microsoft+word</a:t>
            </a:r>
          </a:p>
          <a:p>
            <a:endParaRPr lang="en-US" dirty="0" smtClean="0">
              <a:latin typeface="TH SarabunPSK" pitchFamily="34" charset="-34"/>
              <a:cs typeface="TH SarabunPSK" pitchFamily="34" charset="-34"/>
            </a:endParaRPr>
          </a:p>
        </p:txBody>
      </p:sp>
      <p:pic>
        <p:nvPicPr>
          <p:cNvPr id="10242" name="Picture 2" descr="Microsoft Word 2010 Icon.svg"/>
          <p:cNvPicPr>
            <a:picLocks noChangeAspect="1" noChangeArrowheads="1"/>
          </p:cNvPicPr>
          <p:nvPr/>
        </p:nvPicPr>
        <p:blipFill>
          <a:blip r:embed="rId2" cstate="print"/>
          <a:srcRect/>
          <a:stretch>
            <a:fillRect/>
          </a:stretch>
        </p:blipFill>
        <p:spPr bwMode="auto">
          <a:xfrm>
            <a:off x="8095457" y="188641"/>
            <a:ext cx="864094" cy="864095"/>
          </a:xfrm>
          <a:prstGeom prst="rect">
            <a:avLst/>
          </a:prstGeom>
          <a:noFill/>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3</a:t>
            </a:fld>
            <a:endParaRPr lang="th-TH"/>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Microsoft word</a:t>
            </a:r>
            <a:endParaRPr lang="th-TH" dirty="0"/>
          </a:p>
        </p:txBody>
      </p:sp>
      <p:sp>
        <p:nvSpPr>
          <p:cNvPr id="3" name="ตัวยึดเนื้อหา 2"/>
          <p:cNvSpPr>
            <a:spLocks noGrp="1"/>
          </p:cNvSpPr>
          <p:nvPr>
            <p:ph idx="1"/>
          </p:nvPr>
        </p:nvSpPr>
        <p:spPr/>
        <p:txBody>
          <a:bodyPr/>
          <a:lstStyle/>
          <a:p>
            <a:r>
              <a:rPr lang="en-US" dirty="0" smtClean="0"/>
              <a:t>Save as</a:t>
            </a:r>
          </a:p>
          <a:p>
            <a:r>
              <a:rPr lang="en-US" dirty="0" smtClean="0"/>
              <a:t>Ribbon menu</a:t>
            </a:r>
          </a:p>
          <a:p>
            <a:r>
              <a:rPr lang="en-US" dirty="0" smtClean="0"/>
              <a:t>Brochure</a:t>
            </a:r>
          </a:p>
          <a:p>
            <a:r>
              <a:rPr lang="en-US" dirty="0" smtClean="0"/>
              <a:t>Webpage</a:t>
            </a:r>
          </a:p>
          <a:p>
            <a:r>
              <a:rPr lang="en-US" dirty="0" smtClean="0"/>
              <a:t>PDF</a:t>
            </a:r>
          </a:p>
          <a:p>
            <a:r>
              <a:rPr lang="en-US" dirty="0" smtClean="0"/>
              <a:t>JPG</a:t>
            </a:r>
            <a:endParaRPr lang="en-US" dirty="0" smtClean="0"/>
          </a:p>
          <a:p>
            <a:endParaRPr lang="en-US" dirty="0" smtClean="0"/>
          </a:p>
          <a:p>
            <a:endParaRPr lang="th-TH" dirty="0"/>
          </a:p>
        </p:txBody>
      </p:sp>
      <p:pic>
        <p:nvPicPr>
          <p:cNvPr id="4" name="Picture 2" descr="http://a7.sphotos.ak.fbcdn.net/hphotos-ak-ash3/548020_515701518443984_746272555_n.jpg"/>
          <p:cNvPicPr>
            <a:picLocks noChangeAspect="1" noChangeArrowheads="1"/>
          </p:cNvPicPr>
          <p:nvPr/>
        </p:nvPicPr>
        <p:blipFill>
          <a:blip r:embed="rId2" cstate="print"/>
          <a:srcRect/>
          <a:stretch>
            <a:fillRect/>
          </a:stretch>
        </p:blipFill>
        <p:spPr bwMode="auto">
          <a:xfrm>
            <a:off x="3779912" y="1628800"/>
            <a:ext cx="4859180" cy="4968552"/>
          </a:xfrm>
          <a:prstGeom prst="rect">
            <a:avLst/>
          </a:prstGeom>
          <a:ln>
            <a:noFill/>
          </a:ln>
          <a:effectLst>
            <a:outerShdw blurRad="292100" dist="139700" dir="2700000" algn="tl" rotWithShape="0">
              <a:srgbClr val="333333">
                <a:alpha val="65000"/>
              </a:srgbClr>
            </a:outerShdw>
          </a:effectLst>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30</a:t>
            </a:fld>
            <a:endParaRPr lang="th-TH"/>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Ribbon menu</a:t>
            </a:r>
            <a:endParaRPr lang="th-TH" dirty="0"/>
          </a:p>
        </p:txBody>
      </p:sp>
      <p:pic>
        <p:nvPicPr>
          <p:cNvPr id="36866" name="Picture 2" descr="http://a4.sphotos.ak.fbcdn.net/hphotos-ak-prn1/554705_515327051814764_1356934974_n.jpg"/>
          <p:cNvPicPr>
            <a:picLocks noChangeAspect="1" noChangeArrowheads="1"/>
          </p:cNvPicPr>
          <p:nvPr/>
        </p:nvPicPr>
        <p:blipFill>
          <a:blip r:embed="rId2" cstate="print"/>
          <a:srcRect/>
          <a:stretch>
            <a:fillRect/>
          </a:stretch>
        </p:blipFill>
        <p:spPr bwMode="auto">
          <a:xfrm>
            <a:off x="1403648" y="1052736"/>
            <a:ext cx="6404547" cy="5644008"/>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31</a:t>
            </a:fld>
            <a:endParaRPr lang="th-TH"/>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Split section</a:t>
            </a:r>
            <a:endParaRPr lang="th-TH" dirty="0"/>
          </a:p>
        </p:txBody>
      </p:sp>
      <p:pic>
        <p:nvPicPr>
          <p:cNvPr id="67587" name="Picture 3"/>
          <p:cNvPicPr>
            <a:picLocks noChangeAspect="1" noChangeArrowheads="1"/>
          </p:cNvPicPr>
          <p:nvPr/>
        </p:nvPicPr>
        <p:blipFill>
          <a:blip r:embed="rId2" cstate="print"/>
          <a:srcRect/>
          <a:stretch>
            <a:fillRect/>
          </a:stretch>
        </p:blipFill>
        <p:spPr bwMode="auto">
          <a:xfrm>
            <a:off x="1331640" y="1340768"/>
            <a:ext cx="6629400" cy="5191125"/>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32</a:t>
            </a:fld>
            <a:endParaRPr lang="th-TH"/>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Insert page number</a:t>
            </a:r>
            <a:endParaRPr lang="th-TH" dirty="0"/>
          </a:p>
        </p:txBody>
      </p:sp>
      <p:pic>
        <p:nvPicPr>
          <p:cNvPr id="69635" name="Picture 3"/>
          <p:cNvPicPr>
            <a:picLocks noChangeAspect="1" noChangeArrowheads="1"/>
          </p:cNvPicPr>
          <p:nvPr/>
        </p:nvPicPr>
        <p:blipFill>
          <a:blip r:embed="rId2" cstate="print"/>
          <a:srcRect/>
          <a:stretch>
            <a:fillRect/>
          </a:stretch>
        </p:blipFill>
        <p:spPr bwMode="auto">
          <a:xfrm>
            <a:off x="611560" y="1772816"/>
            <a:ext cx="8026960" cy="4720952"/>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33</a:t>
            </a:fld>
            <a:endParaRPr lang="th-TH"/>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323528" y="274638"/>
            <a:ext cx="4320480" cy="1143000"/>
          </a:xfrm>
        </p:spPr>
        <p:txBody>
          <a:bodyPr/>
          <a:lstStyle/>
          <a:p>
            <a:r>
              <a:rPr lang="en-US" dirty="0" smtClean="0"/>
              <a:t>Page difference</a:t>
            </a:r>
            <a:endParaRPr lang="th-TH" dirty="0"/>
          </a:p>
        </p:txBody>
      </p:sp>
      <p:pic>
        <p:nvPicPr>
          <p:cNvPr id="70659" name="Picture 3"/>
          <p:cNvPicPr>
            <a:picLocks noChangeAspect="1" noChangeArrowheads="1"/>
          </p:cNvPicPr>
          <p:nvPr/>
        </p:nvPicPr>
        <p:blipFill>
          <a:blip r:embed="rId2" cstate="print"/>
          <a:srcRect/>
          <a:stretch>
            <a:fillRect/>
          </a:stretch>
        </p:blipFill>
        <p:spPr bwMode="auto">
          <a:xfrm>
            <a:off x="683568" y="2564904"/>
            <a:ext cx="7876958" cy="405486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4788024" y="692696"/>
            <a:ext cx="4104456" cy="1815882"/>
          </a:xfrm>
          <a:prstGeom prst="rect">
            <a:avLst/>
          </a:prstGeom>
          <a:noFill/>
        </p:spPr>
        <p:txBody>
          <a:bodyPr wrap="square" rtlCol="0">
            <a:spAutoFit/>
          </a:bodyPr>
          <a:lstStyle/>
          <a:p>
            <a:r>
              <a:rPr lang="th-TH" dirty="0" smtClean="0"/>
              <a:t>- หน้าแรกไม่มีเลขหน้า</a:t>
            </a:r>
          </a:p>
          <a:p>
            <a:r>
              <a:rPr lang="th-TH" dirty="0" smtClean="0"/>
              <a:t>- ก่อนเริ่มบทที่ 1 เป็นหน้า ก ข ค</a:t>
            </a:r>
          </a:p>
          <a:p>
            <a:r>
              <a:rPr lang="th-TH" dirty="0" smtClean="0"/>
              <a:t>- ทุกการเริ่มบทใหม่ ไม่มีเลขหน้า</a:t>
            </a:r>
          </a:p>
          <a:p>
            <a:r>
              <a:rPr lang="th-TH" dirty="0" smtClean="0"/>
              <a:t>- ภาคผนวกเป็นหน้า </a:t>
            </a:r>
            <a:r>
              <a:rPr lang="en-US" dirty="0" err="1" smtClean="0"/>
              <a:t>i</a:t>
            </a:r>
            <a:r>
              <a:rPr lang="en-US" dirty="0" smtClean="0"/>
              <a:t> </a:t>
            </a:r>
            <a:endParaRPr lang="th-TH" dirty="0" smtClean="0"/>
          </a:p>
        </p:txBody>
      </p:sp>
      <p:sp>
        <p:nvSpPr>
          <p:cNvPr id="6" name="วงรี 5"/>
          <p:cNvSpPr/>
          <p:nvPr/>
        </p:nvSpPr>
        <p:spPr>
          <a:xfrm>
            <a:off x="4860032" y="2780928"/>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วงรี 6"/>
          <p:cNvSpPr/>
          <p:nvPr/>
        </p:nvSpPr>
        <p:spPr>
          <a:xfrm>
            <a:off x="2843808" y="5373216"/>
            <a:ext cx="144016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8" name="วงรี 7"/>
          <p:cNvSpPr/>
          <p:nvPr/>
        </p:nvSpPr>
        <p:spPr>
          <a:xfrm>
            <a:off x="1331640" y="3140968"/>
            <a:ext cx="64807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ตัวยึดหมายเลขภาพนิ่ง 8"/>
          <p:cNvSpPr>
            <a:spLocks noGrp="1"/>
          </p:cNvSpPr>
          <p:nvPr>
            <p:ph type="sldNum" sz="quarter" idx="12"/>
          </p:nvPr>
        </p:nvSpPr>
        <p:spPr/>
        <p:txBody>
          <a:bodyPr/>
          <a:lstStyle/>
          <a:p>
            <a:fld id="{A5D03607-E180-4F73-B0BD-C48D1FAEFCDB}" type="slidenum">
              <a:rPr lang="th-TH" smtClean="0"/>
              <a:pPr/>
              <a:t>34</a:t>
            </a:fld>
            <a:endParaRPr lang="th-TH"/>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Viewing</a:t>
            </a:r>
            <a:endParaRPr lang="th-TH" dirty="0"/>
          </a:p>
        </p:txBody>
      </p:sp>
      <p:pic>
        <p:nvPicPr>
          <p:cNvPr id="68610" name="Picture 2"/>
          <p:cNvPicPr>
            <a:picLocks noChangeAspect="1" noChangeArrowheads="1"/>
          </p:cNvPicPr>
          <p:nvPr/>
        </p:nvPicPr>
        <p:blipFill>
          <a:blip r:embed="rId2" cstate="print"/>
          <a:srcRect/>
          <a:stretch>
            <a:fillRect/>
          </a:stretch>
        </p:blipFill>
        <p:spPr bwMode="auto">
          <a:xfrm>
            <a:off x="1115616" y="1772816"/>
            <a:ext cx="7048326" cy="4669904"/>
          </a:xfrm>
          <a:prstGeom prst="rect">
            <a:avLst/>
          </a:prstGeom>
          <a:noFill/>
          <a:ln w="9525">
            <a:noFill/>
            <a:miter lim="800000"/>
            <a:headEnd/>
            <a:tailEnd/>
          </a:ln>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35</a:t>
            </a:fld>
            <a:endParaRPr lang="th-TH"/>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Switch for spelling check</a:t>
            </a:r>
            <a:endParaRPr lang="th-TH" dirty="0"/>
          </a:p>
        </p:txBody>
      </p:sp>
      <p:pic>
        <p:nvPicPr>
          <p:cNvPr id="72706" name="Picture 2"/>
          <p:cNvPicPr>
            <a:picLocks noChangeAspect="1" noChangeArrowheads="1"/>
          </p:cNvPicPr>
          <p:nvPr/>
        </p:nvPicPr>
        <p:blipFill>
          <a:blip r:embed="rId2" cstate="print"/>
          <a:srcRect/>
          <a:stretch>
            <a:fillRect/>
          </a:stretch>
        </p:blipFill>
        <p:spPr bwMode="auto">
          <a:xfrm>
            <a:off x="1691680" y="1916832"/>
            <a:ext cx="5499892" cy="4499248"/>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36</a:t>
            </a:fld>
            <a:endParaRPr lang="th-TH"/>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Background with character</a:t>
            </a:r>
            <a:endParaRPr lang="th-TH" dirty="0"/>
          </a:p>
        </p:txBody>
      </p:sp>
      <p:pic>
        <p:nvPicPr>
          <p:cNvPr id="71682" name="Picture 2"/>
          <p:cNvPicPr>
            <a:picLocks noChangeAspect="1" noChangeArrowheads="1"/>
          </p:cNvPicPr>
          <p:nvPr/>
        </p:nvPicPr>
        <p:blipFill>
          <a:blip r:embed="rId2" cstate="print"/>
          <a:srcRect/>
          <a:stretch>
            <a:fillRect/>
          </a:stretch>
        </p:blipFill>
        <p:spPr bwMode="auto">
          <a:xfrm>
            <a:off x="1043608" y="2420888"/>
            <a:ext cx="7166223" cy="4189856"/>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187624" y="1628800"/>
            <a:ext cx="7155677" cy="523220"/>
          </a:xfrm>
          <a:prstGeom prst="rect">
            <a:avLst/>
          </a:prstGeom>
          <a:noFill/>
        </p:spPr>
        <p:txBody>
          <a:bodyPr wrap="none" rtlCol="0">
            <a:spAutoFit/>
          </a:bodyPr>
          <a:lstStyle/>
          <a:p>
            <a:r>
              <a:rPr lang="th-TH" dirty="0" smtClean="0"/>
              <a:t>สร้างข้อความสำหรับเป็น </a:t>
            </a:r>
            <a:r>
              <a:rPr lang="en-US" dirty="0" smtClean="0"/>
              <a:t>background </a:t>
            </a:r>
            <a:r>
              <a:rPr lang="th-TH" dirty="0" smtClean="0"/>
              <a:t>ด้วย </a:t>
            </a:r>
            <a:r>
              <a:rPr lang="en-US" dirty="0" err="1" smtClean="0"/>
              <a:t>microsoft</a:t>
            </a:r>
            <a:r>
              <a:rPr lang="en-US" dirty="0" smtClean="0"/>
              <a:t> paint</a:t>
            </a:r>
            <a:endParaRPr lang="th-TH" dirty="0"/>
          </a:p>
        </p:txBody>
      </p:sp>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37</a:t>
            </a:fld>
            <a:endParaRPr lang="th-TH"/>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Microsoft Excel</a:t>
            </a:r>
            <a:endParaRPr lang="th-TH" dirty="0"/>
          </a:p>
        </p:txBody>
      </p:sp>
      <p:sp>
        <p:nvSpPr>
          <p:cNvPr id="3" name="ตัวยึดเนื้อหา 2"/>
          <p:cNvSpPr>
            <a:spLocks noGrp="1"/>
          </p:cNvSpPr>
          <p:nvPr>
            <p:ph idx="1"/>
          </p:nvPr>
        </p:nvSpPr>
        <p:spPr/>
        <p:txBody>
          <a:bodyPr/>
          <a:lstStyle/>
          <a:p>
            <a:r>
              <a:rPr lang="en-US" dirty="0" smtClean="0"/>
              <a:t>Ribbon menu</a:t>
            </a:r>
          </a:p>
          <a:p>
            <a:r>
              <a:rPr lang="en-US" dirty="0" smtClean="0"/>
              <a:t>Save as</a:t>
            </a:r>
          </a:p>
          <a:p>
            <a:r>
              <a:rPr lang="en-US" dirty="0" smtClean="0"/>
              <a:t>Function</a:t>
            </a:r>
          </a:p>
          <a:p>
            <a:r>
              <a:rPr lang="en-US" dirty="0" smtClean="0"/>
              <a:t>Pivot table</a:t>
            </a:r>
          </a:p>
          <a:p>
            <a:endParaRPr lang="th-TH" dirty="0"/>
          </a:p>
        </p:txBody>
      </p:sp>
      <p:pic>
        <p:nvPicPr>
          <p:cNvPr id="4" name="Picture 2" descr="http://a1.sphotos.ak.fbcdn.net/hphotos-ak-ash4/393507_515701505110652_167973600_n.jpg"/>
          <p:cNvPicPr>
            <a:picLocks noChangeAspect="1" noChangeArrowheads="1"/>
          </p:cNvPicPr>
          <p:nvPr/>
        </p:nvPicPr>
        <p:blipFill>
          <a:blip r:embed="rId2" cstate="print"/>
          <a:srcRect/>
          <a:stretch>
            <a:fillRect/>
          </a:stretch>
        </p:blipFill>
        <p:spPr bwMode="auto">
          <a:xfrm>
            <a:off x="5148064" y="1988840"/>
            <a:ext cx="2981325" cy="4391025"/>
          </a:xfrm>
          <a:prstGeom prst="rect">
            <a:avLst/>
          </a:prstGeom>
          <a:ln>
            <a:noFill/>
          </a:ln>
          <a:effectLst>
            <a:outerShdw blurRad="292100" dist="139700" dir="2700000" algn="tl" rotWithShape="0">
              <a:srgbClr val="333333">
                <a:alpha val="65000"/>
              </a:srgbClr>
            </a:outerShdw>
          </a:effectLst>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38</a:t>
            </a:fld>
            <a:endParaRPr lang="th-TH"/>
          </a:p>
        </p:txBody>
      </p:sp>
    </p:spTree>
  </p:cSld>
  <p:clrMapOvr>
    <a:masterClrMapping/>
  </p:clrMapOvr>
  <p:transition advTm="218"/>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Ribbon menu </a:t>
            </a:r>
            <a:endParaRPr lang="th-TH" dirty="0"/>
          </a:p>
        </p:txBody>
      </p:sp>
      <p:pic>
        <p:nvPicPr>
          <p:cNvPr id="31746" name="Picture 2" descr="http://a7.sphotos.ak.fbcdn.net/hphotos-ak-ash4/s720x720/295125_515327025148100_55741613_n.jpg"/>
          <p:cNvPicPr>
            <a:picLocks noChangeAspect="1" noChangeArrowheads="1"/>
          </p:cNvPicPr>
          <p:nvPr/>
        </p:nvPicPr>
        <p:blipFill>
          <a:blip r:embed="rId2" cstate="print"/>
          <a:srcRect/>
          <a:stretch>
            <a:fillRect/>
          </a:stretch>
        </p:blipFill>
        <p:spPr bwMode="auto">
          <a:xfrm>
            <a:off x="1259632" y="1268760"/>
            <a:ext cx="6858000" cy="5286376"/>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39</a:t>
            </a:fld>
            <a:endParaRPr lang="th-TH"/>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2. Microsoft Excel</a:t>
            </a:r>
            <a:endParaRPr lang="th-TH" dirty="0"/>
          </a:p>
        </p:txBody>
      </p:sp>
      <p:sp>
        <p:nvSpPr>
          <p:cNvPr id="3" name="ตัวยึดเนื้อหา 2"/>
          <p:cNvSpPr>
            <a:spLocks noGrp="1"/>
          </p:cNvSpPr>
          <p:nvPr>
            <p:ph idx="1"/>
          </p:nvPr>
        </p:nvSpPr>
        <p:spPr/>
        <p:txBody>
          <a:bodyPr vert="horz" lIns="91440" tIns="45720" rIns="91440" bIns="45720" rtlCol="0">
            <a:normAutofit fontScale="92500" lnSpcReduction="10000"/>
          </a:bodyPr>
          <a:lstStyle/>
          <a:p>
            <a:r>
              <a:rPr lang="en-US" sz="3000" dirty="0" smtClean="0">
                <a:latin typeface="TH SarabunPSK" pitchFamily="34" charset="-34"/>
                <a:cs typeface="TH SarabunPSK" pitchFamily="34" charset="-34"/>
              </a:rPr>
              <a:t>Microsoft Excel is a commercial </a:t>
            </a:r>
            <a:r>
              <a:rPr lang="en-US" sz="3000" b="1" dirty="0" smtClean="0">
                <a:solidFill>
                  <a:srgbClr val="FF0000"/>
                </a:solidFill>
                <a:latin typeface="TH SarabunPSK" pitchFamily="34" charset="-34"/>
                <a:cs typeface="TH SarabunPSK" pitchFamily="34" charset="-34"/>
              </a:rPr>
              <a:t>spreadsheet application </a:t>
            </a:r>
            <a:r>
              <a:rPr lang="en-US" sz="3000" dirty="0" smtClean="0">
                <a:latin typeface="TH SarabunPSK" pitchFamily="34" charset="-34"/>
                <a:cs typeface="TH SarabunPSK" pitchFamily="34" charset="-34"/>
              </a:rPr>
              <a:t>written and distributed by Microsoft for Microsoft Windows and Mac OS X. It features </a:t>
            </a:r>
            <a:r>
              <a:rPr lang="en-US" sz="3000" b="1" dirty="0" smtClean="0">
                <a:solidFill>
                  <a:srgbClr val="FF0000"/>
                </a:solidFill>
                <a:latin typeface="TH SarabunPSK" pitchFamily="34" charset="-34"/>
                <a:cs typeface="TH SarabunPSK" pitchFamily="34" charset="-34"/>
              </a:rPr>
              <a:t>calculation, graphing tools, pivot tables and a macro programming language</a:t>
            </a:r>
            <a:r>
              <a:rPr lang="en-US" sz="3000" dirty="0" smtClean="0">
                <a:latin typeface="TH SarabunPSK" pitchFamily="34" charset="-34"/>
                <a:cs typeface="TH SarabunPSK" pitchFamily="34" charset="-34"/>
              </a:rPr>
              <a:t> called Visual Basic for Applications. It has been a very widely applied spreadsheet for these platforms, especially since version 5 in 1993.</a:t>
            </a:r>
          </a:p>
          <a:p>
            <a:r>
              <a:rPr lang="en-US" sz="3000" dirty="0" smtClean="0">
                <a:latin typeface="TH SarabunPSK" pitchFamily="34" charset="-34"/>
                <a:cs typeface="TH SarabunPSK" pitchFamily="34" charset="-34"/>
              </a:rPr>
              <a:t>Microsoft Excel has the basic features of all spreadsheets (</a:t>
            </a:r>
            <a:r>
              <a:rPr lang="th-TH" sz="3000" dirty="0" smtClean="0">
                <a:latin typeface="TH SarabunPSK" pitchFamily="34" charset="-34"/>
                <a:cs typeface="TH SarabunPSK" pitchFamily="34" charset="-34"/>
              </a:rPr>
              <a:t>กระดาษทำการ), </a:t>
            </a:r>
            <a:r>
              <a:rPr lang="en-US" sz="3000" dirty="0" smtClean="0">
                <a:latin typeface="TH SarabunPSK" pitchFamily="34" charset="-34"/>
                <a:cs typeface="TH SarabunPSK" pitchFamily="34" charset="-34"/>
              </a:rPr>
              <a:t>using a </a:t>
            </a:r>
            <a:r>
              <a:rPr lang="en-US" sz="3000" b="1" dirty="0" smtClean="0">
                <a:solidFill>
                  <a:srgbClr val="0070C0"/>
                </a:solidFill>
                <a:latin typeface="TH SarabunPSK" pitchFamily="34" charset="-34"/>
                <a:cs typeface="TH SarabunPSK" pitchFamily="34" charset="-34"/>
              </a:rPr>
              <a:t>grid of cells arranged in numbered rows and letter-named columns </a:t>
            </a:r>
            <a:r>
              <a:rPr lang="en-US" sz="3000" dirty="0" smtClean="0">
                <a:latin typeface="TH SarabunPSK" pitchFamily="34" charset="-34"/>
                <a:cs typeface="TH SarabunPSK" pitchFamily="34" charset="-34"/>
              </a:rPr>
              <a:t>to organize data manipulations like arithmetic operations.</a:t>
            </a:r>
          </a:p>
          <a:p>
            <a:pPr algn="r">
              <a:buNone/>
            </a:pPr>
            <a:r>
              <a:rPr lang="en-US" sz="2100" dirty="0" smtClean="0">
                <a:latin typeface="TH SarabunPSK" pitchFamily="34" charset="-34"/>
                <a:cs typeface="TH SarabunPSK" pitchFamily="34" charset="-34"/>
              </a:rPr>
              <a:t>http://encyclopedia.thefreedictionary.com/microsoft+excel</a:t>
            </a:r>
          </a:p>
          <a:p>
            <a:pPr>
              <a:buNone/>
            </a:pPr>
            <a:endParaRPr lang="th-TH" sz="3000" dirty="0" smtClean="0">
              <a:latin typeface="TH SarabunPSK" pitchFamily="34" charset="-34"/>
              <a:cs typeface="TH SarabunPSK" pitchFamily="34" charset="-34"/>
            </a:endParaRPr>
          </a:p>
        </p:txBody>
      </p:sp>
      <p:pic>
        <p:nvPicPr>
          <p:cNvPr id="4098" name="Picture 2" descr="Microsoft Office Excel Icon"/>
          <p:cNvPicPr>
            <a:picLocks noChangeAspect="1" noChangeArrowheads="1"/>
          </p:cNvPicPr>
          <p:nvPr/>
        </p:nvPicPr>
        <p:blipFill>
          <a:blip r:embed="rId2" cstate="print"/>
          <a:srcRect/>
          <a:stretch>
            <a:fillRect/>
          </a:stretch>
        </p:blipFill>
        <p:spPr bwMode="auto">
          <a:xfrm>
            <a:off x="8205936" y="188640"/>
            <a:ext cx="792088" cy="792088"/>
          </a:xfrm>
          <a:prstGeom prst="rect">
            <a:avLst/>
          </a:prstGeom>
          <a:noFill/>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4</a:t>
            </a:fld>
            <a:endParaRPr lang="th-TH"/>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ชื่อเรื่อง 3"/>
          <p:cNvSpPr>
            <a:spLocks noGrp="1"/>
          </p:cNvSpPr>
          <p:nvPr>
            <p:ph type="title"/>
          </p:nvPr>
        </p:nvSpPr>
        <p:spPr/>
        <p:txBody>
          <a:bodyPr/>
          <a:lstStyle/>
          <a:p>
            <a:r>
              <a:rPr lang="en-US" dirty="0" smtClean="0"/>
              <a:t>Function</a:t>
            </a:r>
            <a:endParaRPr lang="th-TH" dirty="0"/>
          </a:p>
        </p:txBody>
      </p:sp>
      <p:pic>
        <p:nvPicPr>
          <p:cNvPr id="1026" name="Picture 2"/>
          <p:cNvPicPr>
            <a:picLocks noChangeAspect="1" noChangeArrowheads="1"/>
          </p:cNvPicPr>
          <p:nvPr/>
        </p:nvPicPr>
        <p:blipFill>
          <a:blip r:embed="rId2" cstate="print"/>
          <a:srcRect/>
          <a:stretch>
            <a:fillRect/>
          </a:stretch>
        </p:blipFill>
        <p:spPr bwMode="auto">
          <a:xfrm>
            <a:off x="1907704" y="3429000"/>
            <a:ext cx="6792293" cy="3240360"/>
          </a:xfrm>
          <a:prstGeom prst="rect">
            <a:avLst/>
          </a:prstGeom>
          <a:ln>
            <a:noFill/>
          </a:ln>
          <a:effectLst>
            <a:outerShdw blurRad="292100" dist="139700" dir="2700000" algn="tl" rotWithShape="0">
              <a:srgbClr val="333333">
                <a:alpha val="65000"/>
              </a:srgbClr>
            </a:outerShdw>
          </a:effectLst>
        </p:spPr>
      </p:pic>
      <p:sp>
        <p:nvSpPr>
          <p:cNvPr id="6" name="สี่เหลี่ยมผืนผ้า 5"/>
          <p:cNvSpPr/>
          <p:nvPr/>
        </p:nvSpPr>
        <p:spPr>
          <a:xfrm>
            <a:off x="611560" y="1412776"/>
            <a:ext cx="5904656" cy="1631216"/>
          </a:xfrm>
          <a:prstGeom prst="rect">
            <a:avLst/>
          </a:prstGeom>
        </p:spPr>
        <p:txBody>
          <a:bodyPr wrap="square">
            <a:spAutoFit/>
          </a:bodyPr>
          <a:lstStyle/>
          <a:p>
            <a:r>
              <a:rPr lang="en-US" sz="2000" dirty="0" smtClean="0"/>
              <a:t>=AVERAGE(A1:A10)</a:t>
            </a:r>
          </a:p>
          <a:p>
            <a:r>
              <a:rPr lang="en-US" sz="2000" dirty="0" smtClean="0"/>
              <a:t>=MIN(A1:A10)</a:t>
            </a:r>
          </a:p>
          <a:p>
            <a:r>
              <a:rPr lang="en-US" sz="2000" dirty="0" smtClean="0"/>
              <a:t>=COUNT(A1:A10,B1:B10)	</a:t>
            </a:r>
            <a:r>
              <a:rPr lang="en-US" sz="2000" dirty="0" smtClean="0">
                <a:solidFill>
                  <a:srgbClr val="FF0000"/>
                </a:solidFill>
              </a:rPr>
              <a:t>only number</a:t>
            </a:r>
          </a:p>
          <a:p>
            <a:r>
              <a:rPr lang="en-US" sz="2000" dirty="0" smtClean="0"/>
              <a:t>=COUNTA(A1:A10)  	</a:t>
            </a:r>
            <a:r>
              <a:rPr lang="en-US" sz="2000" dirty="0" smtClean="0">
                <a:solidFill>
                  <a:srgbClr val="FF0000"/>
                </a:solidFill>
              </a:rPr>
              <a:t>if not blank</a:t>
            </a:r>
          </a:p>
          <a:p>
            <a:r>
              <a:rPr lang="en-US" sz="2000" dirty="0" smtClean="0"/>
              <a:t>=COUNTIF(B1:B10,A1&gt;80)</a:t>
            </a:r>
          </a:p>
        </p:txBody>
      </p:sp>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40</a:t>
            </a:fld>
            <a:endParaRPr lang="th-TH"/>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if</a:t>
            </a:r>
            <a:endParaRPr lang="th-TH" dirty="0"/>
          </a:p>
        </p:txBody>
      </p:sp>
      <p:pic>
        <p:nvPicPr>
          <p:cNvPr id="6146" name="Picture 2"/>
          <p:cNvPicPr>
            <a:picLocks noChangeAspect="1" noChangeArrowheads="1"/>
          </p:cNvPicPr>
          <p:nvPr/>
        </p:nvPicPr>
        <p:blipFill>
          <a:blip r:embed="rId2" cstate="print"/>
          <a:srcRect/>
          <a:stretch>
            <a:fillRect/>
          </a:stretch>
        </p:blipFill>
        <p:spPr bwMode="auto">
          <a:xfrm>
            <a:off x="467544" y="3212976"/>
            <a:ext cx="4962525" cy="2676525"/>
          </a:xfrm>
          <a:prstGeom prst="rect">
            <a:avLst/>
          </a:prstGeom>
          <a:noFill/>
          <a:ln w="9525">
            <a:noFill/>
            <a:miter lim="800000"/>
            <a:headEnd/>
            <a:tailEnd/>
          </a:ln>
        </p:spPr>
      </p:pic>
      <p:sp>
        <p:nvSpPr>
          <p:cNvPr id="4" name="สี่เหลี่ยมผืนผ้า 3"/>
          <p:cNvSpPr/>
          <p:nvPr/>
        </p:nvSpPr>
        <p:spPr>
          <a:xfrm>
            <a:off x="395536" y="2636912"/>
            <a:ext cx="5904656" cy="523220"/>
          </a:xfrm>
          <a:prstGeom prst="rect">
            <a:avLst/>
          </a:prstGeom>
        </p:spPr>
        <p:txBody>
          <a:bodyPr wrap="square">
            <a:spAutoFit/>
          </a:bodyPr>
          <a:lstStyle/>
          <a:p>
            <a:r>
              <a:rPr lang="en-US" dirty="0" smtClean="0"/>
              <a:t>=IF(B2&lt;50,"F",IF(B2&lt;80,"B","A"))</a:t>
            </a:r>
            <a:endParaRPr lang="th-TH" dirty="0"/>
          </a:p>
        </p:txBody>
      </p:sp>
      <p:sp>
        <p:nvSpPr>
          <p:cNvPr id="5" name="สี่เหลี่ยมผืนผ้า 4"/>
          <p:cNvSpPr/>
          <p:nvPr/>
        </p:nvSpPr>
        <p:spPr>
          <a:xfrm>
            <a:off x="395536" y="2060848"/>
            <a:ext cx="5904656" cy="523220"/>
          </a:xfrm>
          <a:prstGeom prst="rect">
            <a:avLst/>
          </a:prstGeom>
        </p:spPr>
        <p:txBody>
          <a:bodyPr wrap="square">
            <a:spAutoFit/>
          </a:bodyPr>
          <a:lstStyle/>
          <a:p>
            <a:r>
              <a:rPr lang="en-US" dirty="0" smtClean="0"/>
              <a:t>=IF(B2&lt;50,"F", "A")</a:t>
            </a:r>
            <a:endParaRPr lang="th-TH" dirty="0"/>
          </a:p>
        </p:txBody>
      </p:sp>
      <p:pic>
        <p:nvPicPr>
          <p:cNvPr id="6148" name="Picture 4" descr="http://www.thaiall.com/flowchart/_struc2.gif"/>
          <p:cNvPicPr>
            <a:picLocks noChangeAspect="1" noChangeArrowheads="1"/>
          </p:cNvPicPr>
          <p:nvPr/>
        </p:nvPicPr>
        <p:blipFill>
          <a:blip r:embed="rId3" cstate="print"/>
          <a:srcRect/>
          <a:stretch>
            <a:fillRect/>
          </a:stretch>
        </p:blipFill>
        <p:spPr bwMode="auto">
          <a:xfrm>
            <a:off x="6228184" y="2276872"/>
            <a:ext cx="2543175" cy="2438401"/>
          </a:xfrm>
          <a:prstGeom prst="rect">
            <a:avLst/>
          </a:prstGeom>
          <a:noFill/>
        </p:spPr>
      </p:pic>
      <p:sp>
        <p:nvSpPr>
          <p:cNvPr id="7" name="ตัวยึดหมายเลขภาพนิ่ง 6"/>
          <p:cNvSpPr>
            <a:spLocks noGrp="1"/>
          </p:cNvSpPr>
          <p:nvPr>
            <p:ph type="sldNum" sz="quarter" idx="12"/>
          </p:nvPr>
        </p:nvSpPr>
        <p:spPr/>
        <p:txBody>
          <a:bodyPr/>
          <a:lstStyle/>
          <a:p>
            <a:fld id="{A5D03607-E180-4F73-B0BD-C48D1FAEFCDB}" type="slidenum">
              <a:rPr lang="th-TH" smtClean="0"/>
              <a:pPr/>
              <a:t>41</a:t>
            </a:fld>
            <a:endParaRPr lang="th-TH"/>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Pivot table : Rows &amp; Value</a:t>
            </a:r>
            <a:endParaRPr lang="th-TH" dirty="0"/>
          </a:p>
        </p:txBody>
      </p:sp>
      <p:pic>
        <p:nvPicPr>
          <p:cNvPr id="2050" name="Picture 2"/>
          <p:cNvPicPr>
            <a:picLocks noChangeAspect="1" noChangeArrowheads="1"/>
          </p:cNvPicPr>
          <p:nvPr/>
        </p:nvPicPr>
        <p:blipFill>
          <a:blip r:embed="rId2" cstate="print"/>
          <a:srcRect/>
          <a:stretch>
            <a:fillRect/>
          </a:stretch>
        </p:blipFill>
        <p:spPr bwMode="auto">
          <a:xfrm>
            <a:off x="1403648" y="1340768"/>
            <a:ext cx="6330950" cy="5229200"/>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42</a:t>
            </a:fld>
            <a:endParaRPr lang="th-TH"/>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err="1" smtClean="0"/>
              <a:t>Pivottable</a:t>
            </a:r>
            <a:r>
              <a:rPr lang="en-US" dirty="0" smtClean="0"/>
              <a:t> : filter</a:t>
            </a:r>
            <a:endParaRPr lang="th-TH" dirty="0"/>
          </a:p>
        </p:txBody>
      </p:sp>
      <p:pic>
        <p:nvPicPr>
          <p:cNvPr id="3074" name="Picture 2"/>
          <p:cNvPicPr>
            <a:picLocks noChangeAspect="1" noChangeArrowheads="1"/>
          </p:cNvPicPr>
          <p:nvPr/>
        </p:nvPicPr>
        <p:blipFill>
          <a:blip r:embed="rId2" cstate="print"/>
          <a:srcRect/>
          <a:stretch>
            <a:fillRect/>
          </a:stretch>
        </p:blipFill>
        <p:spPr bwMode="auto">
          <a:xfrm>
            <a:off x="1907704" y="2348880"/>
            <a:ext cx="5200650" cy="3714750"/>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43</a:t>
            </a:fld>
            <a:endParaRPr lang="th-TH"/>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err="1" smtClean="0"/>
              <a:t>Pivottable</a:t>
            </a:r>
            <a:r>
              <a:rPr lang="en-US" dirty="0" smtClean="0"/>
              <a:t> : column</a:t>
            </a:r>
            <a:endParaRPr lang="th-TH" dirty="0"/>
          </a:p>
        </p:txBody>
      </p:sp>
      <p:pic>
        <p:nvPicPr>
          <p:cNvPr id="4098" name="Picture 2"/>
          <p:cNvPicPr>
            <a:picLocks noChangeAspect="1" noChangeArrowheads="1"/>
          </p:cNvPicPr>
          <p:nvPr/>
        </p:nvPicPr>
        <p:blipFill>
          <a:blip r:embed="rId2" cstate="print"/>
          <a:srcRect/>
          <a:stretch>
            <a:fillRect/>
          </a:stretch>
        </p:blipFill>
        <p:spPr bwMode="auto">
          <a:xfrm>
            <a:off x="683568" y="2132856"/>
            <a:ext cx="7696200" cy="4333875"/>
          </a:xfrm>
          <a:prstGeom prst="rect">
            <a:avLst/>
          </a:prstGeom>
          <a:ln>
            <a:noFill/>
          </a:ln>
          <a:effectLst>
            <a:outerShdw blurRad="292100" dist="139700" dir="2700000" algn="tl" rotWithShape="0">
              <a:srgbClr val="333333">
                <a:alpha val="65000"/>
              </a:srgbClr>
            </a:outerShdw>
          </a:effectLst>
        </p:spPr>
      </p:pic>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44</a:t>
            </a:fld>
            <a:endParaRPr lang="th-TH"/>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Sheet reference</a:t>
            </a:r>
            <a:endParaRPr lang="th-TH" dirty="0"/>
          </a:p>
        </p:txBody>
      </p:sp>
      <p:pic>
        <p:nvPicPr>
          <p:cNvPr id="5123" name="Picture 3"/>
          <p:cNvPicPr>
            <a:picLocks noChangeAspect="1" noChangeArrowheads="1"/>
          </p:cNvPicPr>
          <p:nvPr/>
        </p:nvPicPr>
        <p:blipFill>
          <a:blip r:embed="rId2" cstate="print"/>
          <a:srcRect/>
          <a:stretch>
            <a:fillRect/>
          </a:stretch>
        </p:blipFill>
        <p:spPr bwMode="auto">
          <a:xfrm>
            <a:off x="323528" y="1700808"/>
            <a:ext cx="3495675" cy="2390775"/>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3995936" y="4149080"/>
            <a:ext cx="4848225" cy="2390775"/>
          </a:xfrm>
          <a:prstGeom prst="rect">
            <a:avLst/>
          </a:prstGeom>
          <a:noFill/>
          <a:ln w="9525">
            <a:noFill/>
            <a:miter lim="800000"/>
            <a:headEnd/>
            <a:tailEnd/>
          </a:ln>
        </p:spPr>
      </p:pic>
      <p:sp>
        <p:nvSpPr>
          <p:cNvPr id="6" name="สี่เหลี่ยมผืนผ้า 5"/>
          <p:cNvSpPr/>
          <p:nvPr/>
        </p:nvSpPr>
        <p:spPr>
          <a:xfrm>
            <a:off x="4211960" y="3429000"/>
            <a:ext cx="4420762" cy="523220"/>
          </a:xfrm>
          <a:prstGeom prst="rect">
            <a:avLst/>
          </a:prstGeom>
        </p:spPr>
        <p:txBody>
          <a:bodyPr wrap="none">
            <a:spAutoFit/>
          </a:bodyPr>
          <a:lstStyle/>
          <a:p>
            <a:r>
              <a:rPr lang="en-US" dirty="0" smtClean="0"/>
              <a:t>=SUM(Sheet1!A1:Sheet1!A3)</a:t>
            </a:r>
            <a:endParaRPr lang="th-TH" dirty="0"/>
          </a:p>
        </p:txBody>
      </p:sp>
      <p:sp>
        <p:nvSpPr>
          <p:cNvPr id="7" name="ตัวยึดหมายเลขภาพนิ่ง 6"/>
          <p:cNvSpPr>
            <a:spLocks noGrp="1"/>
          </p:cNvSpPr>
          <p:nvPr>
            <p:ph type="sldNum" sz="quarter" idx="12"/>
          </p:nvPr>
        </p:nvSpPr>
        <p:spPr/>
        <p:txBody>
          <a:bodyPr/>
          <a:lstStyle/>
          <a:p>
            <a:fld id="{A5D03607-E180-4F73-B0BD-C48D1FAEFCDB}" type="slidenum">
              <a:rPr lang="th-TH" smtClean="0"/>
              <a:pPr/>
              <a:t>45</a:t>
            </a:fld>
            <a:endParaRPr lang="th-TH"/>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Term: Embed</a:t>
            </a:r>
            <a:endParaRPr lang="th-TH" dirty="0"/>
          </a:p>
        </p:txBody>
      </p:sp>
      <p:sp>
        <p:nvSpPr>
          <p:cNvPr id="3" name="ตัวยึดเนื้อหา 2"/>
          <p:cNvSpPr>
            <a:spLocks noGrp="1"/>
          </p:cNvSpPr>
          <p:nvPr>
            <p:ph idx="1"/>
          </p:nvPr>
        </p:nvSpPr>
        <p:spPr/>
        <p:txBody>
          <a:bodyPr/>
          <a:lstStyle/>
          <a:p>
            <a:r>
              <a:rPr lang="en-US" dirty="0" smtClean="0"/>
              <a:t>In computing, an embedded system is a special-purpose system in which the computer is completely </a:t>
            </a:r>
            <a:r>
              <a:rPr lang="en-US" b="1" dirty="0" smtClean="0">
                <a:solidFill>
                  <a:srgbClr val="FF0000"/>
                </a:solidFill>
              </a:rPr>
              <a:t>encapsulated</a:t>
            </a:r>
            <a:r>
              <a:rPr lang="en-US" dirty="0" smtClean="0"/>
              <a:t> by the device it controls</a:t>
            </a:r>
          </a:p>
          <a:p>
            <a:r>
              <a:rPr lang="en-US" dirty="0" smtClean="0"/>
              <a:t>In computing, </a:t>
            </a:r>
            <a:r>
              <a:rPr lang="en-US" b="1" dirty="0" smtClean="0">
                <a:solidFill>
                  <a:srgbClr val="FF0000"/>
                </a:solidFill>
              </a:rPr>
              <a:t>embedding media </a:t>
            </a:r>
            <a:r>
              <a:rPr lang="en-US" dirty="0" smtClean="0"/>
              <a:t>into a text document, forming a compound document</a:t>
            </a:r>
          </a:p>
          <a:p>
            <a:r>
              <a:rPr lang="en-US" dirty="0" smtClean="0"/>
              <a:t>In computing, </a:t>
            </a:r>
            <a:r>
              <a:rPr lang="en-US" b="1" dirty="0" smtClean="0">
                <a:solidFill>
                  <a:srgbClr val="FF0000"/>
                </a:solidFill>
              </a:rPr>
              <a:t>font embedding </a:t>
            </a:r>
            <a:r>
              <a:rPr lang="en-US" dirty="0" smtClean="0"/>
              <a:t>is inclusion of font files inside an electronic document</a:t>
            </a:r>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46</a:t>
            </a:fld>
            <a:endParaRPr lang="th-TH"/>
          </a:p>
        </p:txBody>
      </p:sp>
    </p:spTree>
  </p:cSld>
  <p:clrMapOvr>
    <a:masterClrMapping/>
  </p:clrMapOvr>
  <p:transition advTm="218"/>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style>
          <a:lnRef idx="3">
            <a:schemeClr val="lt1"/>
          </a:lnRef>
          <a:fillRef idx="1">
            <a:schemeClr val="dk1"/>
          </a:fillRef>
          <a:effectRef idx="1">
            <a:schemeClr val="dk1"/>
          </a:effectRef>
          <a:fontRef idx="minor">
            <a:schemeClr val="lt1"/>
          </a:fontRef>
        </p:style>
        <p:txBody>
          <a:bodyPr/>
          <a:lstStyle/>
          <a:p>
            <a:r>
              <a:rPr lang="en-US" dirty="0" smtClean="0"/>
              <a:t>Term: CSV application</a:t>
            </a:r>
            <a:endParaRPr lang="th-TH" dirty="0"/>
          </a:p>
        </p:txBody>
      </p:sp>
      <p:sp>
        <p:nvSpPr>
          <p:cNvPr id="3" name="ตัวยึดเนื้อหา 2"/>
          <p:cNvSpPr>
            <a:spLocks noGrp="1"/>
          </p:cNvSpPr>
          <p:nvPr>
            <p:ph idx="1"/>
          </p:nvPr>
        </p:nvSpPr>
        <p:spPr/>
        <p:txBody>
          <a:bodyPr/>
          <a:lstStyle/>
          <a:p>
            <a:r>
              <a:rPr lang="en-US" dirty="0" smtClean="0"/>
              <a:t>Comma Separated Variable</a:t>
            </a:r>
          </a:p>
          <a:p>
            <a:r>
              <a:rPr lang="en-US" dirty="0" smtClean="0"/>
              <a:t>Comma Delimited</a:t>
            </a:r>
          </a:p>
          <a:p>
            <a:r>
              <a:rPr lang="en-US" dirty="0" smtClean="0"/>
              <a:t>Database</a:t>
            </a:r>
          </a:p>
          <a:p>
            <a:r>
              <a:rPr lang="en-US" dirty="0" smtClean="0"/>
              <a:t>File, Record, Field</a:t>
            </a:r>
          </a:p>
          <a:p>
            <a:r>
              <a:rPr lang="en-US" dirty="0" smtClean="0"/>
              <a:t>Microsoft Access</a:t>
            </a:r>
          </a:p>
          <a:p>
            <a:r>
              <a:rPr lang="en-US" dirty="0" smtClean="0"/>
              <a:t>SPSS</a:t>
            </a:r>
            <a:br>
              <a:rPr lang="en-US" dirty="0" smtClean="0"/>
            </a:br>
            <a:endParaRPr lang="en-US" dirty="0" smtClean="0"/>
          </a:p>
          <a:p>
            <a:endParaRPr lang="en-US" dirty="0" smtClean="0"/>
          </a:p>
        </p:txBody>
      </p:sp>
      <p:sp>
        <p:nvSpPr>
          <p:cNvPr id="4" name="ตัวยึดหมายเลขภาพนิ่ง 3"/>
          <p:cNvSpPr>
            <a:spLocks noGrp="1"/>
          </p:cNvSpPr>
          <p:nvPr>
            <p:ph type="sldNum" sz="quarter" idx="12"/>
          </p:nvPr>
        </p:nvSpPr>
        <p:spPr/>
        <p:txBody>
          <a:bodyPr/>
          <a:lstStyle/>
          <a:p>
            <a:fld id="{A5D03607-E180-4F73-B0BD-C48D1FAEFCDB}" type="slidenum">
              <a:rPr lang="th-TH" smtClean="0"/>
              <a:pPr/>
              <a:t>47</a:t>
            </a:fld>
            <a:endParaRPr lang="th-TH"/>
          </a:p>
        </p:txBody>
      </p:sp>
    </p:spTree>
  </p:cSld>
  <p:clrMapOvr>
    <a:masterClrMapping/>
  </p:clrMapOvr>
  <p:transition advTm="218"/>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1412776"/>
            <a:ext cx="5790367" cy="2215991"/>
          </a:xfrm>
          <a:prstGeom prst="rect">
            <a:avLst/>
          </a:prstGeom>
          <a:noFill/>
        </p:spPr>
        <p:txBody>
          <a:bodyPr wrap="none" rtlCol="0">
            <a:spAutoFit/>
          </a:bodyPr>
          <a:lstStyle/>
          <a:p>
            <a:pPr algn="ctr"/>
            <a:r>
              <a:rPr lang="en-US" sz="13800" dirty="0" smtClean="0">
                <a:latin typeface="Arial Black" pitchFamily="34" charset="0"/>
                <a:cs typeface="Aharoni" pitchFamily="2" charset="-79"/>
              </a:rPr>
              <a:t>Q &amp; A</a:t>
            </a:r>
          </a:p>
        </p:txBody>
      </p:sp>
      <p:sp>
        <p:nvSpPr>
          <p:cNvPr id="3" name="ตัวยึดหมายเลขภาพนิ่ง 2"/>
          <p:cNvSpPr>
            <a:spLocks noGrp="1"/>
          </p:cNvSpPr>
          <p:nvPr>
            <p:ph type="sldNum" sz="quarter" idx="12"/>
          </p:nvPr>
        </p:nvSpPr>
        <p:spPr/>
        <p:txBody>
          <a:bodyPr/>
          <a:lstStyle/>
          <a:p>
            <a:fld id="{A5D03607-E180-4F73-B0BD-C48D1FAEFCDB}" type="slidenum">
              <a:rPr lang="th-TH" smtClean="0"/>
              <a:pPr/>
              <a:t>48</a:t>
            </a:fld>
            <a:endParaRPr lang="th-TH"/>
          </a:p>
        </p:txBody>
      </p:sp>
    </p:spTree>
  </p:cSld>
  <p:clrMapOvr>
    <a:masterClrMapping/>
  </p:clrMapOvr>
  <p:transition advTm="42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3. Microsoft </a:t>
            </a:r>
            <a:r>
              <a:rPr lang="en-US" dirty="0" err="1" smtClean="0"/>
              <a:t>Powerpoint</a:t>
            </a:r>
            <a:endParaRPr lang="th-TH" dirty="0"/>
          </a:p>
        </p:txBody>
      </p:sp>
      <p:sp>
        <p:nvSpPr>
          <p:cNvPr id="3" name="ตัวยึดเนื้อหา 2"/>
          <p:cNvSpPr>
            <a:spLocks noGrp="1"/>
          </p:cNvSpPr>
          <p:nvPr>
            <p:ph idx="1"/>
          </p:nvPr>
        </p:nvSpPr>
        <p:spPr/>
        <p:txBody>
          <a:bodyPr vert="horz" lIns="91440" tIns="45720" rIns="91440" bIns="45720" rtlCol="0">
            <a:normAutofit/>
          </a:bodyPr>
          <a:lstStyle/>
          <a:p>
            <a:pPr>
              <a:lnSpc>
                <a:spcPct val="110000"/>
              </a:lnSpc>
            </a:pPr>
            <a:r>
              <a:rPr lang="en-US" sz="2800" dirty="0" smtClean="0">
                <a:latin typeface="TH SarabunPSK" pitchFamily="34" charset="-34"/>
                <a:cs typeface="TH SarabunPSK" pitchFamily="34" charset="-34"/>
              </a:rPr>
              <a:t>Microsoft PowerPoint is a </a:t>
            </a:r>
            <a:r>
              <a:rPr lang="en-US" sz="2800" b="1" dirty="0" smtClean="0">
                <a:solidFill>
                  <a:srgbClr val="FF0000"/>
                </a:solidFill>
                <a:latin typeface="TH SarabunPSK" pitchFamily="34" charset="-34"/>
                <a:cs typeface="TH SarabunPSK" pitchFamily="34" charset="-34"/>
              </a:rPr>
              <a:t>commercial presentation program </a:t>
            </a:r>
            <a:r>
              <a:rPr lang="en-US" sz="2800" dirty="0" smtClean="0">
                <a:latin typeface="TH SarabunPSK" pitchFamily="34" charset="-34"/>
                <a:cs typeface="TH SarabunPSK" pitchFamily="34" charset="-34"/>
              </a:rPr>
              <a:t>developed by Microsoft. PowerPoint presentations </a:t>
            </a:r>
            <a:r>
              <a:rPr lang="en-US" sz="2800" b="1" dirty="0" smtClean="0">
                <a:latin typeface="TH SarabunPSK" pitchFamily="34" charset="-34"/>
                <a:cs typeface="TH SarabunPSK" pitchFamily="34" charset="-34"/>
              </a:rPr>
              <a:t>consist of a number of individual pages or "slides"</a:t>
            </a:r>
            <a:r>
              <a:rPr lang="en-US" sz="2800" dirty="0" smtClean="0">
                <a:latin typeface="TH SarabunPSK" pitchFamily="34" charset="-34"/>
                <a:cs typeface="TH SarabunPSK" pitchFamily="34" charset="-34"/>
              </a:rPr>
              <a:t>. The "slide" analogy (</a:t>
            </a:r>
            <a:r>
              <a:rPr lang="th-TH" sz="2800" dirty="0" smtClean="0">
                <a:latin typeface="TH SarabunPSK" pitchFamily="34" charset="-34"/>
                <a:cs typeface="TH SarabunPSK" pitchFamily="34" charset="-34"/>
              </a:rPr>
              <a:t>การเปรียบเทียบ) </a:t>
            </a:r>
            <a:r>
              <a:rPr lang="en-US" sz="2800" dirty="0" smtClean="0">
                <a:latin typeface="TH SarabunPSK" pitchFamily="34" charset="-34"/>
                <a:cs typeface="TH SarabunPSK" pitchFamily="34" charset="-34"/>
              </a:rPr>
              <a:t>is a reference to the </a:t>
            </a:r>
            <a:r>
              <a:rPr lang="en-US" sz="2800" b="1" i="1" dirty="0" smtClean="0">
                <a:solidFill>
                  <a:srgbClr val="0070C0"/>
                </a:solidFill>
                <a:effectLst>
                  <a:outerShdw blurRad="38100" dist="38100" dir="2700000" algn="tl">
                    <a:srgbClr val="000000">
                      <a:alpha val="43137"/>
                    </a:srgbClr>
                  </a:outerShdw>
                </a:effectLst>
                <a:latin typeface="TH SarabunPSK" pitchFamily="34" charset="-34"/>
                <a:cs typeface="TH SarabunPSK" pitchFamily="34" charset="-34"/>
              </a:rPr>
              <a:t>slide projector</a:t>
            </a:r>
            <a:r>
              <a:rPr lang="en-US" sz="2800" dirty="0" smtClean="0">
                <a:latin typeface="TH SarabunPSK" pitchFamily="34" charset="-34"/>
                <a:cs typeface="TH SarabunPSK" pitchFamily="34" charset="-34"/>
              </a:rPr>
              <a:t>, a device that can be seen as obsolete (</a:t>
            </a:r>
            <a:r>
              <a:rPr lang="th-TH" sz="2800" dirty="0" smtClean="0">
                <a:latin typeface="TH SarabunPSK" pitchFamily="34" charset="-34"/>
                <a:cs typeface="TH SarabunPSK" pitchFamily="34" charset="-34"/>
              </a:rPr>
              <a:t>ล้าสมัย), </a:t>
            </a:r>
            <a:r>
              <a:rPr lang="en-US" sz="2800" dirty="0" smtClean="0">
                <a:latin typeface="TH SarabunPSK" pitchFamily="34" charset="-34"/>
                <a:cs typeface="TH SarabunPSK" pitchFamily="34" charset="-34"/>
              </a:rPr>
              <a:t>within the context of widespread use of PowerPoint and other presentation software. Slides may </a:t>
            </a:r>
            <a:r>
              <a:rPr lang="en-US" sz="2800" b="1" dirty="0" smtClean="0">
                <a:solidFill>
                  <a:srgbClr val="0070C0"/>
                </a:solidFill>
                <a:latin typeface="TH SarabunPSK" pitchFamily="34" charset="-34"/>
                <a:cs typeface="TH SarabunPSK" pitchFamily="34" charset="-34"/>
              </a:rPr>
              <a:t>contain text, graphics, movies, and other objects</a:t>
            </a:r>
            <a:r>
              <a:rPr lang="en-US" sz="2800" dirty="0" smtClean="0">
                <a:latin typeface="TH SarabunPSK" pitchFamily="34" charset="-34"/>
                <a:cs typeface="TH SarabunPSK" pitchFamily="34" charset="-34"/>
              </a:rPr>
              <a:t>, which may be arranged freely on the slide.</a:t>
            </a:r>
          </a:p>
          <a:p>
            <a:pPr algn="r">
              <a:lnSpc>
                <a:spcPct val="110000"/>
              </a:lnSpc>
              <a:buNone/>
            </a:pPr>
            <a:r>
              <a:rPr lang="en-US" sz="2200" dirty="0" smtClean="0">
                <a:latin typeface="TH SarabunPSK" pitchFamily="34" charset="-34"/>
                <a:cs typeface="TH SarabunPSK" pitchFamily="34" charset="-34"/>
              </a:rPr>
              <a:t>http://encyclopedia.thefreedictionary.com/Microsoft+powerpoint</a:t>
            </a:r>
          </a:p>
        </p:txBody>
      </p:sp>
      <p:pic>
        <p:nvPicPr>
          <p:cNvPr id="5122" name="Picture 2" descr="Microsoft PowerPoint Icon"/>
          <p:cNvPicPr>
            <a:picLocks noChangeAspect="1" noChangeArrowheads="1"/>
          </p:cNvPicPr>
          <p:nvPr/>
        </p:nvPicPr>
        <p:blipFill>
          <a:blip r:embed="rId2" cstate="print"/>
          <a:srcRect/>
          <a:stretch>
            <a:fillRect/>
          </a:stretch>
        </p:blipFill>
        <p:spPr bwMode="auto">
          <a:xfrm>
            <a:off x="8100392" y="188640"/>
            <a:ext cx="825624" cy="825624"/>
          </a:xfrm>
          <a:prstGeom prst="rect">
            <a:avLst/>
          </a:prstGeom>
          <a:noFill/>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5</a:t>
            </a:fld>
            <a:endParaRPr lang="th-TH"/>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4. Microsoft Access</a:t>
            </a:r>
            <a:endParaRPr lang="th-TH" dirty="0"/>
          </a:p>
        </p:txBody>
      </p:sp>
      <p:sp>
        <p:nvSpPr>
          <p:cNvPr id="3" name="ตัวยึดเนื้อหา 2"/>
          <p:cNvSpPr>
            <a:spLocks noGrp="1"/>
          </p:cNvSpPr>
          <p:nvPr>
            <p:ph idx="1"/>
          </p:nvPr>
        </p:nvSpPr>
        <p:spPr/>
        <p:txBody>
          <a:bodyPr vert="horz" lIns="91440" tIns="45720" rIns="91440" bIns="45720" rtlCol="0">
            <a:normAutofit fontScale="92500" lnSpcReduction="20000"/>
          </a:bodyPr>
          <a:lstStyle/>
          <a:p>
            <a:pPr>
              <a:lnSpc>
                <a:spcPct val="120000"/>
              </a:lnSpc>
            </a:pPr>
            <a:r>
              <a:rPr lang="en-US" dirty="0" smtClean="0">
                <a:latin typeface="TH SarabunPSK" pitchFamily="34" charset="-34"/>
                <a:cs typeface="TH SarabunPSK" pitchFamily="34" charset="-34"/>
              </a:rPr>
              <a:t>Microsoft Access is a pseudo-relational database management system from Microsoft that </a:t>
            </a:r>
            <a:r>
              <a:rPr lang="en-US" b="1" dirty="0" smtClean="0">
                <a:latin typeface="TH SarabunPSK" pitchFamily="34" charset="-34"/>
                <a:cs typeface="TH SarabunPSK" pitchFamily="34" charset="-34"/>
              </a:rPr>
              <a:t>combines</a:t>
            </a:r>
            <a:r>
              <a:rPr lang="en-US" dirty="0" smtClean="0">
                <a:latin typeface="TH SarabunPSK" pitchFamily="34" charset="-34"/>
                <a:cs typeface="TH SarabunPSK" pitchFamily="34" charset="-34"/>
              </a:rPr>
              <a:t> the relational </a:t>
            </a:r>
            <a:r>
              <a:rPr lang="en-US" b="1" dirty="0" smtClean="0">
                <a:solidFill>
                  <a:srgbClr val="0070C0"/>
                </a:solidFill>
                <a:latin typeface="TH SarabunPSK" pitchFamily="34" charset="-34"/>
                <a:cs typeface="TH SarabunPSK" pitchFamily="34" charset="-34"/>
              </a:rPr>
              <a:t>Microsoft Jet Database Engine </a:t>
            </a:r>
            <a:r>
              <a:rPr lang="en-US" dirty="0" smtClean="0">
                <a:latin typeface="TH SarabunPSK" pitchFamily="34" charset="-34"/>
                <a:cs typeface="TH SarabunPSK" pitchFamily="34" charset="-34"/>
              </a:rPr>
              <a:t>with a </a:t>
            </a:r>
            <a:r>
              <a:rPr lang="en-US" b="1" dirty="0" smtClean="0">
                <a:solidFill>
                  <a:srgbClr val="FF0000"/>
                </a:solidFill>
                <a:latin typeface="TH SarabunPSK" pitchFamily="34" charset="-34"/>
                <a:cs typeface="TH SarabunPSK" pitchFamily="34" charset="-34"/>
              </a:rPr>
              <a:t>graphical user interface and software-development tools</a:t>
            </a:r>
            <a:r>
              <a:rPr lang="en-US" dirty="0" smtClean="0">
                <a:latin typeface="TH SarabunPSK" pitchFamily="34" charset="-34"/>
                <a:cs typeface="TH SarabunPSK" pitchFamily="34" charset="-34"/>
              </a:rPr>
              <a:t>. It is a member of the Microsoft Office suite of applications, included in the Professional and higher editions or sold separately. Access stores data in its own format based on the Access Jet Database Engine. It can also </a:t>
            </a:r>
            <a:r>
              <a:rPr lang="en-US" b="1" dirty="0" smtClean="0">
                <a:latin typeface="TH SarabunPSK" pitchFamily="34" charset="-34"/>
                <a:cs typeface="TH SarabunPSK" pitchFamily="34" charset="-34"/>
              </a:rPr>
              <a:t>import or link directly </a:t>
            </a:r>
            <a:r>
              <a:rPr lang="en-US" dirty="0" smtClean="0">
                <a:latin typeface="TH SarabunPSK" pitchFamily="34" charset="-34"/>
                <a:cs typeface="TH SarabunPSK" pitchFamily="34" charset="-34"/>
              </a:rPr>
              <a:t>to data stored in other applications and databases.</a:t>
            </a:r>
          </a:p>
          <a:p>
            <a:pPr algn="r">
              <a:lnSpc>
                <a:spcPct val="120000"/>
              </a:lnSpc>
              <a:buNone/>
            </a:pPr>
            <a:r>
              <a:rPr lang="en-US" sz="2400" dirty="0" smtClean="0">
                <a:latin typeface="TH SarabunPSK" pitchFamily="34" charset="-34"/>
                <a:cs typeface="TH SarabunPSK" pitchFamily="34" charset="-34"/>
              </a:rPr>
              <a:t>http://encyclopedia.thefreedictionary.com/Microsoft+access</a:t>
            </a:r>
          </a:p>
        </p:txBody>
      </p:sp>
      <p:pic>
        <p:nvPicPr>
          <p:cNvPr id="6146" name="Picture 2" descr="Microsoft Office Access Icon"/>
          <p:cNvPicPr>
            <a:picLocks noChangeAspect="1" noChangeArrowheads="1"/>
          </p:cNvPicPr>
          <p:nvPr/>
        </p:nvPicPr>
        <p:blipFill>
          <a:blip r:embed="rId2" cstate="print"/>
          <a:srcRect/>
          <a:stretch>
            <a:fillRect/>
          </a:stretch>
        </p:blipFill>
        <p:spPr bwMode="auto">
          <a:xfrm>
            <a:off x="8091264" y="188641"/>
            <a:ext cx="936103" cy="936104"/>
          </a:xfrm>
          <a:prstGeom prst="rect">
            <a:avLst/>
          </a:prstGeom>
          <a:noFill/>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6</a:t>
            </a:fld>
            <a:endParaRPr lang="th-T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5. Microsoft Outlook</a:t>
            </a:r>
            <a:endParaRPr lang="th-TH" dirty="0"/>
          </a:p>
        </p:txBody>
      </p:sp>
      <p:sp>
        <p:nvSpPr>
          <p:cNvPr id="3" name="ตัวยึดเนื้อหา 2"/>
          <p:cNvSpPr>
            <a:spLocks noGrp="1"/>
          </p:cNvSpPr>
          <p:nvPr>
            <p:ph idx="1"/>
          </p:nvPr>
        </p:nvSpPr>
        <p:spPr/>
        <p:txBody>
          <a:bodyPr vert="horz" lIns="91440" tIns="45720" rIns="91440" bIns="45720" rtlCol="0">
            <a:normAutofit lnSpcReduction="10000"/>
          </a:bodyPr>
          <a:lstStyle/>
          <a:p>
            <a:pPr>
              <a:lnSpc>
                <a:spcPct val="130000"/>
              </a:lnSpc>
            </a:pPr>
            <a:r>
              <a:rPr lang="en-US" sz="3600" dirty="0" smtClean="0">
                <a:latin typeface="TH SarabunPSK" pitchFamily="34" charset="-34"/>
                <a:cs typeface="TH SarabunPSK" pitchFamily="34" charset="-34"/>
              </a:rPr>
              <a:t>Microsoft Outlook is a personal information manager from Microsoft, available both as a separate application as well as a part of the Microsoft Office suite. Although often used mainly as an </a:t>
            </a:r>
            <a:r>
              <a:rPr lang="en-US" sz="3600" b="1" dirty="0" smtClean="0">
                <a:solidFill>
                  <a:srgbClr val="0070C0"/>
                </a:solidFill>
                <a:latin typeface="TH SarabunPSK" pitchFamily="34" charset="-34"/>
                <a:cs typeface="TH SarabunPSK" pitchFamily="34" charset="-34"/>
              </a:rPr>
              <a:t>e-mail application</a:t>
            </a:r>
            <a:r>
              <a:rPr lang="en-US" sz="3600" dirty="0" smtClean="0">
                <a:latin typeface="TH SarabunPSK" pitchFamily="34" charset="-34"/>
                <a:cs typeface="TH SarabunPSK" pitchFamily="34" charset="-34"/>
              </a:rPr>
              <a:t>, it also includes </a:t>
            </a:r>
            <a:r>
              <a:rPr lang="en-US" sz="3600" b="1" dirty="0" smtClean="0">
                <a:solidFill>
                  <a:srgbClr val="FF0000"/>
                </a:solidFill>
                <a:latin typeface="TH SarabunPSK" pitchFamily="34" charset="-34"/>
                <a:cs typeface="TH SarabunPSK" pitchFamily="34" charset="-34"/>
              </a:rPr>
              <a:t>a calendar, task manager, contact manager, note taking, a journal and web browsing</a:t>
            </a:r>
            <a:r>
              <a:rPr lang="en-US" sz="3600" dirty="0" smtClean="0">
                <a:latin typeface="TH SarabunPSK" pitchFamily="34" charset="-34"/>
                <a:cs typeface="TH SarabunPSK" pitchFamily="34" charset="-34"/>
              </a:rPr>
              <a:t>.</a:t>
            </a:r>
          </a:p>
          <a:p>
            <a:pPr algn="r">
              <a:lnSpc>
                <a:spcPct val="130000"/>
              </a:lnSpc>
              <a:buNone/>
            </a:pPr>
            <a:r>
              <a:rPr lang="en-US" sz="2100" dirty="0" smtClean="0">
                <a:latin typeface="TH SarabunPSK" pitchFamily="34" charset="-34"/>
                <a:cs typeface="TH SarabunPSK" pitchFamily="34" charset="-34"/>
              </a:rPr>
              <a:t>http://encyclopedia.thefreedictionary.com/Microsoft+outlook</a:t>
            </a:r>
          </a:p>
          <a:p>
            <a:pPr>
              <a:lnSpc>
                <a:spcPct val="130000"/>
              </a:lnSpc>
            </a:pPr>
            <a:endParaRPr lang="en-US" sz="2400" dirty="0" smtClean="0">
              <a:latin typeface="TH SarabunPSK" pitchFamily="34" charset="-34"/>
              <a:cs typeface="TH SarabunPSK" pitchFamily="34" charset="-34"/>
            </a:endParaRPr>
          </a:p>
          <a:p>
            <a:pPr>
              <a:lnSpc>
                <a:spcPct val="130000"/>
              </a:lnSpc>
            </a:pPr>
            <a:endParaRPr lang="th-TH" sz="2400" dirty="0" smtClean="0">
              <a:latin typeface="TH SarabunPSK" pitchFamily="34" charset="-34"/>
              <a:cs typeface="TH SarabunPSK" pitchFamily="34" charset="-34"/>
            </a:endParaRPr>
          </a:p>
        </p:txBody>
      </p:sp>
      <p:pic>
        <p:nvPicPr>
          <p:cNvPr id="7170" name="Picture 2" descr="Microsoft Outlook Icon"/>
          <p:cNvPicPr>
            <a:picLocks noChangeAspect="1" noChangeArrowheads="1"/>
          </p:cNvPicPr>
          <p:nvPr/>
        </p:nvPicPr>
        <p:blipFill>
          <a:blip r:embed="rId2" cstate="print"/>
          <a:srcRect/>
          <a:stretch>
            <a:fillRect/>
          </a:stretch>
        </p:blipFill>
        <p:spPr bwMode="auto">
          <a:xfrm>
            <a:off x="8205936" y="188640"/>
            <a:ext cx="792088" cy="792088"/>
          </a:xfrm>
          <a:prstGeom prst="rect">
            <a:avLst/>
          </a:prstGeom>
          <a:noFill/>
        </p:spPr>
      </p:pic>
      <p:sp>
        <p:nvSpPr>
          <p:cNvPr id="5" name="ตัวยึดหมายเลขภาพนิ่ง 4"/>
          <p:cNvSpPr>
            <a:spLocks noGrp="1"/>
          </p:cNvSpPr>
          <p:nvPr>
            <p:ph type="sldNum" sz="quarter" idx="12"/>
          </p:nvPr>
        </p:nvSpPr>
        <p:spPr/>
        <p:txBody>
          <a:bodyPr/>
          <a:lstStyle/>
          <a:p>
            <a:fld id="{A5D03607-E180-4F73-B0BD-C48D1FAEFCDB}" type="slidenum">
              <a:rPr lang="th-TH" smtClean="0"/>
              <a:pPr/>
              <a:t>7</a:t>
            </a:fld>
            <a:endParaRPr lang="th-T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6. Microsoft Publisher</a:t>
            </a:r>
            <a:endParaRPr lang="th-TH" dirty="0"/>
          </a:p>
        </p:txBody>
      </p:sp>
      <p:sp>
        <p:nvSpPr>
          <p:cNvPr id="3" name="ตัวยึดเนื้อหา 2"/>
          <p:cNvSpPr>
            <a:spLocks noGrp="1"/>
          </p:cNvSpPr>
          <p:nvPr>
            <p:ph idx="1"/>
          </p:nvPr>
        </p:nvSpPr>
        <p:spPr>
          <a:xfrm>
            <a:off x="0" y="1268760"/>
            <a:ext cx="8686800" cy="5589240"/>
          </a:xfrm>
        </p:spPr>
        <p:txBody>
          <a:bodyPr vert="horz" lIns="91440" tIns="45720" rIns="91440" bIns="45720" rtlCol="0">
            <a:normAutofit/>
          </a:bodyPr>
          <a:lstStyle/>
          <a:p>
            <a:pPr>
              <a:lnSpc>
                <a:spcPct val="130000"/>
              </a:lnSpc>
            </a:pPr>
            <a:r>
              <a:rPr lang="en-US" sz="4000" dirty="0" smtClean="0">
                <a:latin typeface="TH SarabunPSK" pitchFamily="34" charset="-34"/>
                <a:cs typeface="TH SarabunPSK" pitchFamily="34" charset="-34"/>
              </a:rPr>
              <a:t>Microsoft Publisher, is a </a:t>
            </a:r>
            <a:r>
              <a:rPr lang="en-US" sz="4000" b="1" dirty="0" smtClean="0">
                <a:solidFill>
                  <a:srgbClr val="FF0000"/>
                </a:solidFill>
                <a:latin typeface="TH SarabunPSK" pitchFamily="34" charset="-34"/>
                <a:cs typeface="TH SarabunPSK" pitchFamily="34" charset="-34"/>
              </a:rPr>
              <a:t>desktop publishing application </a:t>
            </a:r>
            <a:r>
              <a:rPr lang="en-US" sz="4000" dirty="0" smtClean="0">
                <a:latin typeface="TH SarabunPSK" pitchFamily="34" charset="-34"/>
                <a:cs typeface="TH SarabunPSK" pitchFamily="34" charset="-34"/>
              </a:rPr>
              <a:t>from Microsoft. It is an entry-level application, differing from Microsoft Word in that the emphasis is placed on </a:t>
            </a:r>
            <a:r>
              <a:rPr lang="en-US" sz="4000" b="1" dirty="0" smtClean="0">
                <a:solidFill>
                  <a:srgbClr val="0070C0"/>
                </a:solidFill>
                <a:latin typeface="TH SarabunPSK" pitchFamily="34" charset="-34"/>
                <a:cs typeface="TH SarabunPSK" pitchFamily="34" charset="-34"/>
              </a:rPr>
              <a:t>page </a:t>
            </a:r>
            <a:r>
              <a:rPr lang="en-US" sz="4000" b="1" dirty="0" smtClean="0">
                <a:solidFill>
                  <a:srgbClr val="0070C0"/>
                </a:solidFill>
                <a:latin typeface="TH SarabunPSK" pitchFamily="34" charset="-34"/>
                <a:cs typeface="TH SarabunPSK" pitchFamily="34" charset="-34"/>
              </a:rPr>
              <a:t/>
            </a:r>
            <a:br>
              <a:rPr lang="en-US" sz="4000" b="1" dirty="0" smtClean="0">
                <a:solidFill>
                  <a:srgbClr val="0070C0"/>
                </a:solidFill>
                <a:latin typeface="TH SarabunPSK" pitchFamily="34" charset="-34"/>
                <a:cs typeface="TH SarabunPSK" pitchFamily="34" charset="-34"/>
              </a:rPr>
            </a:br>
            <a:r>
              <a:rPr lang="en-US" sz="4000" b="1" dirty="0" smtClean="0">
                <a:solidFill>
                  <a:srgbClr val="0070C0"/>
                </a:solidFill>
                <a:latin typeface="TH SarabunPSK" pitchFamily="34" charset="-34"/>
                <a:cs typeface="TH SarabunPSK" pitchFamily="34" charset="-34"/>
              </a:rPr>
              <a:t>layout </a:t>
            </a:r>
            <a:r>
              <a:rPr lang="en-US" sz="4000" b="1" dirty="0" smtClean="0">
                <a:solidFill>
                  <a:srgbClr val="0070C0"/>
                </a:solidFill>
                <a:latin typeface="TH SarabunPSK" pitchFamily="34" charset="-34"/>
                <a:cs typeface="TH SarabunPSK" pitchFamily="34" charset="-34"/>
              </a:rPr>
              <a:t>and design </a:t>
            </a:r>
            <a:r>
              <a:rPr lang="en-US" sz="4000" dirty="0" smtClean="0">
                <a:latin typeface="TH SarabunPSK" pitchFamily="34" charset="-34"/>
                <a:cs typeface="TH SarabunPSK" pitchFamily="34" charset="-34"/>
              </a:rPr>
              <a:t>rather than </a:t>
            </a:r>
            <a:r>
              <a:rPr lang="en-US" sz="4000" dirty="0" smtClean="0">
                <a:latin typeface="TH SarabunPSK" pitchFamily="34" charset="-34"/>
                <a:cs typeface="TH SarabunPSK" pitchFamily="34" charset="-34"/>
              </a:rPr>
              <a:t/>
            </a:r>
            <a:br>
              <a:rPr lang="en-US" sz="4000" dirty="0" smtClean="0">
                <a:latin typeface="TH SarabunPSK" pitchFamily="34" charset="-34"/>
                <a:cs typeface="TH SarabunPSK" pitchFamily="34" charset="-34"/>
              </a:rPr>
            </a:br>
            <a:r>
              <a:rPr lang="en-US" sz="4000" dirty="0" smtClean="0">
                <a:latin typeface="TH SarabunPSK" pitchFamily="34" charset="-34"/>
                <a:cs typeface="TH SarabunPSK" pitchFamily="34" charset="-34"/>
              </a:rPr>
              <a:t>text </a:t>
            </a:r>
            <a:r>
              <a:rPr lang="en-US" sz="4000" dirty="0" smtClean="0">
                <a:latin typeface="TH SarabunPSK" pitchFamily="34" charset="-34"/>
                <a:cs typeface="TH SarabunPSK" pitchFamily="34" charset="-34"/>
              </a:rPr>
              <a:t>composition and proofing.</a:t>
            </a:r>
          </a:p>
          <a:p>
            <a:pPr>
              <a:lnSpc>
                <a:spcPct val="130000"/>
              </a:lnSpc>
              <a:buNone/>
            </a:pPr>
            <a:r>
              <a:rPr lang="en-US" sz="1900" dirty="0" smtClean="0">
                <a:latin typeface="TH SarabunPSK" pitchFamily="34" charset="-34"/>
                <a:cs typeface="TH SarabunPSK" pitchFamily="34" charset="-34"/>
              </a:rPr>
              <a:t>http://encyclopedia.thefreedictionary.com/Microsoft+publisher</a:t>
            </a:r>
          </a:p>
          <a:p>
            <a:pPr>
              <a:lnSpc>
                <a:spcPct val="130000"/>
              </a:lnSpc>
              <a:buNone/>
            </a:pPr>
            <a:endParaRPr lang="th-TH" sz="2400" dirty="0" smtClean="0">
              <a:latin typeface="TH SarabunPSK" pitchFamily="34" charset="-34"/>
              <a:cs typeface="TH SarabunPSK" pitchFamily="34" charset="-34"/>
            </a:endParaRPr>
          </a:p>
        </p:txBody>
      </p:sp>
      <p:pic>
        <p:nvPicPr>
          <p:cNvPr id="8194" name="Picture 2" descr="Publisher 2010 icon.png"/>
          <p:cNvPicPr>
            <a:picLocks noChangeAspect="1" noChangeArrowheads="1"/>
          </p:cNvPicPr>
          <p:nvPr/>
        </p:nvPicPr>
        <p:blipFill>
          <a:blip r:embed="rId2" cstate="print"/>
          <a:srcRect/>
          <a:stretch>
            <a:fillRect/>
          </a:stretch>
        </p:blipFill>
        <p:spPr bwMode="auto">
          <a:xfrm>
            <a:off x="8244408" y="188640"/>
            <a:ext cx="753616" cy="753616"/>
          </a:xfrm>
          <a:prstGeom prst="rect">
            <a:avLst/>
          </a:prstGeom>
          <a:noFill/>
        </p:spPr>
      </p:pic>
      <p:pic>
        <p:nvPicPr>
          <p:cNvPr id="52226" name="Picture 2" descr="http://img.creativemark.co.uk/uploads/images/238/12238/largeImg.jpg"/>
          <p:cNvPicPr>
            <a:picLocks noChangeAspect="1" noChangeArrowheads="1"/>
          </p:cNvPicPr>
          <p:nvPr/>
        </p:nvPicPr>
        <p:blipFill>
          <a:blip r:embed="rId3" cstate="print"/>
          <a:srcRect/>
          <a:stretch>
            <a:fillRect/>
          </a:stretch>
        </p:blipFill>
        <p:spPr bwMode="auto">
          <a:xfrm>
            <a:off x="5220072" y="3717032"/>
            <a:ext cx="3724378" cy="2852936"/>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8</a:t>
            </a:fld>
            <a:endParaRPr lang="th-TH"/>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en-US" dirty="0" smtClean="0"/>
              <a:t>7. Microsoft </a:t>
            </a:r>
            <a:r>
              <a:rPr lang="en-US" dirty="0" err="1" smtClean="0"/>
              <a:t>Onenote</a:t>
            </a:r>
            <a:endParaRPr lang="th-TH" dirty="0"/>
          </a:p>
        </p:txBody>
      </p:sp>
      <p:sp>
        <p:nvSpPr>
          <p:cNvPr id="3" name="ตัวยึดเนื้อหา 2"/>
          <p:cNvSpPr>
            <a:spLocks noGrp="1"/>
          </p:cNvSpPr>
          <p:nvPr>
            <p:ph idx="1"/>
          </p:nvPr>
        </p:nvSpPr>
        <p:spPr>
          <a:xfrm>
            <a:off x="0" y="1124744"/>
            <a:ext cx="9144000" cy="5733256"/>
          </a:xfrm>
        </p:spPr>
        <p:txBody>
          <a:bodyPr vert="horz" lIns="91440" tIns="45720" rIns="91440" bIns="45720" rtlCol="0">
            <a:normAutofit fontScale="77500" lnSpcReduction="20000"/>
          </a:bodyPr>
          <a:lstStyle/>
          <a:p>
            <a:pPr>
              <a:lnSpc>
                <a:spcPct val="150000"/>
              </a:lnSpc>
            </a:pPr>
            <a:r>
              <a:rPr lang="en-US" sz="3600" dirty="0" smtClean="0">
                <a:latin typeface="TH SarabunPSK" pitchFamily="34" charset="-34"/>
                <a:cs typeface="TH SarabunPSK" pitchFamily="34" charset="-34"/>
              </a:rPr>
              <a:t>Microsoft OneNote  is a software package </a:t>
            </a:r>
            <a:r>
              <a:rPr lang="en-US" sz="3600" b="1" dirty="0" smtClean="0">
                <a:solidFill>
                  <a:srgbClr val="FF0000"/>
                </a:solidFill>
                <a:latin typeface="TH SarabunPSK" pitchFamily="34" charset="-34"/>
                <a:cs typeface="TH SarabunPSK" pitchFamily="34" charset="-34"/>
              </a:rPr>
              <a:t>for free-form information gathering and multi-user collaboration</a:t>
            </a:r>
            <a:r>
              <a:rPr lang="en-US" sz="3600" dirty="0" smtClean="0">
                <a:latin typeface="TH SarabunPSK" pitchFamily="34" charset="-34"/>
                <a:cs typeface="TH SarabunPSK" pitchFamily="34" charset="-34"/>
              </a:rPr>
              <a:t>. While OneNote is most commonly used on </a:t>
            </a:r>
            <a:r>
              <a:rPr lang="en-US" sz="3600" b="1" dirty="0" smtClean="0">
                <a:solidFill>
                  <a:srgbClr val="0070C0"/>
                </a:solidFill>
                <a:latin typeface="TH SarabunPSK" pitchFamily="34" charset="-34"/>
                <a:cs typeface="TH SarabunPSK" pitchFamily="34" charset="-34"/>
              </a:rPr>
              <a:t>laptops or desktop PCs</a:t>
            </a:r>
            <a:r>
              <a:rPr lang="en-US" sz="3600" dirty="0" smtClean="0">
                <a:latin typeface="TH SarabunPSK" pitchFamily="34" charset="-34"/>
                <a:cs typeface="TH SarabunPSK" pitchFamily="34" charset="-34"/>
              </a:rPr>
              <a:t>, it has additional features for use </a:t>
            </a:r>
            <a:r>
              <a:rPr lang="en-US" sz="3800" b="1" i="1" dirty="0" smtClean="0">
                <a:latin typeface="TH SarabunPSK" pitchFamily="34" charset="-34"/>
                <a:cs typeface="TH SarabunPSK" pitchFamily="34" charset="-34"/>
              </a:rPr>
              <a:t>on pen-enabled Tablet PCs</a:t>
            </a:r>
            <a:r>
              <a:rPr lang="en-US" sz="3600" dirty="0" smtClean="0">
                <a:latin typeface="TH SarabunPSK" pitchFamily="34" charset="-34"/>
                <a:cs typeface="TH SarabunPSK" pitchFamily="34" charset="-34"/>
              </a:rPr>
              <a:t>, in environments where pen, audio or video notes are more appropriate than an intensive use of keyboard. OneNote's interface is an </a:t>
            </a:r>
            <a:r>
              <a:rPr lang="en-US" sz="3600" dirty="0" smtClean="0">
                <a:latin typeface="TH SarabunPSK" pitchFamily="34" charset="-34"/>
                <a:cs typeface="TH SarabunPSK" pitchFamily="34" charset="-34"/>
              </a:rPr>
              <a:t/>
            </a:r>
            <a:br>
              <a:rPr lang="en-US" sz="3600" dirty="0" smtClean="0">
                <a:latin typeface="TH SarabunPSK" pitchFamily="34" charset="-34"/>
                <a:cs typeface="TH SarabunPSK" pitchFamily="34" charset="-34"/>
              </a:rPr>
            </a:br>
            <a:r>
              <a:rPr lang="en-US" sz="3600" dirty="0" smtClean="0">
                <a:latin typeface="TH SarabunPSK" pitchFamily="34" charset="-34"/>
                <a:cs typeface="TH SarabunPSK" pitchFamily="34" charset="-34"/>
              </a:rPr>
              <a:t>electronic </a:t>
            </a:r>
            <a:r>
              <a:rPr lang="en-US" sz="3600" dirty="0" smtClean="0">
                <a:latin typeface="TH SarabunPSK" pitchFamily="34" charset="-34"/>
                <a:cs typeface="TH SarabunPSK" pitchFamily="34" charset="-34"/>
              </a:rPr>
              <a:t>version of the familiar </a:t>
            </a:r>
            <a:r>
              <a:rPr lang="en-US" sz="3600" b="1" dirty="0" smtClean="0">
                <a:solidFill>
                  <a:srgbClr val="0070C0"/>
                </a:solidFill>
                <a:latin typeface="TH SarabunPSK" pitchFamily="34" charset="-34"/>
                <a:cs typeface="TH SarabunPSK" pitchFamily="34" charset="-34"/>
              </a:rPr>
              <a:t>tabbed ring </a:t>
            </a:r>
            <a:r>
              <a:rPr lang="en-US" sz="3600" b="1" dirty="0" smtClean="0">
                <a:solidFill>
                  <a:srgbClr val="0070C0"/>
                </a:solidFill>
                <a:latin typeface="TH SarabunPSK" pitchFamily="34" charset="-34"/>
                <a:cs typeface="TH SarabunPSK" pitchFamily="34" charset="-34"/>
              </a:rPr>
              <a:t/>
            </a:r>
            <a:br>
              <a:rPr lang="en-US" sz="3600" b="1" dirty="0" smtClean="0">
                <a:solidFill>
                  <a:srgbClr val="0070C0"/>
                </a:solidFill>
                <a:latin typeface="TH SarabunPSK" pitchFamily="34" charset="-34"/>
                <a:cs typeface="TH SarabunPSK" pitchFamily="34" charset="-34"/>
              </a:rPr>
            </a:br>
            <a:r>
              <a:rPr lang="en-US" sz="3600" b="1" dirty="0" smtClean="0">
                <a:solidFill>
                  <a:srgbClr val="0070C0"/>
                </a:solidFill>
                <a:latin typeface="TH SarabunPSK" pitchFamily="34" charset="-34"/>
                <a:cs typeface="TH SarabunPSK" pitchFamily="34" charset="-34"/>
              </a:rPr>
              <a:t>binder </a:t>
            </a:r>
            <a:r>
              <a:rPr lang="en-US" sz="3600" dirty="0" smtClean="0">
                <a:latin typeface="TH SarabunPSK" pitchFamily="34" charset="-34"/>
                <a:cs typeface="TH SarabunPSK" pitchFamily="34" charset="-34"/>
              </a:rPr>
              <a:t>which </a:t>
            </a:r>
            <a:r>
              <a:rPr lang="en-US" sz="3600" dirty="0" smtClean="0">
                <a:latin typeface="TH SarabunPSK" pitchFamily="34" charset="-34"/>
                <a:cs typeface="TH SarabunPSK" pitchFamily="34" charset="-34"/>
              </a:rPr>
              <a:t>can be used directly for making </a:t>
            </a:r>
            <a:r>
              <a:rPr lang="en-US" sz="3600" dirty="0" smtClean="0">
                <a:latin typeface="TH SarabunPSK" pitchFamily="34" charset="-34"/>
                <a:cs typeface="TH SarabunPSK" pitchFamily="34" charset="-34"/>
              </a:rPr>
              <a:t/>
            </a:r>
            <a:br>
              <a:rPr lang="en-US" sz="3600" dirty="0" smtClean="0">
                <a:latin typeface="TH SarabunPSK" pitchFamily="34" charset="-34"/>
                <a:cs typeface="TH SarabunPSK" pitchFamily="34" charset="-34"/>
              </a:rPr>
            </a:br>
            <a:r>
              <a:rPr lang="en-US" sz="3600" dirty="0" smtClean="0">
                <a:latin typeface="TH SarabunPSK" pitchFamily="34" charset="-34"/>
                <a:cs typeface="TH SarabunPSK" pitchFamily="34" charset="-34"/>
              </a:rPr>
              <a:t>notes, </a:t>
            </a:r>
            <a:r>
              <a:rPr lang="en-US" sz="3600" dirty="0" smtClean="0">
                <a:latin typeface="TH SarabunPSK" pitchFamily="34" charset="-34"/>
                <a:cs typeface="TH SarabunPSK" pitchFamily="34" charset="-34"/>
              </a:rPr>
              <a:t>but also to gather material obtained </a:t>
            </a:r>
            <a:r>
              <a:rPr lang="en-US" sz="3600" dirty="0" smtClean="0">
                <a:latin typeface="TH SarabunPSK" pitchFamily="34" charset="-34"/>
                <a:cs typeface="TH SarabunPSK" pitchFamily="34" charset="-34"/>
              </a:rPr>
              <a:t/>
            </a:r>
            <a:br>
              <a:rPr lang="en-US" sz="3600" dirty="0" smtClean="0">
                <a:latin typeface="TH SarabunPSK" pitchFamily="34" charset="-34"/>
                <a:cs typeface="TH SarabunPSK" pitchFamily="34" charset="-34"/>
              </a:rPr>
            </a:br>
            <a:r>
              <a:rPr lang="en-US" sz="3600" dirty="0" smtClean="0">
                <a:latin typeface="TH SarabunPSK" pitchFamily="34" charset="-34"/>
                <a:cs typeface="TH SarabunPSK" pitchFamily="34" charset="-34"/>
              </a:rPr>
              <a:t>from </a:t>
            </a:r>
            <a:r>
              <a:rPr lang="en-US" sz="3600" dirty="0" smtClean="0">
                <a:latin typeface="TH SarabunPSK" pitchFamily="34" charset="-34"/>
                <a:cs typeface="TH SarabunPSK" pitchFamily="34" charset="-34"/>
              </a:rPr>
              <a:t>other applications. </a:t>
            </a:r>
          </a:p>
          <a:p>
            <a:pPr>
              <a:lnSpc>
                <a:spcPct val="150000"/>
              </a:lnSpc>
              <a:buNone/>
            </a:pPr>
            <a:r>
              <a:rPr lang="en-US" sz="2500" dirty="0" smtClean="0">
                <a:latin typeface="TH SarabunPSK" pitchFamily="34" charset="-34"/>
                <a:cs typeface="TH SarabunPSK" pitchFamily="34" charset="-34"/>
              </a:rPr>
              <a:t>http://encyclopedia.thefreedictionary.com/Microsoft+onenote</a:t>
            </a:r>
          </a:p>
          <a:p>
            <a:pPr>
              <a:lnSpc>
                <a:spcPct val="150000"/>
              </a:lnSpc>
              <a:buNone/>
            </a:pPr>
            <a:endParaRPr lang="th-TH" sz="2400" dirty="0" smtClean="0">
              <a:latin typeface="TH SarabunPSK" pitchFamily="34" charset="-34"/>
              <a:cs typeface="TH SarabunPSK" pitchFamily="34" charset="-34"/>
            </a:endParaRPr>
          </a:p>
        </p:txBody>
      </p:sp>
      <p:pic>
        <p:nvPicPr>
          <p:cNvPr id="9218" name="Picture 2" descr="Microsoft Office OneNote Icon"/>
          <p:cNvPicPr>
            <a:picLocks noChangeAspect="1" noChangeArrowheads="1"/>
          </p:cNvPicPr>
          <p:nvPr/>
        </p:nvPicPr>
        <p:blipFill>
          <a:blip r:embed="rId2" cstate="print"/>
          <a:srcRect/>
          <a:stretch>
            <a:fillRect/>
          </a:stretch>
        </p:blipFill>
        <p:spPr bwMode="auto">
          <a:xfrm>
            <a:off x="8205936" y="188640"/>
            <a:ext cx="792088" cy="792088"/>
          </a:xfrm>
          <a:prstGeom prst="rect">
            <a:avLst/>
          </a:prstGeom>
          <a:noFill/>
        </p:spPr>
      </p:pic>
      <p:pic>
        <p:nvPicPr>
          <p:cNvPr id="51202" name="Picture 2" descr="http://vic20.files.wordpress.com/2007/08/onenote.jpg"/>
          <p:cNvPicPr>
            <a:picLocks noChangeAspect="1" noChangeArrowheads="1"/>
          </p:cNvPicPr>
          <p:nvPr/>
        </p:nvPicPr>
        <p:blipFill>
          <a:blip r:embed="rId3" cstate="print"/>
          <a:srcRect/>
          <a:stretch>
            <a:fillRect/>
          </a:stretch>
        </p:blipFill>
        <p:spPr bwMode="auto">
          <a:xfrm>
            <a:off x="5530490" y="4005064"/>
            <a:ext cx="3431047" cy="2574455"/>
          </a:xfrm>
          <a:prstGeom prst="rect">
            <a:avLst/>
          </a:prstGeom>
          <a:ln>
            <a:noFill/>
          </a:ln>
          <a:effectLst>
            <a:outerShdw blurRad="292100" dist="139700" dir="2700000" algn="tl" rotWithShape="0">
              <a:srgbClr val="333333">
                <a:alpha val="65000"/>
              </a:srgbClr>
            </a:outerShdw>
          </a:effectLst>
        </p:spPr>
      </p:pic>
      <p:sp>
        <p:nvSpPr>
          <p:cNvPr id="6" name="ตัวยึดหมายเลขภาพนิ่ง 5"/>
          <p:cNvSpPr>
            <a:spLocks noGrp="1"/>
          </p:cNvSpPr>
          <p:nvPr>
            <p:ph type="sldNum" sz="quarter" idx="12"/>
          </p:nvPr>
        </p:nvSpPr>
        <p:spPr/>
        <p:txBody>
          <a:bodyPr/>
          <a:lstStyle/>
          <a:p>
            <a:fld id="{A5D03607-E180-4F73-B0BD-C48D1FAEFCDB}" type="slidenum">
              <a:rPr lang="th-TH" smtClean="0"/>
              <a:pPr/>
              <a:t>9</a:t>
            </a:fld>
            <a:endParaRPr lang="th-TH"/>
          </a:p>
        </p:txBody>
      </p:sp>
    </p:spTree>
  </p:cSld>
  <p:clrMapOvr>
    <a:masterClrMapping/>
  </p:clrMapOvr>
</p:sld>
</file>

<file path=ppt/theme/theme1.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336</TotalTime>
  <Words>1776</Words>
  <Application>Microsoft Office PowerPoint</Application>
  <PresentationFormat>นำเสนอทางหน้าจอ (4:3)</PresentationFormat>
  <Paragraphs>277</Paragraphs>
  <Slides>48</Slides>
  <Notes>8</Notes>
  <HiddenSlides>0</HiddenSlides>
  <MMClips>0</MMClips>
  <ScaleCrop>false</ScaleCrop>
  <HeadingPairs>
    <vt:vector size="4" baseType="variant">
      <vt:variant>
        <vt:lpstr>ชุดรูปแบบ</vt:lpstr>
      </vt:variant>
      <vt:variant>
        <vt:i4>1</vt:i4>
      </vt:variant>
      <vt:variant>
        <vt:lpstr>ชื่อเรื่องภาพนิ่ง</vt:lpstr>
      </vt:variant>
      <vt:variant>
        <vt:i4>48</vt:i4>
      </vt:variant>
    </vt:vector>
  </HeadingPairs>
  <TitlesOfParts>
    <vt:vector size="49" baseType="lpstr">
      <vt:lpstr>ชุดรูปแบบของ Office</vt:lpstr>
      <vt:lpstr>Microsoft office 2010</vt:lpstr>
      <vt:lpstr>Microsoft Office</vt:lpstr>
      <vt:lpstr>1. Microsoft Word</vt:lpstr>
      <vt:lpstr>2. Microsoft Excel</vt:lpstr>
      <vt:lpstr>3. Microsoft Powerpoint</vt:lpstr>
      <vt:lpstr>4. Microsoft Access</vt:lpstr>
      <vt:lpstr>5. Microsoft Outlook</vt:lpstr>
      <vt:lpstr>6. Microsoft Publisher</vt:lpstr>
      <vt:lpstr>7. Microsoft Onenote</vt:lpstr>
      <vt:lpstr>8. Microsoft Sharepoint</vt:lpstr>
      <vt:lpstr>9. Microsoft Infopath</vt:lpstr>
      <vt:lpstr>10. Microsoft Frontpage</vt:lpstr>
      <vt:lpstr>Powerpoint</vt:lpstr>
      <vt:lpstr>การเตรียมการนำเสนอ (Preparation)</vt:lpstr>
      <vt:lpstr>การวางแผนจัดทำสไลด์ (Slide Planning)</vt:lpstr>
      <vt:lpstr>ลักษณะเอกสารนำเสนอ (Slide Design)</vt:lpstr>
      <vt:lpstr>Save as</vt:lpstr>
      <vt:lpstr>Ribbon menu of Powerpoint</vt:lpstr>
      <vt:lpstr>Diagram</vt:lpstr>
      <vt:lpstr>SmartArt</vt:lpstr>
      <vt:lpstr>Organization Chart</vt:lpstr>
      <vt:lpstr>Chart</vt:lpstr>
      <vt:lpstr>ภาพตัดแปะ (Clipart)</vt:lpstr>
      <vt:lpstr>Wordart</vt:lpstr>
      <vt:lpstr>ภาพรวม (Layout)</vt:lpstr>
      <vt:lpstr>Smartart</vt:lpstr>
      <vt:lpstr>Graph &amp; Table</vt:lpstr>
      <vt:lpstr>Others</vt:lpstr>
      <vt:lpstr>Exercise</vt:lpstr>
      <vt:lpstr>Microsoft word</vt:lpstr>
      <vt:lpstr>Ribbon menu</vt:lpstr>
      <vt:lpstr>Split section</vt:lpstr>
      <vt:lpstr>Insert page number</vt:lpstr>
      <vt:lpstr>Page difference</vt:lpstr>
      <vt:lpstr>Viewing</vt:lpstr>
      <vt:lpstr>Switch for spelling check</vt:lpstr>
      <vt:lpstr>Background with character</vt:lpstr>
      <vt:lpstr>Microsoft Excel</vt:lpstr>
      <vt:lpstr>Ribbon menu </vt:lpstr>
      <vt:lpstr>Function</vt:lpstr>
      <vt:lpstr>if</vt:lpstr>
      <vt:lpstr>Pivot table : Rows &amp; Value</vt:lpstr>
      <vt:lpstr>Pivottable : filter</vt:lpstr>
      <vt:lpstr>Pivottable : column</vt:lpstr>
      <vt:lpstr>Sheet reference</vt:lpstr>
      <vt:lpstr>Term: Embed</vt:lpstr>
      <vt:lpstr>Term: CSV application</vt:lpstr>
      <vt:lpstr>ภาพนิ่ง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office 2010</dc:title>
  <dc:creator>Compaq</dc:creator>
  <cp:lastModifiedBy>Compaq</cp:lastModifiedBy>
  <cp:revision>57</cp:revision>
  <dcterms:created xsi:type="dcterms:W3CDTF">2012-09-05T08:26:57Z</dcterms:created>
  <dcterms:modified xsi:type="dcterms:W3CDTF">2013-08-23T04:32:31Z</dcterms:modified>
</cp:coreProperties>
</file>