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9"/>
  </p:notesMasterIdLst>
  <p:sldIdLst>
    <p:sldId id="258" r:id="rId5"/>
    <p:sldId id="267" r:id="rId6"/>
    <p:sldId id="268" r:id="rId7"/>
    <p:sldId id="269" r:id="rId8"/>
    <p:sldId id="272" r:id="rId9"/>
    <p:sldId id="273" r:id="rId10"/>
    <p:sldId id="274" r:id="rId11"/>
    <p:sldId id="275" r:id="rId12"/>
    <p:sldId id="270" r:id="rId13"/>
    <p:sldId id="276" r:id="rId14"/>
    <p:sldId id="277" r:id="rId15"/>
    <p:sldId id="278" r:id="rId16"/>
    <p:sldId id="279" r:id="rId17"/>
    <p:sldId id="280" r:id="rId18"/>
    <p:sldId id="281" r:id="rId19"/>
    <p:sldId id="271" r:id="rId20"/>
    <p:sldId id="282" r:id="rId21"/>
    <p:sldId id="289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AC05D-0CCA-CD80-83E7-9F80DEE721CA}" v="10" dt="2020-12-26T10:34:07.011"/>
    <p1510:client id="{9C1A8075-1FAA-502F-3DB8-74F4F2C2D921}" v="4" dt="2020-12-26T09:00:39.899"/>
    <p1510:client id="{A2A70A37-61BF-8560-E555-64AB03BE7345}" v="151" dt="2020-12-26T09:54:50.687"/>
    <p1510:client id="{C0E84FBC-C0DD-FD03-A266-966698850693}" v="76" dt="2020-12-26T12:02:03.359"/>
    <p1510:client id="{D74C2085-E5B6-F05B-9EFD-58CC5B05E826}" v="478" dt="2020-12-26T09:43:24.224"/>
    <p1510:client id="{FFE43AC9-97EE-7560-E30A-A632784276B6}" v="475" dt="2020-12-26T12:45:11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B4512-848A-4EE9-A65B-B9EA521335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EA5BB-E7B0-493A-A2BD-454FA0ECC995}">
      <dgm:prSet phldrT="[Text]"/>
      <dgm:spPr/>
      <dgm:t>
        <a:bodyPr/>
        <a:lstStyle/>
        <a:p>
          <a:r>
            <a:rPr lang="en-US" dirty="0"/>
            <a:t>Nguyen Thai An</a:t>
          </a:r>
        </a:p>
      </dgm:t>
    </dgm:pt>
    <dgm:pt modelId="{DC0A8744-7000-49CB-B921-CDCDD285EAD1}" type="parTrans" cxnId="{393D7925-B6A3-44EA-ADBB-43A5CDC2DCBB}">
      <dgm:prSet/>
      <dgm:spPr/>
      <dgm:t>
        <a:bodyPr/>
        <a:lstStyle/>
        <a:p>
          <a:endParaRPr lang="en-US"/>
        </a:p>
      </dgm:t>
    </dgm:pt>
    <dgm:pt modelId="{541A1FE6-B212-4527-B37A-1612E3254577}" type="sibTrans" cxnId="{393D7925-B6A3-44EA-ADBB-43A5CDC2DCBB}">
      <dgm:prSet/>
      <dgm:spPr/>
      <dgm:t>
        <a:bodyPr/>
        <a:lstStyle/>
        <a:p>
          <a:endParaRPr lang="en-US"/>
        </a:p>
      </dgm:t>
    </dgm:pt>
    <dgm:pt modelId="{E0DB210A-6EB3-4453-81AE-73CFFC86D6C7}">
      <dgm:prSet phldrT="[Text]"/>
      <dgm:spPr/>
      <dgm:t>
        <a:bodyPr/>
        <a:lstStyle/>
        <a:p>
          <a:r>
            <a:rPr lang="en-US" dirty="0"/>
            <a:t>Vu Minh Hoang</a:t>
          </a:r>
        </a:p>
      </dgm:t>
    </dgm:pt>
    <dgm:pt modelId="{CEA53E39-DE37-44A4-8A90-97C9862FABE6}" type="parTrans" cxnId="{F6DA9467-137F-460B-9FA6-1F860FE33E39}">
      <dgm:prSet/>
      <dgm:spPr/>
      <dgm:t>
        <a:bodyPr/>
        <a:lstStyle/>
        <a:p>
          <a:endParaRPr lang="en-US"/>
        </a:p>
      </dgm:t>
    </dgm:pt>
    <dgm:pt modelId="{11BF3825-2A79-40BF-9169-09D2E5106182}" type="sibTrans" cxnId="{F6DA9467-137F-460B-9FA6-1F860FE33E39}">
      <dgm:prSet/>
      <dgm:spPr/>
      <dgm:t>
        <a:bodyPr/>
        <a:lstStyle/>
        <a:p>
          <a:endParaRPr lang="en-US"/>
        </a:p>
      </dgm:t>
    </dgm:pt>
    <dgm:pt modelId="{8F06A2BC-A353-46AF-B346-B8954CF29D55}">
      <dgm:prSet phldrT="[Text]"/>
      <dgm:spPr/>
      <dgm:t>
        <a:bodyPr/>
        <a:lstStyle/>
        <a:p>
          <a:r>
            <a:rPr lang="en-US" dirty="0"/>
            <a:t>Bui </a:t>
          </a:r>
          <a:r>
            <a:rPr lang="en-US" dirty="0" err="1"/>
            <a:t>Tu</a:t>
          </a:r>
          <a:r>
            <a:rPr lang="en-US" dirty="0"/>
            <a:t> Hoang</a:t>
          </a:r>
        </a:p>
      </dgm:t>
    </dgm:pt>
    <dgm:pt modelId="{A403C824-44FF-42AF-BDB4-AE8E75009048}" type="parTrans" cxnId="{335259E6-5011-4B99-B42E-31F8C00BD200}">
      <dgm:prSet/>
      <dgm:spPr/>
      <dgm:t>
        <a:bodyPr/>
        <a:lstStyle/>
        <a:p>
          <a:endParaRPr lang="en-US"/>
        </a:p>
      </dgm:t>
    </dgm:pt>
    <dgm:pt modelId="{A60FFC93-A4CF-4765-9B14-B79F3754A4E9}" type="sibTrans" cxnId="{335259E6-5011-4B99-B42E-31F8C00BD200}">
      <dgm:prSet/>
      <dgm:spPr/>
      <dgm:t>
        <a:bodyPr/>
        <a:lstStyle/>
        <a:p>
          <a:endParaRPr lang="en-US"/>
        </a:p>
      </dgm:t>
    </dgm:pt>
    <dgm:pt modelId="{48A2576C-7A39-46F0-8B42-27481ED333E6}">
      <dgm:prSet phldrT="[Text]"/>
      <dgm:spPr/>
      <dgm:t>
        <a:bodyPr/>
        <a:lstStyle/>
        <a:p>
          <a:r>
            <a:rPr lang="en-US" dirty="0"/>
            <a:t>Nguyen </a:t>
          </a:r>
          <a:r>
            <a:rPr lang="en-US" dirty="0" err="1"/>
            <a:t>Manh</a:t>
          </a:r>
          <a:r>
            <a:rPr lang="en-US" dirty="0"/>
            <a:t> </a:t>
          </a:r>
          <a:r>
            <a:rPr lang="en-US" dirty="0" err="1"/>
            <a:t>Khang</a:t>
          </a:r>
          <a:endParaRPr lang="en-US" dirty="0"/>
        </a:p>
      </dgm:t>
    </dgm:pt>
    <dgm:pt modelId="{A909D254-91A4-4531-AEBD-82C7FDD34E1E}" type="parTrans" cxnId="{74197CA4-2796-438D-BD48-A3F4E089496F}">
      <dgm:prSet/>
      <dgm:spPr/>
      <dgm:t>
        <a:bodyPr/>
        <a:lstStyle/>
        <a:p>
          <a:endParaRPr lang="en-US"/>
        </a:p>
      </dgm:t>
    </dgm:pt>
    <dgm:pt modelId="{BABFF7C3-504F-46F4-B5A9-6640D098A5BE}" type="sibTrans" cxnId="{74197CA4-2796-438D-BD48-A3F4E089496F}">
      <dgm:prSet/>
      <dgm:spPr/>
      <dgm:t>
        <a:bodyPr/>
        <a:lstStyle/>
        <a:p>
          <a:endParaRPr lang="en-US"/>
        </a:p>
      </dgm:t>
    </dgm:pt>
    <dgm:pt modelId="{B5315FC1-391F-4264-AE4B-30794A633511}" type="pres">
      <dgm:prSet presAssocID="{4C9B4512-848A-4EE9-A65B-B9EA521335FA}" presName="linear" presStyleCnt="0">
        <dgm:presLayoutVars>
          <dgm:dir/>
          <dgm:animLvl val="lvl"/>
          <dgm:resizeHandles val="exact"/>
        </dgm:presLayoutVars>
      </dgm:prSet>
      <dgm:spPr/>
    </dgm:pt>
    <dgm:pt modelId="{42717167-4237-4DF2-A938-C7D2D01EFB5C}" type="pres">
      <dgm:prSet presAssocID="{7EFEA5BB-E7B0-493A-A2BD-454FA0ECC995}" presName="parentLin" presStyleCnt="0"/>
      <dgm:spPr/>
    </dgm:pt>
    <dgm:pt modelId="{F1AD2FA4-611F-4DCB-B38F-2D73481D0011}" type="pres">
      <dgm:prSet presAssocID="{7EFEA5BB-E7B0-493A-A2BD-454FA0ECC995}" presName="parentLeftMargin" presStyleLbl="node1" presStyleIdx="0" presStyleCnt="4"/>
      <dgm:spPr/>
    </dgm:pt>
    <dgm:pt modelId="{3D77AAF6-E86E-4D16-BFA0-C73574DE1468}" type="pres">
      <dgm:prSet presAssocID="{7EFEA5BB-E7B0-493A-A2BD-454FA0ECC9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D2E1B5-0635-4036-A368-5650C5290A29}" type="pres">
      <dgm:prSet presAssocID="{7EFEA5BB-E7B0-493A-A2BD-454FA0ECC995}" presName="negativeSpace" presStyleCnt="0"/>
      <dgm:spPr/>
    </dgm:pt>
    <dgm:pt modelId="{21DD5498-A745-488C-B433-456BA932DB13}" type="pres">
      <dgm:prSet presAssocID="{7EFEA5BB-E7B0-493A-A2BD-454FA0ECC995}" presName="childText" presStyleLbl="conFgAcc1" presStyleIdx="0" presStyleCnt="4" custLinFactY="-159532" custLinFactNeighborX="-1157" custLinFactNeighborY="-200000">
        <dgm:presLayoutVars>
          <dgm:bulletEnabled val="1"/>
        </dgm:presLayoutVars>
      </dgm:prSet>
      <dgm:spPr/>
    </dgm:pt>
    <dgm:pt modelId="{701F1BEB-4237-4CC9-BA84-3B23DE0569E6}" type="pres">
      <dgm:prSet presAssocID="{541A1FE6-B212-4527-B37A-1612E3254577}" presName="spaceBetweenRectangles" presStyleCnt="0"/>
      <dgm:spPr/>
    </dgm:pt>
    <dgm:pt modelId="{432DCEFD-98D4-455B-A517-A151B7159F6F}" type="pres">
      <dgm:prSet presAssocID="{8F06A2BC-A353-46AF-B346-B8954CF29D55}" presName="parentLin" presStyleCnt="0"/>
      <dgm:spPr/>
    </dgm:pt>
    <dgm:pt modelId="{7B3AB8A9-D84D-4AE2-93B4-645EFF59E6F0}" type="pres">
      <dgm:prSet presAssocID="{8F06A2BC-A353-46AF-B346-B8954CF29D55}" presName="parentLeftMargin" presStyleLbl="node1" presStyleIdx="0" presStyleCnt="4"/>
      <dgm:spPr/>
    </dgm:pt>
    <dgm:pt modelId="{F56AD27B-97EE-479F-A76C-642CCF1C4C10}" type="pres">
      <dgm:prSet presAssocID="{8F06A2BC-A353-46AF-B346-B8954CF29D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E3299F-895D-4AC0-8B44-071957657A33}" type="pres">
      <dgm:prSet presAssocID="{8F06A2BC-A353-46AF-B346-B8954CF29D55}" presName="negativeSpace" presStyleCnt="0"/>
      <dgm:spPr/>
    </dgm:pt>
    <dgm:pt modelId="{EC501107-4C96-451F-B818-0C0DD4898C86}" type="pres">
      <dgm:prSet presAssocID="{8F06A2BC-A353-46AF-B346-B8954CF29D55}" presName="childText" presStyleLbl="conFgAcc1" presStyleIdx="1" presStyleCnt="4">
        <dgm:presLayoutVars>
          <dgm:bulletEnabled val="1"/>
        </dgm:presLayoutVars>
      </dgm:prSet>
      <dgm:spPr/>
    </dgm:pt>
    <dgm:pt modelId="{929E6E52-BC74-4A30-A30D-9AAEBCEF53E9}" type="pres">
      <dgm:prSet presAssocID="{A60FFC93-A4CF-4765-9B14-B79F3754A4E9}" presName="spaceBetweenRectangles" presStyleCnt="0"/>
      <dgm:spPr/>
    </dgm:pt>
    <dgm:pt modelId="{B66AC8C5-0D8A-4629-B4E8-099D32E9B176}" type="pres">
      <dgm:prSet presAssocID="{E0DB210A-6EB3-4453-81AE-73CFFC86D6C7}" presName="parentLin" presStyleCnt="0"/>
      <dgm:spPr/>
    </dgm:pt>
    <dgm:pt modelId="{C4779400-4E46-4729-9FBA-A84CD8A2C5CD}" type="pres">
      <dgm:prSet presAssocID="{E0DB210A-6EB3-4453-81AE-73CFFC86D6C7}" presName="parentLeftMargin" presStyleLbl="node1" presStyleIdx="1" presStyleCnt="4"/>
      <dgm:spPr/>
    </dgm:pt>
    <dgm:pt modelId="{0FAD89DC-F3E1-4B4D-8565-F1A4B1A93C31}" type="pres">
      <dgm:prSet presAssocID="{E0DB210A-6EB3-4453-81AE-73CFFC86D6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E2D661-D01F-4D16-AEDB-2F8991E6B872}" type="pres">
      <dgm:prSet presAssocID="{E0DB210A-6EB3-4453-81AE-73CFFC86D6C7}" presName="negativeSpace" presStyleCnt="0"/>
      <dgm:spPr/>
    </dgm:pt>
    <dgm:pt modelId="{35915EAC-AF4C-4521-BAAB-0DE8916A1EEF}" type="pres">
      <dgm:prSet presAssocID="{E0DB210A-6EB3-4453-81AE-73CFFC86D6C7}" presName="childText" presStyleLbl="conFgAcc1" presStyleIdx="2" presStyleCnt="4">
        <dgm:presLayoutVars>
          <dgm:bulletEnabled val="1"/>
        </dgm:presLayoutVars>
      </dgm:prSet>
      <dgm:spPr/>
    </dgm:pt>
    <dgm:pt modelId="{897949B6-6F34-4613-89F9-95D2F1F20EBA}" type="pres">
      <dgm:prSet presAssocID="{11BF3825-2A79-40BF-9169-09D2E5106182}" presName="spaceBetweenRectangles" presStyleCnt="0"/>
      <dgm:spPr/>
    </dgm:pt>
    <dgm:pt modelId="{E3E5793A-F847-4767-B04C-9A4D0DB7974E}" type="pres">
      <dgm:prSet presAssocID="{48A2576C-7A39-46F0-8B42-27481ED333E6}" presName="parentLin" presStyleCnt="0"/>
      <dgm:spPr/>
    </dgm:pt>
    <dgm:pt modelId="{B40BB818-2B47-45E5-B6AC-7654A4E60ECC}" type="pres">
      <dgm:prSet presAssocID="{48A2576C-7A39-46F0-8B42-27481ED333E6}" presName="parentLeftMargin" presStyleLbl="node1" presStyleIdx="2" presStyleCnt="4"/>
      <dgm:spPr/>
    </dgm:pt>
    <dgm:pt modelId="{044934B6-21B2-4C73-BEBA-C5D184F7D806}" type="pres">
      <dgm:prSet presAssocID="{48A2576C-7A39-46F0-8B42-27481ED333E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CA77A1-97BF-4249-B4D6-10039355ACBF}" type="pres">
      <dgm:prSet presAssocID="{48A2576C-7A39-46F0-8B42-27481ED333E6}" presName="negativeSpace" presStyleCnt="0"/>
      <dgm:spPr/>
    </dgm:pt>
    <dgm:pt modelId="{DD8223EF-E85F-4256-BECD-C71850175C9D}" type="pres">
      <dgm:prSet presAssocID="{48A2576C-7A39-46F0-8B42-27481ED333E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13B8311-E67D-4643-B9D6-ADA7BE0B90D7}" type="presOf" srcId="{8F06A2BC-A353-46AF-B346-B8954CF29D55}" destId="{7B3AB8A9-D84D-4AE2-93B4-645EFF59E6F0}" srcOrd="0" destOrd="0" presId="urn:microsoft.com/office/officeart/2005/8/layout/list1"/>
    <dgm:cxn modelId="{AED6C41E-BF46-47D4-AC74-CC5BBB108E71}" type="presOf" srcId="{E0DB210A-6EB3-4453-81AE-73CFFC86D6C7}" destId="{0FAD89DC-F3E1-4B4D-8565-F1A4B1A93C31}" srcOrd="1" destOrd="0" presId="urn:microsoft.com/office/officeart/2005/8/layout/list1"/>
    <dgm:cxn modelId="{393D7925-B6A3-44EA-ADBB-43A5CDC2DCBB}" srcId="{4C9B4512-848A-4EE9-A65B-B9EA521335FA}" destId="{7EFEA5BB-E7B0-493A-A2BD-454FA0ECC995}" srcOrd="0" destOrd="0" parTransId="{DC0A8744-7000-49CB-B921-CDCDD285EAD1}" sibTransId="{541A1FE6-B212-4527-B37A-1612E3254577}"/>
    <dgm:cxn modelId="{9377932D-FDC3-44D4-9221-4B5CA7085050}" type="presOf" srcId="{4C9B4512-848A-4EE9-A65B-B9EA521335FA}" destId="{B5315FC1-391F-4264-AE4B-30794A633511}" srcOrd="0" destOrd="0" presId="urn:microsoft.com/office/officeart/2005/8/layout/list1"/>
    <dgm:cxn modelId="{640E7761-9712-4732-9AA7-620308F39A42}" type="presOf" srcId="{7EFEA5BB-E7B0-493A-A2BD-454FA0ECC995}" destId="{F1AD2FA4-611F-4DCB-B38F-2D73481D0011}" srcOrd="0" destOrd="0" presId="urn:microsoft.com/office/officeart/2005/8/layout/list1"/>
    <dgm:cxn modelId="{F6DA9467-137F-460B-9FA6-1F860FE33E39}" srcId="{4C9B4512-848A-4EE9-A65B-B9EA521335FA}" destId="{E0DB210A-6EB3-4453-81AE-73CFFC86D6C7}" srcOrd="2" destOrd="0" parTransId="{CEA53E39-DE37-44A4-8A90-97C9862FABE6}" sibTransId="{11BF3825-2A79-40BF-9169-09D2E5106182}"/>
    <dgm:cxn modelId="{EDEC745A-4CB3-4391-B963-A4EB40BC6434}" type="presOf" srcId="{7EFEA5BB-E7B0-493A-A2BD-454FA0ECC995}" destId="{3D77AAF6-E86E-4D16-BFA0-C73574DE1468}" srcOrd="1" destOrd="0" presId="urn:microsoft.com/office/officeart/2005/8/layout/list1"/>
    <dgm:cxn modelId="{21B06088-5077-4F68-A19D-A0D6B039B185}" type="presOf" srcId="{48A2576C-7A39-46F0-8B42-27481ED333E6}" destId="{044934B6-21B2-4C73-BEBA-C5D184F7D806}" srcOrd="1" destOrd="0" presId="urn:microsoft.com/office/officeart/2005/8/layout/list1"/>
    <dgm:cxn modelId="{74197CA4-2796-438D-BD48-A3F4E089496F}" srcId="{4C9B4512-848A-4EE9-A65B-B9EA521335FA}" destId="{48A2576C-7A39-46F0-8B42-27481ED333E6}" srcOrd="3" destOrd="0" parTransId="{A909D254-91A4-4531-AEBD-82C7FDD34E1E}" sibTransId="{BABFF7C3-504F-46F4-B5A9-6640D098A5BE}"/>
    <dgm:cxn modelId="{5B0A7FC3-CAD2-469C-B305-CB97EBD2D919}" type="presOf" srcId="{E0DB210A-6EB3-4453-81AE-73CFFC86D6C7}" destId="{C4779400-4E46-4729-9FBA-A84CD8A2C5CD}" srcOrd="0" destOrd="0" presId="urn:microsoft.com/office/officeart/2005/8/layout/list1"/>
    <dgm:cxn modelId="{21C1ACC7-4C0C-4A2D-8E60-FD153ECC25F4}" type="presOf" srcId="{8F06A2BC-A353-46AF-B346-B8954CF29D55}" destId="{F56AD27B-97EE-479F-A76C-642CCF1C4C10}" srcOrd="1" destOrd="0" presId="urn:microsoft.com/office/officeart/2005/8/layout/list1"/>
    <dgm:cxn modelId="{335259E6-5011-4B99-B42E-31F8C00BD200}" srcId="{4C9B4512-848A-4EE9-A65B-B9EA521335FA}" destId="{8F06A2BC-A353-46AF-B346-B8954CF29D55}" srcOrd="1" destOrd="0" parTransId="{A403C824-44FF-42AF-BDB4-AE8E75009048}" sibTransId="{A60FFC93-A4CF-4765-9B14-B79F3754A4E9}"/>
    <dgm:cxn modelId="{DADB75F2-4584-4B56-ACDB-E325D8E6840D}" type="presOf" srcId="{48A2576C-7A39-46F0-8B42-27481ED333E6}" destId="{B40BB818-2B47-45E5-B6AC-7654A4E60ECC}" srcOrd="0" destOrd="0" presId="urn:microsoft.com/office/officeart/2005/8/layout/list1"/>
    <dgm:cxn modelId="{046CA80E-5A7E-4F11-8D8A-809EDF14613D}" type="presParOf" srcId="{B5315FC1-391F-4264-AE4B-30794A633511}" destId="{42717167-4237-4DF2-A938-C7D2D01EFB5C}" srcOrd="0" destOrd="0" presId="urn:microsoft.com/office/officeart/2005/8/layout/list1"/>
    <dgm:cxn modelId="{8C7A3D66-33FB-47D7-9F50-0E7279443E6B}" type="presParOf" srcId="{42717167-4237-4DF2-A938-C7D2D01EFB5C}" destId="{F1AD2FA4-611F-4DCB-B38F-2D73481D0011}" srcOrd="0" destOrd="0" presId="urn:microsoft.com/office/officeart/2005/8/layout/list1"/>
    <dgm:cxn modelId="{CFE11C0B-8A8E-4B74-AC22-105DBB367F0A}" type="presParOf" srcId="{42717167-4237-4DF2-A938-C7D2D01EFB5C}" destId="{3D77AAF6-E86E-4D16-BFA0-C73574DE1468}" srcOrd="1" destOrd="0" presId="urn:microsoft.com/office/officeart/2005/8/layout/list1"/>
    <dgm:cxn modelId="{F42C419B-B2E9-4735-AECE-FF863F8E4641}" type="presParOf" srcId="{B5315FC1-391F-4264-AE4B-30794A633511}" destId="{3BD2E1B5-0635-4036-A368-5650C5290A29}" srcOrd="1" destOrd="0" presId="urn:microsoft.com/office/officeart/2005/8/layout/list1"/>
    <dgm:cxn modelId="{130B6030-7897-449B-8B40-285AC6ACD6D2}" type="presParOf" srcId="{B5315FC1-391F-4264-AE4B-30794A633511}" destId="{21DD5498-A745-488C-B433-456BA932DB13}" srcOrd="2" destOrd="0" presId="urn:microsoft.com/office/officeart/2005/8/layout/list1"/>
    <dgm:cxn modelId="{7ABF0F00-E8F4-4AD1-B904-8197CBFF1E0E}" type="presParOf" srcId="{B5315FC1-391F-4264-AE4B-30794A633511}" destId="{701F1BEB-4237-4CC9-BA84-3B23DE0569E6}" srcOrd="3" destOrd="0" presId="urn:microsoft.com/office/officeart/2005/8/layout/list1"/>
    <dgm:cxn modelId="{993F45AE-D01E-44B0-93AE-C66942071DD9}" type="presParOf" srcId="{B5315FC1-391F-4264-AE4B-30794A633511}" destId="{432DCEFD-98D4-455B-A517-A151B7159F6F}" srcOrd="4" destOrd="0" presId="urn:microsoft.com/office/officeart/2005/8/layout/list1"/>
    <dgm:cxn modelId="{E6039894-2E52-4149-915D-7EEBFB40D4EE}" type="presParOf" srcId="{432DCEFD-98D4-455B-A517-A151B7159F6F}" destId="{7B3AB8A9-D84D-4AE2-93B4-645EFF59E6F0}" srcOrd="0" destOrd="0" presId="urn:microsoft.com/office/officeart/2005/8/layout/list1"/>
    <dgm:cxn modelId="{4C4C775B-EF68-45B0-A6FB-E9276BCA2F8D}" type="presParOf" srcId="{432DCEFD-98D4-455B-A517-A151B7159F6F}" destId="{F56AD27B-97EE-479F-A76C-642CCF1C4C10}" srcOrd="1" destOrd="0" presId="urn:microsoft.com/office/officeart/2005/8/layout/list1"/>
    <dgm:cxn modelId="{5FF89004-F58B-4F4D-AD15-AA57FEE93025}" type="presParOf" srcId="{B5315FC1-391F-4264-AE4B-30794A633511}" destId="{68E3299F-895D-4AC0-8B44-071957657A33}" srcOrd="5" destOrd="0" presId="urn:microsoft.com/office/officeart/2005/8/layout/list1"/>
    <dgm:cxn modelId="{AB93B978-4FEB-4447-94E4-09D193EEBEA8}" type="presParOf" srcId="{B5315FC1-391F-4264-AE4B-30794A633511}" destId="{EC501107-4C96-451F-B818-0C0DD4898C86}" srcOrd="6" destOrd="0" presId="urn:microsoft.com/office/officeart/2005/8/layout/list1"/>
    <dgm:cxn modelId="{EF159F23-6D25-4D07-82AF-379078EF85C9}" type="presParOf" srcId="{B5315FC1-391F-4264-AE4B-30794A633511}" destId="{929E6E52-BC74-4A30-A30D-9AAEBCEF53E9}" srcOrd="7" destOrd="0" presId="urn:microsoft.com/office/officeart/2005/8/layout/list1"/>
    <dgm:cxn modelId="{3771A16B-B9F6-457C-9261-8078F4E7CD94}" type="presParOf" srcId="{B5315FC1-391F-4264-AE4B-30794A633511}" destId="{B66AC8C5-0D8A-4629-B4E8-099D32E9B176}" srcOrd="8" destOrd="0" presId="urn:microsoft.com/office/officeart/2005/8/layout/list1"/>
    <dgm:cxn modelId="{4E825225-CD2F-4AD7-8D35-683A0AD72F80}" type="presParOf" srcId="{B66AC8C5-0D8A-4629-B4E8-099D32E9B176}" destId="{C4779400-4E46-4729-9FBA-A84CD8A2C5CD}" srcOrd="0" destOrd="0" presId="urn:microsoft.com/office/officeart/2005/8/layout/list1"/>
    <dgm:cxn modelId="{53F163A6-A171-4127-A130-5FCAC5314A49}" type="presParOf" srcId="{B66AC8C5-0D8A-4629-B4E8-099D32E9B176}" destId="{0FAD89DC-F3E1-4B4D-8565-F1A4B1A93C31}" srcOrd="1" destOrd="0" presId="urn:microsoft.com/office/officeart/2005/8/layout/list1"/>
    <dgm:cxn modelId="{EC8525EE-6C27-4670-B8A2-4C6CB42618AD}" type="presParOf" srcId="{B5315FC1-391F-4264-AE4B-30794A633511}" destId="{1FE2D661-D01F-4D16-AEDB-2F8991E6B872}" srcOrd="9" destOrd="0" presId="urn:microsoft.com/office/officeart/2005/8/layout/list1"/>
    <dgm:cxn modelId="{3DD7E9A7-364F-43C3-B652-DC3959A9A12D}" type="presParOf" srcId="{B5315FC1-391F-4264-AE4B-30794A633511}" destId="{35915EAC-AF4C-4521-BAAB-0DE8916A1EEF}" srcOrd="10" destOrd="0" presId="urn:microsoft.com/office/officeart/2005/8/layout/list1"/>
    <dgm:cxn modelId="{724DF0DF-A770-4CCF-BC06-F5CABCB3B359}" type="presParOf" srcId="{B5315FC1-391F-4264-AE4B-30794A633511}" destId="{897949B6-6F34-4613-89F9-95D2F1F20EBA}" srcOrd="11" destOrd="0" presId="urn:microsoft.com/office/officeart/2005/8/layout/list1"/>
    <dgm:cxn modelId="{7035F026-1D18-4F6B-B09A-42138F0E1DA1}" type="presParOf" srcId="{B5315FC1-391F-4264-AE4B-30794A633511}" destId="{E3E5793A-F847-4767-B04C-9A4D0DB7974E}" srcOrd="12" destOrd="0" presId="urn:microsoft.com/office/officeart/2005/8/layout/list1"/>
    <dgm:cxn modelId="{6F63C671-C8B4-4626-82E6-975308C90840}" type="presParOf" srcId="{E3E5793A-F847-4767-B04C-9A4D0DB7974E}" destId="{B40BB818-2B47-45E5-B6AC-7654A4E60ECC}" srcOrd="0" destOrd="0" presId="urn:microsoft.com/office/officeart/2005/8/layout/list1"/>
    <dgm:cxn modelId="{ACE042C8-E3AA-42AF-9A9C-FE38F5F7987C}" type="presParOf" srcId="{E3E5793A-F847-4767-B04C-9A4D0DB7974E}" destId="{044934B6-21B2-4C73-BEBA-C5D184F7D806}" srcOrd="1" destOrd="0" presId="urn:microsoft.com/office/officeart/2005/8/layout/list1"/>
    <dgm:cxn modelId="{5DEC4BAB-B963-4763-B7C7-2BC2DC1DCD95}" type="presParOf" srcId="{B5315FC1-391F-4264-AE4B-30794A633511}" destId="{AECA77A1-97BF-4249-B4D6-10039355ACBF}" srcOrd="13" destOrd="0" presId="urn:microsoft.com/office/officeart/2005/8/layout/list1"/>
    <dgm:cxn modelId="{AFFE22FC-641B-421D-8848-F0DF80C1AB2B}" type="presParOf" srcId="{B5315FC1-391F-4264-AE4B-30794A633511}" destId="{DD8223EF-E85F-4256-BECD-C71850175C9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173A9-2221-4959-9129-B137F70A39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476F9-25F2-49E1-8F6A-6C10C89A77F7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40C2DF5A-7AE3-4D11-A58E-6D9A389FE812}" type="parTrans" cxnId="{15D4C2B5-832F-4F7C-ACEF-270D4E8AB60F}">
      <dgm:prSet/>
      <dgm:spPr/>
      <dgm:t>
        <a:bodyPr/>
        <a:lstStyle/>
        <a:p>
          <a:endParaRPr lang="en-US"/>
        </a:p>
      </dgm:t>
    </dgm:pt>
    <dgm:pt modelId="{FF9636F8-5A71-4F29-9235-9A4056BAB6CF}" type="sibTrans" cxnId="{15D4C2B5-832F-4F7C-ACEF-270D4E8AB60F}">
      <dgm:prSet/>
      <dgm:spPr/>
      <dgm:t>
        <a:bodyPr/>
        <a:lstStyle/>
        <a:p>
          <a:endParaRPr lang="en-US"/>
        </a:p>
      </dgm:t>
    </dgm:pt>
    <dgm:pt modelId="{6668487F-6A23-4EFB-BB27-6FD227716DDD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E4BB9700-70CE-45B9-A03B-AC7A57CC035F}" type="parTrans" cxnId="{F434F813-6923-47A0-8C70-48918C475E96}">
      <dgm:prSet/>
      <dgm:spPr/>
      <dgm:t>
        <a:bodyPr/>
        <a:lstStyle/>
        <a:p>
          <a:endParaRPr lang="en-US"/>
        </a:p>
      </dgm:t>
    </dgm:pt>
    <dgm:pt modelId="{4C853814-99E1-4A2F-AFDD-F44EE46823F7}" type="sibTrans" cxnId="{F434F813-6923-47A0-8C70-48918C475E96}">
      <dgm:prSet/>
      <dgm:spPr/>
      <dgm:t>
        <a:bodyPr/>
        <a:lstStyle/>
        <a:p>
          <a:endParaRPr lang="en-US"/>
        </a:p>
      </dgm:t>
    </dgm:pt>
    <dgm:pt modelId="{EE8CDA6E-C84A-41D6-A14C-76585482798A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9C88D29D-32F7-483C-8385-9C5149E9CD5F}" type="parTrans" cxnId="{5D5F2DF5-1EBA-4A22-83AD-279B14FA3B91}">
      <dgm:prSet/>
      <dgm:spPr/>
      <dgm:t>
        <a:bodyPr/>
        <a:lstStyle/>
        <a:p>
          <a:endParaRPr lang="en-US"/>
        </a:p>
      </dgm:t>
    </dgm:pt>
    <dgm:pt modelId="{D113B4DE-AB1F-46F1-919F-D8E3514ABF1F}" type="sibTrans" cxnId="{5D5F2DF5-1EBA-4A22-83AD-279B14FA3B91}">
      <dgm:prSet/>
      <dgm:spPr/>
      <dgm:t>
        <a:bodyPr/>
        <a:lstStyle/>
        <a:p>
          <a:endParaRPr lang="en-US"/>
        </a:p>
      </dgm:t>
    </dgm:pt>
    <dgm:pt modelId="{396FD4B7-2078-4DF5-8C9A-B23A48A826BD}" type="pres">
      <dgm:prSet presAssocID="{504173A9-2221-4959-9129-B137F70A3956}" presName="Name0" presStyleCnt="0">
        <dgm:presLayoutVars>
          <dgm:chMax val="7"/>
          <dgm:chPref val="7"/>
          <dgm:dir/>
        </dgm:presLayoutVars>
      </dgm:prSet>
      <dgm:spPr/>
    </dgm:pt>
    <dgm:pt modelId="{BC6F7190-4825-44A9-A53F-BFDE91084839}" type="pres">
      <dgm:prSet presAssocID="{504173A9-2221-4959-9129-B137F70A3956}" presName="Name1" presStyleCnt="0"/>
      <dgm:spPr/>
    </dgm:pt>
    <dgm:pt modelId="{24EA7E3A-0D42-410A-8518-E44E1BB928A9}" type="pres">
      <dgm:prSet presAssocID="{504173A9-2221-4959-9129-B137F70A3956}" presName="cycle" presStyleCnt="0"/>
      <dgm:spPr/>
    </dgm:pt>
    <dgm:pt modelId="{2EB2D51A-E42A-4B2D-ADE2-485A127F5EFF}" type="pres">
      <dgm:prSet presAssocID="{504173A9-2221-4959-9129-B137F70A3956}" presName="srcNode" presStyleLbl="node1" presStyleIdx="0" presStyleCnt="3"/>
      <dgm:spPr/>
    </dgm:pt>
    <dgm:pt modelId="{33CF9EA0-737A-4503-8B09-E178D7BAD30F}" type="pres">
      <dgm:prSet presAssocID="{504173A9-2221-4959-9129-B137F70A3956}" presName="conn" presStyleLbl="parChTrans1D2" presStyleIdx="0" presStyleCnt="1"/>
      <dgm:spPr/>
    </dgm:pt>
    <dgm:pt modelId="{60C3B2BD-DE5C-435E-8709-296820ABA53D}" type="pres">
      <dgm:prSet presAssocID="{504173A9-2221-4959-9129-B137F70A3956}" presName="extraNode" presStyleLbl="node1" presStyleIdx="0" presStyleCnt="3"/>
      <dgm:spPr/>
    </dgm:pt>
    <dgm:pt modelId="{4DC2B943-47DE-4068-93A5-DDE6FC980DF4}" type="pres">
      <dgm:prSet presAssocID="{504173A9-2221-4959-9129-B137F70A3956}" presName="dstNode" presStyleLbl="node1" presStyleIdx="0" presStyleCnt="3"/>
      <dgm:spPr/>
    </dgm:pt>
    <dgm:pt modelId="{79CEDA53-7493-4BB5-B27A-D21E4275C034}" type="pres">
      <dgm:prSet presAssocID="{164476F9-25F2-49E1-8F6A-6C10C89A77F7}" presName="text_1" presStyleLbl="node1" presStyleIdx="0" presStyleCnt="3">
        <dgm:presLayoutVars>
          <dgm:bulletEnabled val="1"/>
        </dgm:presLayoutVars>
      </dgm:prSet>
      <dgm:spPr/>
    </dgm:pt>
    <dgm:pt modelId="{DF1BCC41-67F7-49ED-854E-96FCE9E71A18}" type="pres">
      <dgm:prSet presAssocID="{164476F9-25F2-49E1-8F6A-6C10C89A77F7}" presName="accent_1" presStyleCnt="0"/>
      <dgm:spPr/>
    </dgm:pt>
    <dgm:pt modelId="{D8C4F3A2-0398-418C-B105-041A708E8A91}" type="pres">
      <dgm:prSet presAssocID="{164476F9-25F2-49E1-8F6A-6C10C89A77F7}" presName="accentRepeatNode" presStyleLbl="solidFgAcc1" presStyleIdx="0" presStyleCnt="3"/>
      <dgm:spPr/>
    </dgm:pt>
    <dgm:pt modelId="{3EA735E4-1D06-41B2-9A87-F79BB0B05312}" type="pres">
      <dgm:prSet presAssocID="{6668487F-6A23-4EFB-BB27-6FD227716DDD}" presName="text_2" presStyleLbl="node1" presStyleIdx="1" presStyleCnt="3">
        <dgm:presLayoutVars>
          <dgm:bulletEnabled val="1"/>
        </dgm:presLayoutVars>
      </dgm:prSet>
      <dgm:spPr/>
    </dgm:pt>
    <dgm:pt modelId="{A60ED40D-EF74-430E-B2F3-AB75014B1DD1}" type="pres">
      <dgm:prSet presAssocID="{6668487F-6A23-4EFB-BB27-6FD227716DDD}" presName="accent_2" presStyleCnt="0"/>
      <dgm:spPr/>
    </dgm:pt>
    <dgm:pt modelId="{0A9757E3-AA57-4D5A-A51C-839DDAB96D26}" type="pres">
      <dgm:prSet presAssocID="{6668487F-6A23-4EFB-BB27-6FD227716DDD}" presName="accentRepeatNode" presStyleLbl="solidFgAcc1" presStyleIdx="1" presStyleCnt="3"/>
      <dgm:spPr/>
    </dgm:pt>
    <dgm:pt modelId="{C3EC3425-1134-4F71-A26F-3D2D95903E7C}" type="pres">
      <dgm:prSet presAssocID="{EE8CDA6E-C84A-41D6-A14C-76585482798A}" presName="text_3" presStyleLbl="node1" presStyleIdx="2" presStyleCnt="3">
        <dgm:presLayoutVars>
          <dgm:bulletEnabled val="1"/>
        </dgm:presLayoutVars>
      </dgm:prSet>
      <dgm:spPr/>
    </dgm:pt>
    <dgm:pt modelId="{1922BF01-1A33-42C6-90B2-D79A4C2C647C}" type="pres">
      <dgm:prSet presAssocID="{EE8CDA6E-C84A-41D6-A14C-76585482798A}" presName="accent_3" presStyleCnt="0"/>
      <dgm:spPr/>
    </dgm:pt>
    <dgm:pt modelId="{A372F8AB-ED6F-49F0-8440-5C27B9FB986B}" type="pres">
      <dgm:prSet presAssocID="{EE8CDA6E-C84A-41D6-A14C-76585482798A}" presName="accentRepeatNode" presStyleLbl="solidFgAcc1" presStyleIdx="2" presStyleCnt="3"/>
      <dgm:spPr/>
    </dgm:pt>
  </dgm:ptLst>
  <dgm:cxnLst>
    <dgm:cxn modelId="{F434F813-6923-47A0-8C70-48918C475E96}" srcId="{504173A9-2221-4959-9129-B137F70A3956}" destId="{6668487F-6A23-4EFB-BB27-6FD227716DDD}" srcOrd="1" destOrd="0" parTransId="{E4BB9700-70CE-45B9-A03B-AC7A57CC035F}" sibTransId="{4C853814-99E1-4A2F-AFDD-F44EE46823F7}"/>
    <dgm:cxn modelId="{5E7F544B-0BA3-4507-A9B6-5774D862DC6B}" type="presOf" srcId="{FF9636F8-5A71-4F29-9235-9A4056BAB6CF}" destId="{33CF9EA0-737A-4503-8B09-E178D7BAD30F}" srcOrd="0" destOrd="0" presId="urn:microsoft.com/office/officeart/2008/layout/VerticalCurvedList"/>
    <dgm:cxn modelId="{DE020B76-DDA4-4D7C-8B56-75EBF637FCED}" type="presOf" srcId="{164476F9-25F2-49E1-8F6A-6C10C89A77F7}" destId="{79CEDA53-7493-4BB5-B27A-D21E4275C034}" srcOrd="0" destOrd="0" presId="urn:microsoft.com/office/officeart/2008/layout/VerticalCurvedList"/>
    <dgm:cxn modelId="{15D4C2B5-832F-4F7C-ACEF-270D4E8AB60F}" srcId="{504173A9-2221-4959-9129-B137F70A3956}" destId="{164476F9-25F2-49E1-8F6A-6C10C89A77F7}" srcOrd="0" destOrd="0" parTransId="{40C2DF5A-7AE3-4D11-A58E-6D9A389FE812}" sibTransId="{FF9636F8-5A71-4F29-9235-9A4056BAB6CF}"/>
    <dgm:cxn modelId="{5AB65BC7-2E30-4B4A-9585-667C0A857947}" type="presOf" srcId="{504173A9-2221-4959-9129-B137F70A3956}" destId="{396FD4B7-2078-4DF5-8C9A-B23A48A826BD}" srcOrd="0" destOrd="0" presId="urn:microsoft.com/office/officeart/2008/layout/VerticalCurvedList"/>
    <dgm:cxn modelId="{321CA8CD-5F0D-4634-BC84-1DA1DCCE7281}" type="presOf" srcId="{6668487F-6A23-4EFB-BB27-6FD227716DDD}" destId="{3EA735E4-1D06-41B2-9A87-F79BB0B05312}" srcOrd="0" destOrd="0" presId="urn:microsoft.com/office/officeart/2008/layout/VerticalCurvedList"/>
    <dgm:cxn modelId="{BC88B3CE-D486-4FE9-91EC-D1E9CB32A750}" type="presOf" srcId="{EE8CDA6E-C84A-41D6-A14C-76585482798A}" destId="{C3EC3425-1134-4F71-A26F-3D2D95903E7C}" srcOrd="0" destOrd="0" presId="urn:microsoft.com/office/officeart/2008/layout/VerticalCurvedList"/>
    <dgm:cxn modelId="{5D5F2DF5-1EBA-4A22-83AD-279B14FA3B91}" srcId="{504173A9-2221-4959-9129-B137F70A3956}" destId="{EE8CDA6E-C84A-41D6-A14C-76585482798A}" srcOrd="2" destOrd="0" parTransId="{9C88D29D-32F7-483C-8385-9C5149E9CD5F}" sibTransId="{D113B4DE-AB1F-46F1-919F-D8E3514ABF1F}"/>
    <dgm:cxn modelId="{F5449FC9-507D-4344-88C7-3B6847764194}" type="presParOf" srcId="{396FD4B7-2078-4DF5-8C9A-B23A48A826BD}" destId="{BC6F7190-4825-44A9-A53F-BFDE91084839}" srcOrd="0" destOrd="0" presId="urn:microsoft.com/office/officeart/2008/layout/VerticalCurvedList"/>
    <dgm:cxn modelId="{73C6F546-B685-48AD-8F13-518E55F678E9}" type="presParOf" srcId="{BC6F7190-4825-44A9-A53F-BFDE91084839}" destId="{24EA7E3A-0D42-410A-8518-E44E1BB928A9}" srcOrd="0" destOrd="0" presId="urn:microsoft.com/office/officeart/2008/layout/VerticalCurvedList"/>
    <dgm:cxn modelId="{0746FAA6-2027-4D8C-AC23-67EBB9A1B058}" type="presParOf" srcId="{24EA7E3A-0D42-410A-8518-E44E1BB928A9}" destId="{2EB2D51A-E42A-4B2D-ADE2-485A127F5EFF}" srcOrd="0" destOrd="0" presId="urn:microsoft.com/office/officeart/2008/layout/VerticalCurvedList"/>
    <dgm:cxn modelId="{92481745-1E94-4002-9F8A-D0551ADE4DFF}" type="presParOf" srcId="{24EA7E3A-0D42-410A-8518-E44E1BB928A9}" destId="{33CF9EA0-737A-4503-8B09-E178D7BAD30F}" srcOrd="1" destOrd="0" presId="urn:microsoft.com/office/officeart/2008/layout/VerticalCurvedList"/>
    <dgm:cxn modelId="{8265DB65-A3C6-4C43-873E-0E670B3A2EF6}" type="presParOf" srcId="{24EA7E3A-0D42-410A-8518-E44E1BB928A9}" destId="{60C3B2BD-DE5C-435E-8709-296820ABA53D}" srcOrd="2" destOrd="0" presId="urn:microsoft.com/office/officeart/2008/layout/VerticalCurvedList"/>
    <dgm:cxn modelId="{2D17ECB0-534D-4475-9EF4-356E257C9EA0}" type="presParOf" srcId="{24EA7E3A-0D42-410A-8518-E44E1BB928A9}" destId="{4DC2B943-47DE-4068-93A5-DDE6FC980DF4}" srcOrd="3" destOrd="0" presId="urn:microsoft.com/office/officeart/2008/layout/VerticalCurvedList"/>
    <dgm:cxn modelId="{04B4E890-C435-4BA6-87AB-C4A2CBA27EA1}" type="presParOf" srcId="{BC6F7190-4825-44A9-A53F-BFDE91084839}" destId="{79CEDA53-7493-4BB5-B27A-D21E4275C034}" srcOrd="1" destOrd="0" presId="urn:microsoft.com/office/officeart/2008/layout/VerticalCurvedList"/>
    <dgm:cxn modelId="{99D78CB5-ADFE-4A83-857B-813F54D4FE03}" type="presParOf" srcId="{BC6F7190-4825-44A9-A53F-BFDE91084839}" destId="{DF1BCC41-67F7-49ED-854E-96FCE9E71A18}" srcOrd="2" destOrd="0" presId="urn:microsoft.com/office/officeart/2008/layout/VerticalCurvedList"/>
    <dgm:cxn modelId="{0ADA7D0A-C7EF-49CD-8DBB-CA129CD813A0}" type="presParOf" srcId="{DF1BCC41-67F7-49ED-854E-96FCE9E71A18}" destId="{D8C4F3A2-0398-418C-B105-041A708E8A91}" srcOrd="0" destOrd="0" presId="urn:microsoft.com/office/officeart/2008/layout/VerticalCurvedList"/>
    <dgm:cxn modelId="{0108D77B-88CA-4636-9875-912D6BC48A35}" type="presParOf" srcId="{BC6F7190-4825-44A9-A53F-BFDE91084839}" destId="{3EA735E4-1D06-41B2-9A87-F79BB0B05312}" srcOrd="3" destOrd="0" presId="urn:microsoft.com/office/officeart/2008/layout/VerticalCurvedList"/>
    <dgm:cxn modelId="{4B5E09A9-83C7-4396-9A8B-59C8CE528543}" type="presParOf" srcId="{BC6F7190-4825-44A9-A53F-BFDE91084839}" destId="{A60ED40D-EF74-430E-B2F3-AB75014B1DD1}" srcOrd="4" destOrd="0" presId="urn:microsoft.com/office/officeart/2008/layout/VerticalCurvedList"/>
    <dgm:cxn modelId="{DCA8628C-73B6-429A-AFCC-C7ADD8F6FE88}" type="presParOf" srcId="{A60ED40D-EF74-430E-B2F3-AB75014B1DD1}" destId="{0A9757E3-AA57-4D5A-A51C-839DDAB96D26}" srcOrd="0" destOrd="0" presId="urn:microsoft.com/office/officeart/2008/layout/VerticalCurvedList"/>
    <dgm:cxn modelId="{CAE1F1AA-0CBB-4C22-8C12-29FD2343087B}" type="presParOf" srcId="{BC6F7190-4825-44A9-A53F-BFDE91084839}" destId="{C3EC3425-1134-4F71-A26F-3D2D95903E7C}" srcOrd="5" destOrd="0" presId="urn:microsoft.com/office/officeart/2008/layout/VerticalCurvedList"/>
    <dgm:cxn modelId="{0B3F41BC-8DBB-4EB8-AB76-8E5A056B943C}" type="presParOf" srcId="{BC6F7190-4825-44A9-A53F-BFDE91084839}" destId="{1922BF01-1A33-42C6-90B2-D79A4C2C647C}" srcOrd="6" destOrd="0" presId="urn:microsoft.com/office/officeart/2008/layout/VerticalCurvedList"/>
    <dgm:cxn modelId="{44F0E89D-FB5B-4797-B44C-2D4D0F31C0BC}" type="presParOf" srcId="{1922BF01-1A33-42C6-90B2-D79A4C2C647C}" destId="{A372F8AB-ED6F-49F0-8440-5C27B9FB98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D5498-A745-488C-B433-456BA932DB13}">
      <dsp:nvSpPr>
        <dsp:cNvPr id="0" name=""/>
        <dsp:cNvSpPr/>
      </dsp:nvSpPr>
      <dsp:spPr>
        <a:xfrm>
          <a:off x="0" y="0"/>
          <a:ext cx="62892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7AAF6-E86E-4D16-BFA0-C73574DE1468}">
      <dsp:nvSpPr>
        <dsp:cNvPr id="0" name=""/>
        <dsp:cNvSpPr/>
      </dsp:nvSpPr>
      <dsp:spPr>
        <a:xfrm>
          <a:off x="314460" y="36381"/>
          <a:ext cx="44024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02" tIns="0" rIns="1664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Nguyen Thai An</a:t>
          </a:r>
        </a:p>
      </dsp:txBody>
      <dsp:txXfrm>
        <a:off x="344722" y="66643"/>
        <a:ext cx="4341924" cy="559396"/>
      </dsp:txXfrm>
    </dsp:sp>
    <dsp:sp modelId="{EC501107-4C96-451F-B818-0C0DD4898C86}">
      <dsp:nvSpPr>
        <dsp:cNvPr id="0" name=""/>
        <dsp:cNvSpPr/>
      </dsp:nvSpPr>
      <dsp:spPr>
        <a:xfrm>
          <a:off x="0" y="1298901"/>
          <a:ext cx="62892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AD27B-97EE-479F-A76C-642CCF1C4C10}">
      <dsp:nvSpPr>
        <dsp:cNvPr id="0" name=""/>
        <dsp:cNvSpPr/>
      </dsp:nvSpPr>
      <dsp:spPr>
        <a:xfrm>
          <a:off x="314460" y="988941"/>
          <a:ext cx="44024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02" tIns="0" rIns="1664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Bui </a:t>
          </a:r>
          <a:r>
            <a:rPr lang="en-US" sz="2100" kern="1200" dirty="0" err="1"/>
            <a:t>Tu</a:t>
          </a:r>
          <a:r>
            <a:rPr lang="en-US" sz="2100" kern="1200" dirty="0"/>
            <a:t> Hoang</a:t>
          </a:r>
        </a:p>
      </dsp:txBody>
      <dsp:txXfrm>
        <a:off x="344722" y="1019203"/>
        <a:ext cx="4341924" cy="559396"/>
      </dsp:txXfrm>
    </dsp:sp>
    <dsp:sp modelId="{35915EAC-AF4C-4521-BAAB-0DE8916A1EEF}">
      <dsp:nvSpPr>
        <dsp:cNvPr id="0" name=""/>
        <dsp:cNvSpPr/>
      </dsp:nvSpPr>
      <dsp:spPr>
        <a:xfrm>
          <a:off x="0" y="2251461"/>
          <a:ext cx="62892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D89DC-F3E1-4B4D-8565-F1A4B1A93C31}">
      <dsp:nvSpPr>
        <dsp:cNvPr id="0" name=""/>
        <dsp:cNvSpPr/>
      </dsp:nvSpPr>
      <dsp:spPr>
        <a:xfrm>
          <a:off x="314460" y="1941501"/>
          <a:ext cx="44024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02" tIns="0" rIns="1664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Vu Minh Hoang</a:t>
          </a:r>
        </a:p>
      </dsp:txBody>
      <dsp:txXfrm>
        <a:off x="344722" y="1971763"/>
        <a:ext cx="4341924" cy="559396"/>
      </dsp:txXfrm>
    </dsp:sp>
    <dsp:sp modelId="{DD8223EF-E85F-4256-BECD-C71850175C9D}">
      <dsp:nvSpPr>
        <dsp:cNvPr id="0" name=""/>
        <dsp:cNvSpPr/>
      </dsp:nvSpPr>
      <dsp:spPr>
        <a:xfrm>
          <a:off x="0" y="3204021"/>
          <a:ext cx="62892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934B6-21B2-4C73-BEBA-C5D184F7D806}">
      <dsp:nvSpPr>
        <dsp:cNvPr id="0" name=""/>
        <dsp:cNvSpPr/>
      </dsp:nvSpPr>
      <dsp:spPr>
        <a:xfrm>
          <a:off x="314460" y="2894061"/>
          <a:ext cx="44024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02" tIns="0" rIns="1664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Nguyen </a:t>
          </a:r>
          <a:r>
            <a:rPr lang="en-US" sz="2100" kern="1200" dirty="0" err="1"/>
            <a:t>Manh</a:t>
          </a:r>
          <a:r>
            <a:rPr lang="en-US" sz="2100" kern="1200" dirty="0"/>
            <a:t> </a:t>
          </a:r>
          <a:r>
            <a:rPr lang="en-US" sz="2100" kern="1200" dirty="0" err="1"/>
            <a:t>Khang</a:t>
          </a:r>
          <a:endParaRPr lang="en-US" sz="2100" kern="1200" dirty="0"/>
        </a:p>
      </dsp:txBody>
      <dsp:txXfrm>
        <a:off x="344722" y="2924323"/>
        <a:ext cx="4341924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F9EA0-737A-4503-8B09-E178D7BAD30F}">
      <dsp:nvSpPr>
        <dsp:cNvPr id="0" name=""/>
        <dsp:cNvSpPr/>
      </dsp:nvSpPr>
      <dsp:spPr>
        <a:xfrm>
          <a:off x="-4418902" y="-677737"/>
          <a:ext cx="5264414" cy="5264414"/>
        </a:xfrm>
        <a:prstGeom prst="blockArc">
          <a:avLst>
            <a:gd name="adj1" fmla="val 18900000"/>
            <a:gd name="adj2" fmla="val 2700000"/>
            <a:gd name="adj3" fmla="val 41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EDA53-7493-4BB5-B27A-D21E4275C034}">
      <dsp:nvSpPr>
        <dsp:cNvPr id="0" name=""/>
        <dsp:cNvSpPr/>
      </dsp:nvSpPr>
      <dsp:spPr>
        <a:xfrm>
          <a:off x="543766" y="390893"/>
          <a:ext cx="6445826" cy="781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0544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Interaction Diagram</a:t>
          </a:r>
        </a:p>
      </dsp:txBody>
      <dsp:txXfrm>
        <a:off x="543766" y="390893"/>
        <a:ext cx="6445826" cy="781787"/>
      </dsp:txXfrm>
    </dsp:sp>
    <dsp:sp modelId="{D8C4F3A2-0398-418C-B105-041A708E8A91}">
      <dsp:nvSpPr>
        <dsp:cNvPr id="0" name=""/>
        <dsp:cNvSpPr/>
      </dsp:nvSpPr>
      <dsp:spPr>
        <a:xfrm>
          <a:off x="55149" y="293170"/>
          <a:ext cx="977234" cy="9772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35E4-1D06-41B2-9A87-F79BB0B05312}">
      <dsp:nvSpPr>
        <dsp:cNvPr id="0" name=""/>
        <dsp:cNvSpPr/>
      </dsp:nvSpPr>
      <dsp:spPr>
        <a:xfrm>
          <a:off x="827946" y="1563575"/>
          <a:ext cx="6161647" cy="781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0544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Class Diagram</a:t>
          </a:r>
        </a:p>
      </dsp:txBody>
      <dsp:txXfrm>
        <a:off x="827946" y="1563575"/>
        <a:ext cx="6161647" cy="781787"/>
      </dsp:txXfrm>
    </dsp:sp>
    <dsp:sp modelId="{0A9757E3-AA57-4D5A-A51C-839DDAB96D26}">
      <dsp:nvSpPr>
        <dsp:cNvPr id="0" name=""/>
        <dsp:cNvSpPr/>
      </dsp:nvSpPr>
      <dsp:spPr>
        <a:xfrm>
          <a:off x="339329" y="1465852"/>
          <a:ext cx="977234" cy="9772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C3425-1134-4F71-A26F-3D2D95903E7C}">
      <dsp:nvSpPr>
        <dsp:cNvPr id="0" name=""/>
        <dsp:cNvSpPr/>
      </dsp:nvSpPr>
      <dsp:spPr>
        <a:xfrm>
          <a:off x="543766" y="2736257"/>
          <a:ext cx="6445826" cy="781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0544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Design</a:t>
          </a:r>
        </a:p>
      </dsp:txBody>
      <dsp:txXfrm>
        <a:off x="543766" y="2736257"/>
        <a:ext cx="6445826" cy="781787"/>
      </dsp:txXfrm>
    </dsp:sp>
    <dsp:sp modelId="{A372F8AB-ED6F-49F0-8440-5C27B9FB986B}">
      <dsp:nvSpPr>
        <dsp:cNvPr id="0" name=""/>
        <dsp:cNvSpPr/>
      </dsp:nvSpPr>
      <dsp:spPr>
        <a:xfrm>
          <a:off x="55149" y="2638533"/>
          <a:ext cx="977234" cy="9772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Eco Bike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25" y="1930400"/>
            <a:ext cx="5831486" cy="3881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25" y="1930400"/>
            <a:ext cx="5831486" cy="3881437"/>
          </a:xfrm>
        </p:spPr>
      </p:pic>
    </p:spTree>
    <p:extLst>
      <p:ext uri="{BB962C8B-B14F-4D97-AF65-F5344CB8AC3E}">
        <p14:creationId xmlns:p14="http://schemas.microsoft.com/office/powerpoint/2010/main" val="1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A495-EF78-43F8-99C1-6D1532E1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– Controller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7BD0-5423-46A8-8757-F6A12E68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4693-5A64-4E3C-8E58-880AEDCF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–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619E-6390-41AC-932A-23808189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5E7F-8459-4611-9C03-5A262618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–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79BC-C61B-48E8-93DC-6731ED76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5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DBB-01CE-46E1-820E-692DBDBE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– Utils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AD8A-E799-4B6C-9BC9-4C8AAF39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856F-3C38-4C7B-910A-62C082A2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– Interbank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559C-0B1F-4007-9F29-76CFE1FD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6751-1662-4D01-AD26-A3E1372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A770-38D5-4653-B467-38F0A0BF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00959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Coupling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2BBA-4DCD-4306-871F-0772B0DB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70016"/>
            <a:ext cx="4185623" cy="330411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 are no coupling issues at Content, Common and Control level.</a:t>
            </a:r>
            <a:endParaRPr lang="en-US"/>
          </a:p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Most of our classes and packages are at Data Coupling level, which is already a good design. </a:t>
            </a:r>
          </a:p>
          <a:p>
            <a:pPr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 some parts of design are at Stamp Coupling level, but all are acceptable.</a:t>
            </a:r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09A0581B-665E-4915-8B2B-E37AFCBA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88" y="1603299"/>
            <a:ext cx="5626676" cy="504551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02E0CD-E747-4BD1-8288-8C060BFDC7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DCE7EF-1EB0-4752-9920-FCD2B5BA7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6751-1662-4D01-AD26-A3E1372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A770-38D5-4653-B467-38F0A0BF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00959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Coupling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2BBA-4DCD-4306-871F-0772B0DB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70016"/>
            <a:ext cx="4185623" cy="330411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 are no coupling issues at Content, Common and Control level.</a:t>
            </a:r>
            <a:endParaRPr lang="en-US"/>
          </a:p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Most of our classes and packages are at Data Coupling level, which is already a good design. </a:t>
            </a:r>
          </a:p>
          <a:p>
            <a:pPr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 some parts of design are at Stamp Coupling level, but all are acceptable.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85CC9-5F1E-4814-87E2-ABC051497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600959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Cohesion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5F917-B5FA-43B8-BB4B-D49820193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370016"/>
            <a:ext cx="4185617" cy="3561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 is no component with Cohesion issues at Coincidental, Temporal, Procedural and Communicational level.</a:t>
            </a:r>
            <a:endParaRPr lang="en-US"/>
          </a:p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There’s an exception in utility class Utils: it contains method for both security methods (hash) and formatting methods (time, date, …). However, all those methods are static, and this class acts only as helper/utility.</a:t>
            </a:r>
          </a:p>
          <a:p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09A0581B-665E-4915-8B2B-E37AFCBA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88" y="1603300"/>
            <a:ext cx="5626676" cy="5045512"/>
          </a:xfrm>
          <a:prstGeom prst="rect">
            <a:avLst/>
          </a:prstGeom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9B1D06BF-27CF-4041-B97C-94AEC7E1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78" y="1602354"/>
            <a:ext cx="4726131" cy="50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EC79-AD0B-4E6C-AFDD-D47B8BA5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Principles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B83A-21FC-432F-A208-13916F75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Single Responsibility Principle:</a:t>
            </a:r>
            <a:endParaRPr lang="en-US" sz="2000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Each of our designed classes follows this principle. </a:t>
            </a:r>
            <a:endParaRPr lang="en-US" sz="1800">
              <a:ea typeface="+mn-lt"/>
              <a:cs typeface="+mn-lt"/>
            </a:endParaRP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Only exception is the Utils class as it contains method for both security and formatting.</a:t>
            </a:r>
          </a:p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Open / Closed Principle:</a:t>
            </a:r>
            <a:endParaRPr lang="en-US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Use Strategy Pattern to solve requirement of extending multiple renting fees formulas. 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Design also has many parent classes to use for generalization (e.g., </a:t>
            </a:r>
            <a:r>
              <a:rPr lang="en-US" sz="1800" dirty="0" err="1">
                <a:ea typeface="+mn-lt"/>
                <a:cs typeface="+mn-lt"/>
              </a:rPr>
              <a:t>StandardBike</a:t>
            </a:r>
            <a:r>
              <a:rPr lang="en-US" sz="1800" dirty="0">
                <a:ea typeface="+mn-lt"/>
                <a:cs typeface="+mn-lt"/>
              </a:rPr>
              <a:t> and </a:t>
            </a:r>
            <a:r>
              <a:rPr lang="en-US" sz="1800" dirty="0" err="1">
                <a:ea typeface="+mn-lt"/>
                <a:cs typeface="+mn-lt"/>
              </a:rPr>
              <a:t>StandardElecticalBike</a:t>
            </a:r>
            <a:r>
              <a:rPr lang="en-US" sz="1800" dirty="0">
                <a:ea typeface="+mn-lt"/>
                <a:cs typeface="+mn-lt"/>
              </a:rPr>
              <a:t> for adding new kind of bike, </a:t>
            </a:r>
            <a:r>
              <a:rPr lang="en-US" sz="1800" dirty="0" err="1">
                <a:ea typeface="+mn-lt"/>
                <a:cs typeface="+mn-lt"/>
              </a:rPr>
              <a:t>PaymentCard</a:t>
            </a:r>
            <a:r>
              <a:rPr lang="en-US" sz="1800" dirty="0">
                <a:ea typeface="+mn-lt"/>
                <a:cs typeface="+mn-lt"/>
              </a:rPr>
              <a:t> for adding new payment method, …)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77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in group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05746273"/>
              </p:ext>
            </p:extLst>
          </p:nvPr>
        </p:nvGraphicFramePr>
        <p:xfrm>
          <a:off x="1831062" y="1994262"/>
          <a:ext cx="6289212" cy="3769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7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24F-3DE6-4C52-8347-33D35333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8875-F3DD-4140-A21F-6A5E87D5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446"/>
            <a:ext cx="8373485" cy="4872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 err="1">
                <a:ea typeface="+mn-lt"/>
                <a:cs typeface="+mn-lt"/>
              </a:rPr>
              <a:t>Liskov</a:t>
            </a:r>
            <a:r>
              <a:rPr lang="en-US" sz="2000" dirty="0">
                <a:ea typeface="+mn-lt"/>
                <a:cs typeface="+mn-lt"/>
              </a:rPr>
              <a:t> Substitution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All the parent class can be substituted by its children classes. 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Design has a clear and logical inheritance hierarchy.</a:t>
            </a:r>
            <a:endParaRPr lang="en-US" sz="1800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Interface Segregation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Simply Interbank System Interface.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Contains only 2 methods that needed for pay and refund.</a:t>
            </a:r>
            <a:endParaRPr lang="en-US" sz="180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Dependency Inversion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Higher-level modules do not depend on lower-level modules.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All subsystem has their own interface for other to use.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/>
              <a:t>Extends Payment Class to add more card type.</a:t>
            </a:r>
          </a:p>
        </p:txBody>
      </p:sp>
    </p:spTree>
    <p:extLst>
      <p:ext uri="{BB962C8B-B14F-4D97-AF65-F5344CB8AC3E}">
        <p14:creationId xmlns:p14="http://schemas.microsoft.com/office/powerpoint/2010/main" val="96977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FF31-28BF-4336-B884-7243F54D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C5BF-D8B3-4ADE-8DBC-AAC9C714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9476"/>
            <a:ext cx="8596668" cy="461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Singleton:</a:t>
            </a:r>
            <a:endParaRPr lang="en-US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Use Singleton Pattern to design all manager model classes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For example, the </a:t>
            </a:r>
            <a:r>
              <a:rPr lang="en-US" sz="1800" dirty="0" err="1">
                <a:ea typeface="+mn-lt"/>
                <a:cs typeface="+mn-lt"/>
              </a:rPr>
              <a:t>DockManager</a:t>
            </a:r>
            <a:r>
              <a:rPr lang="en-US" sz="1800" dirty="0">
                <a:ea typeface="+mn-lt"/>
                <a:cs typeface="+mn-lt"/>
              </a:rPr>
              <a:t> class will store all queried docks for displaying, reading data.</a:t>
            </a:r>
          </a:p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Strategy:</a:t>
            </a:r>
            <a:endParaRPr lang="en-US" dirty="0">
              <a:ea typeface="+mn-lt"/>
              <a:cs typeface="+mn-lt"/>
            </a:endParaRP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Solve the violation of Open/Closed Principle.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For example, of implementation, the design uses this pattern in renting fee calculation by making a parent abstract class </a:t>
            </a:r>
            <a:r>
              <a:rPr lang="en-US" sz="1800" dirty="0" err="1">
                <a:ea typeface="+mn-lt"/>
                <a:cs typeface="+mn-lt"/>
              </a:rPr>
              <a:t>RentingFeeCalculator</a:t>
            </a:r>
            <a:r>
              <a:rPr lang="en-US" sz="1800" dirty="0">
                <a:ea typeface="+mn-lt"/>
                <a:cs typeface="+mn-lt"/>
              </a:rPr>
              <a:t> then let others type of Calculator extends it.</a:t>
            </a:r>
            <a:endParaRPr lang="en-US" sz="1800"/>
          </a:p>
          <a:p>
            <a:pPr marL="400050" lvl="1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0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4E1A-2741-4324-A1E5-2E2CD0E8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CC9B-F14B-468B-85B8-C939E9B2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Façade: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This pattern is used to reduce complexity of API of a service or interface of a subsystem. 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The current design applies this pattern on the interbank subsystem, to make it interface simple and compact.</a:t>
            </a:r>
            <a:endParaRPr lang="en-US" sz="18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26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FE89506-CE8B-4927-97DF-75FA87CE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92" y="1131994"/>
            <a:ext cx="974949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1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DD0652D-8114-4D16-944A-5A36F6DF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38" y="1131994"/>
            <a:ext cx="930680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28375851"/>
              </p:ext>
            </p:extLst>
          </p:nvPr>
        </p:nvGraphicFramePr>
        <p:xfrm>
          <a:off x="1454502" y="1930400"/>
          <a:ext cx="7042331" cy="390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91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EBR 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37" y="1363239"/>
            <a:ext cx="6243662" cy="5053255"/>
          </a:xfrm>
        </p:spPr>
      </p:pic>
    </p:spTree>
    <p:extLst>
      <p:ext uri="{BB962C8B-B14F-4D97-AF65-F5344CB8AC3E}">
        <p14:creationId xmlns:p14="http://schemas.microsoft.com/office/powerpoint/2010/main" val="235302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Interaction Diagram – Rent a bike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6881"/>
            <a:ext cx="8596668" cy="4495799"/>
          </a:xfrm>
        </p:spPr>
      </p:pic>
    </p:spTree>
    <p:extLst>
      <p:ext uri="{BB962C8B-B14F-4D97-AF65-F5344CB8AC3E}">
        <p14:creationId xmlns:p14="http://schemas.microsoft.com/office/powerpoint/2010/main" val="283097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Setup Payment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668" cy="4500880"/>
          </a:xfrm>
        </p:spPr>
      </p:pic>
    </p:spTree>
    <p:extLst>
      <p:ext uri="{BB962C8B-B14F-4D97-AF65-F5344CB8AC3E}">
        <p14:creationId xmlns:p14="http://schemas.microsoft.com/office/powerpoint/2010/main" val="427461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 – Pay Deposit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668" cy="4470400"/>
          </a:xfrm>
        </p:spPr>
      </p:pic>
    </p:spTree>
    <p:extLst>
      <p:ext uri="{BB962C8B-B14F-4D97-AF65-F5344CB8AC3E}">
        <p14:creationId xmlns:p14="http://schemas.microsoft.com/office/powerpoint/2010/main" val="371930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0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110</Words>
  <Application>Microsoft Office PowerPoint</Application>
  <PresentationFormat>Widescreen</PresentationFormat>
  <Paragraphs>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Eco Bike Rental</vt:lpstr>
      <vt:lpstr>Members in group</vt:lpstr>
      <vt:lpstr>Contents</vt:lpstr>
      <vt:lpstr>Interaction Diagram</vt:lpstr>
      <vt:lpstr>EBR use case diagram</vt:lpstr>
      <vt:lpstr>Interaction Diagram – Rent a bike</vt:lpstr>
      <vt:lpstr>Interaction Diagram – Setup Payment Method</vt:lpstr>
      <vt:lpstr>Interaction Diagram – Pay Deposit</vt:lpstr>
      <vt:lpstr>Class Diagram</vt:lpstr>
      <vt:lpstr>Class Diagram - App</vt:lpstr>
      <vt:lpstr>Class diagram – Controller </vt:lpstr>
      <vt:lpstr>Class diagram – Model </vt:lpstr>
      <vt:lpstr>Class diagram – View </vt:lpstr>
      <vt:lpstr>Class diagram – Utils </vt:lpstr>
      <vt:lpstr>Class diagram – Interbank </vt:lpstr>
      <vt:lpstr>Design Considerations</vt:lpstr>
      <vt:lpstr>Design Concepts</vt:lpstr>
      <vt:lpstr>Design Concepts</vt:lpstr>
      <vt:lpstr>Design Principles </vt:lpstr>
      <vt:lpstr>Design Principles</vt:lpstr>
      <vt:lpstr>Design Patterns</vt:lpstr>
      <vt:lpstr>Design Patterns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Bike Rental</dc:title>
  <dc:creator/>
  <cp:lastModifiedBy/>
  <cp:revision>284</cp:revision>
  <dcterms:created xsi:type="dcterms:W3CDTF">2020-12-25T17:34:42Z</dcterms:created>
  <dcterms:modified xsi:type="dcterms:W3CDTF">2020-12-26T12:47:20Z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