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4758" r:id="rId4"/>
  </p:sldMasterIdLst>
  <p:notesMasterIdLst>
    <p:notesMasterId r:id="rId31"/>
  </p:notesMasterIdLst>
  <p:sldIdLst>
    <p:sldId id="258" r:id="rId5"/>
    <p:sldId id="267" r:id="rId6"/>
    <p:sldId id="268" r:id="rId7"/>
    <p:sldId id="269" r:id="rId8"/>
    <p:sldId id="291" r:id="rId9"/>
    <p:sldId id="292" r:id="rId10"/>
    <p:sldId id="290" r:id="rId11"/>
    <p:sldId id="272" r:id="rId12"/>
    <p:sldId id="273" r:id="rId13"/>
    <p:sldId id="293" r:id="rId14"/>
    <p:sldId id="270" r:id="rId15"/>
    <p:sldId id="276" r:id="rId16"/>
    <p:sldId id="277" r:id="rId17"/>
    <p:sldId id="278" r:id="rId18"/>
    <p:sldId id="279" r:id="rId19"/>
    <p:sldId id="280" r:id="rId20"/>
    <p:sldId id="281" r:id="rId21"/>
    <p:sldId id="271" r:id="rId22"/>
    <p:sldId id="282" r:id="rId23"/>
    <p:sldId id="289" r:id="rId24"/>
    <p:sldId id="283" r:id="rId25"/>
    <p:sldId id="284" r:id="rId26"/>
    <p:sldId id="285" r:id="rId27"/>
    <p:sldId id="286" r:id="rId28"/>
    <p:sldId id="28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AC05D-0CCA-CD80-83E7-9F80DEE721CA}" v="10" dt="2020-12-26T10:34:07.011"/>
    <p1510:client id="{9C1A8075-1FAA-502F-3DB8-74F4F2C2D921}" v="4" dt="2020-12-26T09:00:39.899"/>
    <p1510:client id="{A2A70A37-61BF-8560-E555-64AB03BE7345}" v="151" dt="2020-12-26T09:54:50.687"/>
    <p1510:client id="{C0E84FBC-C0DD-FD03-A266-966698850693}" v="76" dt="2020-12-26T12:02:03.359"/>
    <p1510:client id="{D74C2085-E5B6-F05B-9EFD-58CC5B05E826}" v="478" dt="2020-12-26T09:43:24.224"/>
    <p1510:client id="{FFE43AC9-97EE-7560-E30A-A632784276B6}" v="475" dt="2020-12-26T12:45:11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Requirement Analysis (0.1)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Requirement Analysis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61-4BB1-8F70-1E98BDC857E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1-4BB1-8F70-1E98BDC85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Architectural Design (0.15)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Architectural Design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C-4FD4-939B-592C7E79470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C-4FD4-939B-592C7E79470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9C-4FD4-939B-592C7E79470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9C-4FD4-939B-592C7E7947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9C-4FD4-939B-592C7E794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Detailed Design (0.25)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Detailed Design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4-4283-BDDA-488BACCC633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4-4283-BDDA-488BACCC633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4-4283-BDDA-488BACCC633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4-4283-BDDA-488BACCC63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4-4283-BDDA-488BACCC6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Programming (0.35)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Programming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4A-4A3B-A6E7-4084F550D5C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4A-4A3B-A6E7-4084F550D5C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61-4BB1-8F70-1E98BDC857E0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4A-4A3B-A6E7-4084F550D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17</c:v>
                </c:pt>
                <c:pt idx="2">
                  <c:v>35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61-4BB1-8F70-1E98BDC85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Final Submission (0.15)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Final Submission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C-4FD4-939B-592C7E79470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C-4FD4-939B-592C7E79470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9C-4FD4-939B-592C7E794707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9C-4FD4-939B-592C7E7947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20</c:v>
                </c:pt>
                <c:pt idx="2">
                  <c:v>33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9C-4FD4-939B-592C7E794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Computed Overall Evaluation</a:t>
            </a:r>
            <a:endParaRPr lang="vi-V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Overall Evaluation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24-4283-BDDA-488BACCC633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24-4283-BDDA-488BACCC633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24-4283-BDDA-488BACCC633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24-4283-BDDA-488BACCC63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An</c:v>
                </c:pt>
                <c:pt idx="1">
                  <c:v>Tu Hoang</c:v>
                </c:pt>
                <c:pt idx="2">
                  <c:v>Minh Hoang</c:v>
                </c:pt>
                <c:pt idx="3">
                  <c:v>Khang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28.05</c:v>
                </c:pt>
                <c:pt idx="1">
                  <c:v>19.45</c:v>
                </c:pt>
                <c:pt idx="2">
                  <c:v>28.7</c:v>
                </c:pt>
                <c:pt idx="3">
                  <c:v>23.8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24-4283-BDDA-488BACCC6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B4512-848A-4EE9-A65B-B9EA521335F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EA5BB-E7B0-493A-A2BD-454FA0ECC995}">
      <dgm:prSet phldrT="[Text]"/>
      <dgm:spPr/>
      <dgm:t>
        <a:bodyPr/>
        <a:lstStyle/>
        <a:p>
          <a:r>
            <a:rPr lang="en-US" dirty="0"/>
            <a:t>Nguyen Thai An</a:t>
          </a:r>
        </a:p>
      </dgm:t>
    </dgm:pt>
    <dgm:pt modelId="{DC0A8744-7000-49CB-B921-CDCDD285EAD1}" type="parTrans" cxnId="{393D7925-B6A3-44EA-ADBB-43A5CDC2DCBB}">
      <dgm:prSet/>
      <dgm:spPr/>
      <dgm:t>
        <a:bodyPr/>
        <a:lstStyle/>
        <a:p>
          <a:endParaRPr lang="en-US"/>
        </a:p>
      </dgm:t>
    </dgm:pt>
    <dgm:pt modelId="{541A1FE6-B212-4527-B37A-1612E3254577}" type="sibTrans" cxnId="{393D7925-B6A3-44EA-ADBB-43A5CDC2DCBB}">
      <dgm:prSet/>
      <dgm:spPr/>
      <dgm:t>
        <a:bodyPr/>
        <a:lstStyle/>
        <a:p>
          <a:endParaRPr lang="en-US"/>
        </a:p>
      </dgm:t>
    </dgm:pt>
    <dgm:pt modelId="{E0DB210A-6EB3-4453-81AE-73CFFC86D6C7}">
      <dgm:prSet phldrT="[Text]"/>
      <dgm:spPr/>
      <dgm:t>
        <a:bodyPr/>
        <a:lstStyle/>
        <a:p>
          <a:r>
            <a:rPr lang="en-US" dirty="0"/>
            <a:t>Vu Minh Hoang</a:t>
          </a:r>
        </a:p>
      </dgm:t>
    </dgm:pt>
    <dgm:pt modelId="{CEA53E39-DE37-44A4-8A90-97C9862FABE6}" type="parTrans" cxnId="{F6DA9467-137F-460B-9FA6-1F860FE33E39}">
      <dgm:prSet/>
      <dgm:spPr/>
      <dgm:t>
        <a:bodyPr/>
        <a:lstStyle/>
        <a:p>
          <a:endParaRPr lang="en-US"/>
        </a:p>
      </dgm:t>
    </dgm:pt>
    <dgm:pt modelId="{11BF3825-2A79-40BF-9169-09D2E5106182}" type="sibTrans" cxnId="{F6DA9467-137F-460B-9FA6-1F860FE33E39}">
      <dgm:prSet/>
      <dgm:spPr/>
      <dgm:t>
        <a:bodyPr/>
        <a:lstStyle/>
        <a:p>
          <a:endParaRPr lang="en-US"/>
        </a:p>
      </dgm:t>
    </dgm:pt>
    <dgm:pt modelId="{8F06A2BC-A353-46AF-B346-B8954CF29D55}">
      <dgm:prSet phldrT="[Text]"/>
      <dgm:spPr/>
      <dgm:t>
        <a:bodyPr/>
        <a:lstStyle/>
        <a:p>
          <a:r>
            <a:rPr lang="en-US" dirty="0"/>
            <a:t>Bui </a:t>
          </a:r>
          <a:r>
            <a:rPr lang="en-US" dirty="0" err="1"/>
            <a:t>Tu</a:t>
          </a:r>
          <a:r>
            <a:rPr lang="en-US" dirty="0"/>
            <a:t> Hoang</a:t>
          </a:r>
        </a:p>
      </dgm:t>
    </dgm:pt>
    <dgm:pt modelId="{A403C824-44FF-42AF-BDB4-AE8E75009048}" type="parTrans" cxnId="{335259E6-5011-4B99-B42E-31F8C00BD200}">
      <dgm:prSet/>
      <dgm:spPr/>
      <dgm:t>
        <a:bodyPr/>
        <a:lstStyle/>
        <a:p>
          <a:endParaRPr lang="en-US"/>
        </a:p>
      </dgm:t>
    </dgm:pt>
    <dgm:pt modelId="{A60FFC93-A4CF-4765-9B14-B79F3754A4E9}" type="sibTrans" cxnId="{335259E6-5011-4B99-B42E-31F8C00BD200}">
      <dgm:prSet/>
      <dgm:spPr/>
      <dgm:t>
        <a:bodyPr/>
        <a:lstStyle/>
        <a:p>
          <a:endParaRPr lang="en-US"/>
        </a:p>
      </dgm:t>
    </dgm:pt>
    <dgm:pt modelId="{48A2576C-7A39-46F0-8B42-27481ED333E6}">
      <dgm:prSet phldrT="[Text]"/>
      <dgm:spPr/>
      <dgm:t>
        <a:bodyPr/>
        <a:lstStyle/>
        <a:p>
          <a:r>
            <a:rPr lang="en-US" dirty="0"/>
            <a:t>Nguyen </a:t>
          </a:r>
          <a:r>
            <a:rPr lang="en-US" dirty="0" err="1"/>
            <a:t>Manh</a:t>
          </a:r>
          <a:r>
            <a:rPr lang="en-US" dirty="0"/>
            <a:t> </a:t>
          </a:r>
          <a:r>
            <a:rPr lang="en-US" dirty="0" err="1"/>
            <a:t>Khang</a:t>
          </a:r>
          <a:endParaRPr lang="en-US" dirty="0"/>
        </a:p>
      </dgm:t>
    </dgm:pt>
    <dgm:pt modelId="{A909D254-91A4-4531-AEBD-82C7FDD34E1E}" type="parTrans" cxnId="{74197CA4-2796-438D-BD48-A3F4E089496F}">
      <dgm:prSet/>
      <dgm:spPr/>
      <dgm:t>
        <a:bodyPr/>
        <a:lstStyle/>
        <a:p>
          <a:endParaRPr lang="en-US"/>
        </a:p>
      </dgm:t>
    </dgm:pt>
    <dgm:pt modelId="{BABFF7C3-504F-46F4-B5A9-6640D098A5BE}" type="sibTrans" cxnId="{74197CA4-2796-438D-BD48-A3F4E089496F}">
      <dgm:prSet/>
      <dgm:spPr/>
      <dgm:t>
        <a:bodyPr/>
        <a:lstStyle/>
        <a:p>
          <a:endParaRPr lang="en-US"/>
        </a:p>
      </dgm:t>
    </dgm:pt>
    <dgm:pt modelId="{37BE8100-9858-4E3A-A79C-C4520AC2B6CA}" type="pres">
      <dgm:prSet presAssocID="{4C9B4512-848A-4EE9-A65B-B9EA521335FA}" presName="Name0" presStyleCnt="0">
        <dgm:presLayoutVars>
          <dgm:chMax/>
          <dgm:chPref/>
          <dgm:dir/>
        </dgm:presLayoutVars>
      </dgm:prSet>
      <dgm:spPr/>
    </dgm:pt>
    <dgm:pt modelId="{8CCADB41-811A-4B08-B484-519FA2438019}" type="pres">
      <dgm:prSet presAssocID="{7EFEA5BB-E7B0-493A-A2BD-454FA0ECC995}" presName="parenttextcomposite" presStyleCnt="0"/>
      <dgm:spPr/>
    </dgm:pt>
    <dgm:pt modelId="{D12EBFF9-BD89-4155-843D-E477743CED13}" type="pres">
      <dgm:prSet presAssocID="{7EFEA5BB-E7B0-493A-A2BD-454FA0ECC995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85B4B399-B1BC-451C-B0E3-A844F69989D2}" type="pres">
      <dgm:prSet presAssocID="{7EFEA5BB-E7B0-493A-A2BD-454FA0ECC995}" presName="parallelogramComposite" presStyleCnt="0"/>
      <dgm:spPr/>
    </dgm:pt>
    <dgm:pt modelId="{FCAE4D4F-3BEA-45CB-A078-17BBFE01E549}" type="pres">
      <dgm:prSet presAssocID="{7EFEA5BB-E7B0-493A-A2BD-454FA0ECC995}" presName="parallelogram1" presStyleLbl="alignNode1" presStyleIdx="0" presStyleCnt="28"/>
      <dgm:spPr/>
    </dgm:pt>
    <dgm:pt modelId="{15110B65-E731-4F89-A86C-3E4DE8CB5564}" type="pres">
      <dgm:prSet presAssocID="{7EFEA5BB-E7B0-493A-A2BD-454FA0ECC995}" presName="parallelogram2" presStyleLbl="alignNode1" presStyleIdx="1" presStyleCnt="28"/>
      <dgm:spPr/>
    </dgm:pt>
    <dgm:pt modelId="{CF34FC62-6899-489B-A446-4C79F6D38F3C}" type="pres">
      <dgm:prSet presAssocID="{7EFEA5BB-E7B0-493A-A2BD-454FA0ECC995}" presName="parallelogram3" presStyleLbl="alignNode1" presStyleIdx="2" presStyleCnt="28"/>
      <dgm:spPr/>
    </dgm:pt>
    <dgm:pt modelId="{02E62F8C-3F76-43C9-BDE1-BC726CBEF90B}" type="pres">
      <dgm:prSet presAssocID="{7EFEA5BB-E7B0-493A-A2BD-454FA0ECC995}" presName="parallelogram4" presStyleLbl="alignNode1" presStyleIdx="3" presStyleCnt="28"/>
      <dgm:spPr/>
    </dgm:pt>
    <dgm:pt modelId="{10C418F4-7C3F-429D-9922-33D1C3BE290E}" type="pres">
      <dgm:prSet presAssocID="{7EFEA5BB-E7B0-493A-A2BD-454FA0ECC995}" presName="parallelogram5" presStyleLbl="alignNode1" presStyleIdx="4" presStyleCnt="28"/>
      <dgm:spPr/>
    </dgm:pt>
    <dgm:pt modelId="{E8ECDA1D-1821-42C3-871B-7B1BC5957845}" type="pres">
      <dgm:prSet presAssocID="{7EFEA5BB-E7B0-493A-A2BD-454FA0ECC995}" presName="parallelogram6" presStyleLbl="alignNode1" presStyleIdx="5" presStyleCnt="28"/>
      <dgm:spPr/>
    </dgm:pt>
    <dgm:pt modelId="{E1E05F98-E9BB-4EEC-AE59-8FFDF040BAA5}" type="pres">
      <dgm:prSet presAssocID="{7EFEA5BB-E7B0-493A-A2BD-454FA0ECC995}" presName="parallelogram7" presStyleLbl="alignNode1" presStyleIdx="6" presStyleCnt="28"/>
      <dgm:spPr/>
    </dgm:pt>
    <dgm:pt modelId="{8AB8F11F-B3F2-4049-AD51-08F1E2FC9F08}" type="pres">
      <dgm:prSet presAssocID="{541A1FE6-B212-4527-B37A-1612E3254577}" presName="sibTrans" presStyleCnt="0"/>
      <dgm:spPr/>
    </dgm:pt>
    <dgm:pt modelId="{A236C254-41B2-48A2-ACEE-221AC0CEE79F}" type="pres">
      <dgm:prSet presAssocID="{8F06A2BC-A353-46AF-B346-B8954CF29D55}" presName="parenttextcomposite" presStyleCnt="0"/>
      <dgm:spPr/>
    </dgm:pt>
    <dgm:pt modelId="{E592590E-0C0A-4B65-8E25-0DCC3B360E27}" type="pres">
      <dgm:prSet presAssocID="{8F06A2BC-A353-46AF-B346-B8954CF29D55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4AB76AB1-CD39-483B-99D8-7B6B14278BC5}" type="pres">
      <dgm:prSet presAssocID="{8F06A2BC-A353-46AF-B346-B8954CF29D55}" presName="parallelogramComposite" presStyleCnt="0"/>
      <dgm:spPr/>
    </dgm:pt>
    <dgm:pt modelId="{E64A5D16-183E-4087-9031-E3B15AEE8476}" type="pres">
      <dgm:prSet presAssocID="{8F06A2BC-A353-46AF-B346-B8954CF29D55}" presName="parallelogram1" presStyleLbl="alignNode1" presStyleIdx="7" presStyleCnt="28"/>
      <dgm:spPr/>
    </dgm:pt>
    <dgm:pt modelId="{FC2B34D6-4573-4A78-A8DE-FD389C32D995}" type="pres">
      <dgm:prSet presAssocID="{8F06A2BC-A353-46AF-B346-B8954CF29D55}" presName="parallelogram2" presStyleLbl="alignNode1" presStyleIdx="8" presStyleCnt="28"/>
      <dgm:spPr/>
    </dgm:pt>
    <dgm:pt modelId="{BFD3F5DD-A447-4C6D-9C02-204DA7309CD7}" type="pres">
      <dgm:prSet presAssocID="{8F06A2BC-A353-46AF-B346-B8954CF29D55}" presName="parallelogram3" presStyleLbl="alignNode1" presStyleIdx="9" presStyleCnt="28"/>
      <dgm:spPr/>
    </dgm:pt>
    <dgm:pt modelId="{2F008F92-EA38-4104-BB87-495A36D0C033}" type="pres">
      <dgm:prSet presAssocID="{8F06A2BC-A353-46AF-B346-B8954CF29D55}" presName="parallelogram4" presStyleLbl="alignNode1" presStyleIdx="10" presStyleCnt="28"/>
      <dgm:spPr/>
    </dgm:pt>
    <dgm:pt modelId="{1A962476-E2EF-4CCC-A73F-9614DA5A1A9F}" type="pres">
      <dgm:prSet presAssocID="{8F06A2BC-A353-46AF-B346-B8954CF29D55}" presName="parallelogram5" presStyleLbl="alignNode1" presStyleIdx="11" presStyleCnt="28"/>
      <dgm:spPr/>
    </dgm:pt>
    <dgm:pt modelId="{CCB5DD0B-4A63-4361-9FE9-E383ACDF2232}" type="pres">
      <dgm:prSet presAssocID="{8F06A2BC-A353-46AF-B346-B8954CF29D55}" presName="parallelogram6" presStyleLbl="alignNode1" presStyleIdx="12" presStyleCnt="28"/>
      <dgm:spPr/>
    </dgm:pt>
    <dgm:pt modelId="{927963FA-84C8-484E-A527-CEF92CC5B9BB}" type="pres">
      <dgm:prSet presAssocID="{8F06A2BC-A353-46AF-B346-B8954CF29D55}" presName="parallelogram7" presStyleLbl="alignNode1" presStyleIdx="13" presStyleCnt="28"/>
      <dgm:spPr/>
    </dgm:pt>
    <dgm:pt modelId="{9A6497CD-4FDF-4482-810B-2AEE867D202C}" type="pres">
      <dgm:prSet presAssocID="{A60FFC93-A4CF-4765-9B14-B79F3754A4E9}" presName="sibTrans" presStyleCnt="0"/>
      <dgm:spPr/>
    </dgm:pt>
    <dgm:pt modelId="{1790EF0E-7433-4FA4-937B-8AC76CF3D21B}" type="pres">
      <dgm:prSet presAssocID="{E0DB210A-6EB3-4453-81AE-73CFFC86D6C7}" presName="parenttextcomposite" presStyleCnt="0"/>
      <dgm:spPr/>
    </dgm:pt>
    <dgm:pt modelId="{9F198350-F06F-48F1-8362-9562BF7F1A57}" type="pres">
      <dgm:prSet presAssocID="{E0DB210A-6EB3-4453-81AE-73CFFC86D6C7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466BFCCB-5F2A-4898-BC07-2701A46E975C}" type="pres">
      <dgm:prSet presAssocID="{E0DB210A-6EB3-4453-81AE-73CFFC86D6C7}" presName="parallelogramComposite" presStyleCnt="0"/>
      <dgm:spPr/>
    </dgm:pt>
    <dgm:pt modelId="{EEE94EC4-E971-4E1D-9730-9A0793BC5443}" type="pres">
      <dgm:prSet presAssocID="{E0DB210A-6EB3-4453-81AE-73CFFC86D6C7}" presName="parallelogram1" presStyleLbl="alignNode1" presStyleIdx="14" presStyleCnt="28"/>
      <dgm:spPr/>
    </dgm:pt>
    <dgm:pt modelId="{E1F30024-9791-4A58-A9BA-E66DD2E2651F}" type="pres">
      <dgm:prSet presAssocID="{E0DB210A-6EB3-4453-81AE-73CFFC86D6C7}" presName="parallelogram2" presStyleLbl="alignNode1" presStyleIdx="15" presStyleCnt="28"/>
      <dgm:spPr/>
    </dgm:pt>
    <dgm:pt modelId="{E1AF25BA-ADD6-4A02-A0E9-BEF465C664EA}" type="pres">
      <dgm:prSet presAssocID="{E0DB210A-6EB3-4453-81AE-73CFFC86D6C7}" presName="parallelogram3" presStyleLbl="alignNode1" presStyleIdx="16" presStyleCnt="28"/>
      <dgm:spPr/>
    </dgm:pt>
    <dgm:pt modelId="{F5BA8D54-1F41-4C37-A0E2-35457A2336A9}" type="pres">
      <dgm:prSet presAssocID="{E0DB210A-6EB3-4453-81AE-73CFFC86D6C7}" presName="parallelogram4" presStyleLbl="alignNode1" presStyleIdx="17" presStyleCnt="28"/>
      <dgm:spPr/>
    </dgm:pt>
    <dgm:pt modelId="{89040A46-FA14-4DBF-8956-FE81BAD9BD3D}" type="pres">
      <dgm:prSet presAssocID="{E0DB210A-6EB3-4453-81AE-73CFFC86D6C7}" presName="parallelogram5" presStyleLbl="alignNode1" presStyleIdx="18" presStyleCnt="28"/>
      <dgm:spPr/>
    </dgm:pt>
    <dgm:pt modelId="{A50E0E32-033E-4225-8D10-572BB18EF8EE}" type="pres">
      <dgm:prSet presAssocID="{E0DB210A-6EB3-4453-81AE-73CFFC86D6C7}" presName="parallelogram6" presStyleLbl="alignNode1" presStyleIdx="19" presStyleCnt="28"/>
      <dgm:spPr/>
    </dgm:pt>
    <dgm:pt modelId="{1094CC65-0550-44CC-A89A-288DA1D95DF5}" type="pres">
      <dgm:prSet presAssocID="{E0DB210A-6EB3-4453-81AE-73CFFC86D6C7}" presName="parallelogram7" presStyleLbl="alignNode1" presStyleIdx="20" presStyleCnt="28"/>
      <dgm:spPr/>
    </dgm:pt>
    <dgm:pt modelId="{4A5D9948-49DC-49E8-A58D-885837E65CAA}" type="pres">
      <dgm:prSet presAssocID="{11BF3825-2A79-40BF-9169-09D2E5106182}" presName="sibTrans" presStyleCnt="0"/>
      <dgm:spPr/>
    </dgm:pt>
    <dgm:pt modelId="{22B40532-A50D-4E64-9B24-63D630EBDCC6}" type="pres">
      <dgm:prSet presAssocID="{48A2576C-7A39-46F0-8B42-27481ED333E6}" presName="parenttextcomposite" presStyleCnt="0"/>
      <dgm:spPr/>
    </dgm:pt>
    <dgm:pt modelId="{3F046A39-FB09-455B-A593-E8302CEC4B42}" type="pres">
      <dgm:prSet presAssocID="{48A2576C-7A39-46F0-8B42-27481ED333E6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D320A328-368D-42D4-8867-61E6504C9260}" type="pres">
      <dgm:prSet presAssocID="{48A2576C-7A39-46F0-8B42-27481ED333E6}" presName="parallelogramComposite" presStyleCnt="0"/>
      <dgm:spPr/>
    </dgm:pt>
    <dgm:pt modelId="{7D51AB1B-1D52-4E55-8F16-B34228ED5FCA}" type="pres">
      <dgm:prSet presAssocID="{48A2576C-7A39-46F0-8B42-27481ED333E6}" presName="parallelogram1" presStyleLbl="alignNode1" presStyleIdx="21" presStyleCnt="28"/>
      <dgm:spPr/>
    </dgm:pt>
    <dgm:pt modelId="{A55F0628-0111-4B9D-8F1F-8E969B654B87}" type="pres">
      <dgm:prSet presAssocID="{48A2576C-7A39-46F0-8B42-27481ED333E6}" presName="parallelogram2" presStyleLbl="alignNode1" presStyleIdx="22" presStyleCnt="28"/>
      <dgm:spPr/>
    </dgm:pt>
    <dgm:pt modelId="{25433F98-4850-4AE8-892F-9AFF0E588F36}" type="pres">
      <dgm:prSet presAssocID="{48A2576C-7A39-46F0-8B42-27481ED333E6}" presName="parallelogram3" presStyleLbl="alignNode1" presStyleIdx="23" presStyleCnt="28"/>
      <dgm:spPr/>
    </dgm:pt>
    <dgm:pt modelId="{9B1321A0-3323-441D-862F-8AF11D7BD8C6}" type="pres">
      <dgm:prSet presAssocID="{48A2576C-7A39-46F0-8B42-27481ED333E6}" presName="parallelogram4" presStyleLbl="alignNode1" presStyleIdx="24" presStyleCnt="28"/>
      <dgm:spPr/>
    </dgm:pt>
    <dgm:pt modelId="{20425D0B-74C7-443C-BFA3-FAB38F72A920}" type="pres">
      <dgm:prSet presAssocID="{48A2576C-7A39-46F0-8B42-27481ED333E6}" presName="parallelogram5" presStyleLbl="alignNode1" presStyleIdx="25" presStyleCnt="28"/>
      <dgm:spPr/>
    </dgm:pt>
    <dgm:pt modelId="{A64A5B1B-BFDC-42FE-9AD8-EC6D3FB4675A}" type="pres">
      <dgm:prSet presAssocID="{48A2576C-7A39-46F0-8B42-27481ED333E6}" presName="parallelogram6" presStyleLbl="alignNode1" presStyleIdx="26" presStyleCnt="28"/>
      <dgm:spPr/>
    </dgm:pt>
    <dgm:pt modelId="{1029D062-101D-436F-89E9-85900E7ECCFB}" type="pres">
      <dgm:prSet presAssocID="{48A2576C-7A39-46F0-8B42-27481ED333E6}" presName="parallelogram7" presStyleLbl="alignNode1" presStyleIdx="27" presStyleCnt="28"/>
      <dgm:spPr/>
    </dgm:pt>
  </dgm:ptLst>
  <dgm:cxnLst>
    <dgm:cxn modelId="{393D7925-B6A3-44EA-ADBB-43A5CDC2DCBB}" srcId="{4C9B4512-848A-4EE9-A65B-B9EA521335FA}" destId="{7EFEA5BB-E7B0-493A-A2BD-454FA0ECC995}" srcOrd="0" destOrd="0" parTransId="{DC0A8744-7000-49CB-B921-CDCDD285EAD1}" sibTransId="{541A1FE6-B212-4527-B37A-1612E3254577}"/>
    <dgm:cxn modelId="{0B8D3D3B-C787-4126-A6B9-214F1CBB8D16}" type="presOf" srcId="{4C9B4512-848A-4EE9-A65B-B9EA521335FA}" destId="{37BE8100-9858-4E3A-A79C-C4520AC2B6CA}" srcOrd="0" destOrd="0" presId="urn:microsoft.com/office/officeart/2008/layout/VerticalAccentList"/>
    <dgm:cxn modelId="{39F9693D-C266-4F79-80F2-37549FB1B699}" type="presOf" srcId="{8F06A2BC-A353-46AF-B346-B8954CF29D55}" destId="{E592590E-0C0A-4B65-8E25-0DCC3B360E27}" srcOrd="0" destOrd="0" presId="urn:microsoft.com/office/officeart/2008/layout/VerticalAccentList"/>
    <dgm:cxn modelId="{6DD1D164-D1D3-471E-9FBF-8A1DBD67BB2E}" type="presOf" srcId="{48A2576C-7A39-46F0-8B42-27481ED333E6}" destId="{3F046A39-FB09-455B-A593-E8302CEC4B42}" srcOrd="0" destOrd="0" presId="urn:microsoft.com/office/officeart/2008/layout/VerticalAccentList"/>
    <dgm:cxn modelId="{F6DA9467-137F-460B-9FA6-1F860FE33E39}" srcId="{4C9B4512-848A-4EE9-A65B-B9EA521335FA}" destId="{E0DB210A-6EB3-4453-81AE-73CFFC86D6C7}" srcOrd="2" destOrd="0" parTransId="{CEA53E39-DE37-44A4-8A90-97C9862FABE6}" sibTransId="{11BF3825-2A79-40BF-9169-09D2E5106182}"/>
    <dgm:cxn modelId="{8019AB52-C296-4170-8D87-69A3F5047E9D}" type="presOf" srcId="{E0DB210A-6EB3-4453-81AE-73CFFC86D6C7}" destId="{9F198350-F06F-48F1-8362-9562BF7F1A57}" srcOrd="0" destOrd="0" presId="urn:microsoft.com/office/officeart/2008/layout/VerticalAccentList"/>
    <dgm:cxn modelId="{74197CA4-2796-438D-BD48-A3F4E089496F}" srcId="{4C9B4512-848A-4EE9-A65B-B9EA521335FA}" destId="{48A2576C-7A39-46F0-8B42-27481ED333E6}" srcOrd="3" destOrd="0" parTransId="{A909D254-91A4-4531-AEBD-82C7FDD34E1E}" sibTransId="{BABFF7C3-504F-46F4-B5A9-6640D098A5BE}"/>
    <dgm:cxn modelId="{D6C531C5-2A91-4D14-B9EC-0DC6B493BEAD}" type="presOf" srcId="{7EFEA5BB-E7B0-493A-A2BD-454FA0ECC995}" destId="{D12EBFF9-BD89-4155-843D-E477743CED13}" srcOrd="0" destOrd="0" presId="urn:microsoft.com/office/officeart/2008/layout/VerticalAccentList"/>
    <dgm:cxn modelId="{335259E6-5011-4B99-B42E-31F8C00BD200}" srcId="{4C9B4512-848A-4EE9-A65B-B9EA521335FA}" destId="{8F06A2BC-A353-46AF-B346-B8954CF29D55}" srcOrd="1" destOrd="0" parTransId="{A403C824-44FF-42AF-BDB4-AE8E75009048}" sibTransId="{A60FFC93-A4CF-4765-9B14-B79F3754A4E9}"/>
    <dgm:cxn modelId="{8A1D3C0F-B146-4B21-A476-FC9D03D8C9BE}" type="presParOf" srcId="{37BE8100-9858-4E3A-A79C-C4520AC2B6CA}" destId="{8CCADB41-811A-4B08-B484-519FA2438019}" srcOrd="0" destOrd="0" presId="urn:microsoft.com/office/officeart/2008/layout/VerticalAccentList"/>
    <dgm:cxn modelId="{72105C01-8F57-43A6-94F1-01E1D308EE05}" type="presParOf" srcId="{8CCADB41-811A-4B08-B484-519FA2438019}" destId="{D12EBFF9-BD89-4155-843D-E477743CED13}" srcOrd="0" destOrd="0" presId="urn:microsoft.com/office/officeart/2008/layout/VerticalAccentList"/>
    <dgm:cxn modelId="{9CBF486B-DA03-4089-AA17-26F43E977B3C}" type="presParOf" srcId="{37BE8100-9858-4E3A-A79C-C4520AC2B6CA}" destId="{85B4B399-B1BC-451C-B0E3-A844F69989D2}" srcOrd="1" destOrd="0" presId="urn:microsoft.com/office/officeart/2008/layout/VerticalAccentList"/>
    <dgm:cxn modelId="{2C0C4657-FF34-4285-9082-DB9ECD196F9C}" type="presParOf" srcId="{85B4B399-B1BC-451C-B0E3-A844F69989D2}" destId="{FCAE4D4F-3BEA-45CB-A078-17BBFE01E549}" srcOrd="0" destOrd="0" presId="urn:microsoft.com/office/officeart/2008/layout/VerticalAccentList"/>
    <dgm:cxn modelId="{12409C7B-2D63-42D8-B1C4-2B7CD406C9DC}" type="presParOf" srcId="{85B4B399-B1BC-451C-B0E3-A844F69989D2}" destId="{15110B65-E731-4F89-A86C-3E4DE8CB5564}" srcOrd="1" destOrd="0" presId="urn:microsoft.com/office/officeart/2008/layout/VerticalAccentList"/>
    <dgm:cxn modelId="{5C804113-FDD0-4A4B-92CA-DA3DC46645F7}" type="presParOf" srcId="{85B4B399-B1BC-451C-B0E3-A844F69989D2}" destId="{CF34FC62-6899-489B-A446-4C79F6D38F3C}" srcOrd="2" destOrd="0" presId="urn:microsoft.com/office/officeart/2008/layout/VerticalAccentList"/>
    <dgm:cxn modelId="{E23492A8-D5D1-4E2D-9CC4-2F77A8E2490C}" type="presParOf" srcId="{85B4B399-B1BC-451C-B0E3-A844F69989D2}" destId="{02E62F8C-3F76-43C9-BDE1-BC726CBEF90B}" srcOrd="3" destOrd="0" presId="urn:microsoft.com/office/officeart/2008/layout/VerticalAccentList"/>
    <dgm:cxn modelId="{3BDE324D-2825-451B-993E-94A7617EBF52}" type="presParOf" srcId="{85B4B399-B1BC-451C-B0E3-A844F69989D2}" destId="{10C418F4-7C3F-429D-9922-33D1C3BE290E}" srcOrd="4" destOrd="0" presId="urn:microsoft.com/office/officeart/2008/layout/VerticalAccentList"/>
    <dgm:cxn modelId="{B59D53D4-D13B-4148-BE37-FB97EEA0DC0B}" type="presParOf" srcId="{85B4B399-B1BC-451C-B0E3-A844F69989D2}" destId="{E8ECDA1D-1821-42C3-871B-7B1BC5957845}" srcOrd="5" destOrd="0" presId="urn:microsoft.com/office/officeart/2008/layout/VerticalAccentList"/>
    <dgm:cxn modelId="{DDEDE678-578E-4BB6-88C7-98CA6F595B36}" type="presParOf" srcId="{85B4B399-B1BC-451C-B0E3-A844F69989D2}" destId="{E1E05F98-E9BB-4EEC-AE59-8FFDF040BAA5}" srcOrd="6" destOrd="0" presId="urn:microsoft.com/office/officeart/2008/layout/VerticalAccentList"/>
    <dgm:cxn modelId="{E5C71F05-1E97-42E0-9AA7-A13183922685}" type="presParOf" srcId="{37BE8100-9858-4E3A-A79C-C4520AC2B6CA}" destId="{8AB8F11F-B3F2-4049-AD51-08F1E2FC9F08}" srcOrd="2" destOrd="0" presId="urn:microsoft.com/office/officeart/2008/layout/VerticalAccentList"/>
    <dgm:cxn modelId="{7958F2AB-5D38-4338-845C-DFF3C8B4B389}" type="presParOf" srcId="{37BE8100-9858-4E3A-A79C-C4520AC2B6CA}" destId="{A236C254-41B2-48A2-ACEE-221AC0CEE79F}" srcOrd="3" destOrd="0" presId="urn:microsoft.com/office/officeart/2008/layout/VerticalAccentList"/>
    <dgm:cxn modelId="{C2793ECD-06B6-454B-B4FE-82F1DF84CE0B}" type="presParOf" srcId="{A236C254-41B2-48A2-ACEE-221AC0CEE79F}" destId="{E592590E-0C0A-4B65-8E25-0DCC3B360E27}" srcOrd="0" destOrd="0" presId="urn:microsoft.com/office/officeart/2008/layout/VerticalAccentList"/>
    <dgm:cxn modelId="{7AD7E09D-87F5-42F1-A7A1-2B1E0FA766B9}" type="presParOf" srcId="{37BE8100-9858-4E3A-A79C-C4520AC2B6CA}" destId="{4AB76AB1-CD39-483B-99D8-7B6B14278BC5}" srcOrd="4" destOrd="0" presId="urn:microsoft.com/office/officeart/2008/layout/VerticalAccentList"/>
    <dgm:cxn modelId="{D6847861-AC19-4C52-A55D-3CECF3941D48}" type="presParOf" srcId="{4AB76AB1-CD39-483B-99D8-7B6B14278BC5}" destId="{E64A5D16-183E-4087-9031-E3B15AEE8476}" srcOrd="0" destOrd="0" presId="urn:microsoft.com/office/officeart/2008/layout/VerticalAccentList"/>
    <dgm:cxn modelId="{11186F69-0903-425B-B4E7-A163E6DEAAB9}" type="presParOf" srcId="{4AB76AB1-CD39-483B-99D8-7B6B14278BC5}" destId="{FC2B34D6-4573-4A78-A8DE-FD389C32D995}" srcOrd="1" destOrd="0" presId="urn:microsoft.com/office/officeart/2008/layout/VerticalAccentList"/>
    <dgm:cxn modelId="{C1C8C05C-9EA4-446D-BDB8-63AA3C79C5E4}" type="presParOf" srcId="{4AB76AB1-CD39-483B-99D8-7B6B14278BC5}" destId="{BFD3F5DD-A447-4C6D-9C02-204DA7309CD7}" srcOrd="2" destOrd="0" presId="urn:microsoft.com/office/officeart/2008/layout/VerticalAccentList"/>
    <dgm:cxn modelId="{5BC28F44-883D-41EF-A8A2-6D4ACCCC1171}" type="presParOf" srcId="{4AB76AB1-CD39-483B-99D8-7B6B14278BC5}" destId="{2F008F92-EA38-4104-BB87-495A36D0C033}" srcOrd="3" destOrd="0" presId="urn:microsoft.com/office/officeart/2008/layout/VerticalAccentList"/>
    <dgm:cxn modelId="{682CA164-954A-4BE5-80BC-C404E46C6530}" type="presParOf" srcId="{4AB76AB1-CD39-483B-99D8-7B6B14278BC5}" destId="{1A962476-E2EF-4CCC-A73F-9614DA5A1A9F}" srcOrd="4" destOrd="0" presId="urn:microsoft.com/office/officeart/2008/layout/VerticalAccentList"/>
    <dgm:cxn modelId="{815FBDB5-822D-40B0-9373-C5B017874816}" type="presParOf" srcId="{4AB76AB1-CD39-483B-99D8-7B6B14278BC5}" destId="{CCB5DD0B-4A63-4361-9FE9-E383ACDF2232}" srcOrd="5" destOrd="0" presId="urn:microsoft.com/office/officeart/2008/layout/VerticalAccentList"/>
    <dgm:cxn modelId="{0DCD5256-0E8B-45B4-86EE-82DAA9D9D332}" type="presParOf" srcId="{4AB76AB1-CD39-483B-99D8-7B6B14278BC5}" destId="{927963FA-84C8-484E-A527-CEF92CC5B9BB}" srcOrd="6" destOrd="0" presId="urn:microsoft.com/office/officeart/2008/layout/VerticalAccentList"/>
    <dgm:cxn modelId="{EC0B074E-6312-4A43-AAE3-DA7F40FB4C4D}" type="presParOf" srcId="{37BE8100-9858-4E3A-A79C-C4520AC2B6CA}" destId="{9A6497CD-4FDF-4482-810B-2AEE867D202C}" srcOrd="5" destOrd="0" presId="urn:microsoft.com/office/officeart/2008/layout/VerticalAccentList"/>
    <dgm:cxn modelId="{C46C2230-9606-4018-AC22-B4ADD3728DDD}" type="presParOf" srcId="{37BE8100-9858-4E3A-A79C-C4520AC2B6CA}" destId="{1790EF0E-7433-4FA4-937B-8AC76CF3D21B}" srcOrd="6" destOrd="0" presId="urn:microsoft.com/office/officeart/2008/layout/VerticalAccentList"/>
    <dgm:cxn modelId="{0197A404-2992-4421-879F-98720931A926}" type="presParOf" srcId="{1790EF0E-7433-4FA4-937B-8AC76CF3D21B}" destId="{9F198350-F06F-48F1-8362-9562BF7F1A57}" srcOrd="0" destOrd="0" presId="urn:microsoft.com/office/officeart/2008/layout/VerticalAccentList"/>
    <dgm:cxn modelId="{E0A30413-C5DF-4253-9EEE-AB1C6EF01DD2}" type="presParOf" srcId="{37BE8100-9858-4E3A-A79C-C4520AC2B6CA}" destId="{466BFCCB-5F2A-4898-BC07-2701A46E975C}" srcOrd="7" destOrd="0" presId="urn:microsoft.com/office/officeart/2008/layout/VerticalAccentList"/>
    <dgm:cxn modelId="{914C26D3-2FEC-4D72-A104-5943A8FAD873}" type="presParOf" srcId="{466BFCCB-5F2A-4898-BC07-2701A46E975C}" destId="{EEE94EC4-E971-4E1D-9730-9A0793BC5443}" srcOrd="0" destOrd="0" presId="urn:microsoft.com/office/officeart/2008/layout/VerticalAccentList"/>
    <dgm:cxn modelId="{72609E72-885C-4393-94F9-D376E0737F24}" type="presParOf" srcId="{466BFCCB-5F2A-4898-BC07-2701A46E975C}" destId="{E1F30024-9791-4A58-A9BA-E66DD2E2651F}" srcOrd="1" destOrd="0" presId="urn:microsoft.com/office/officeart/2008/layout/VerticalAccentList"/>
    <dgm:cxn modelId="{07D32125-B7C1-4E23-AC85-F69BEABE8FD6}" type="presParOf" srcId="{466BFCCB-5F2A-4898-BC07-2701A46E975C}" destId="{E1AF25BA-ADD6-4A02-A0E9-BEF465C664EA}" srcOrd="2" destOrd="0" presId="urn:microsoft.com/office/officeart/2008/layout/VerticalAccentList"/>
    <dgm:cxn modelId="{056F9E00-2A71-486C-8123-2725CEDCB647}" type="presParOf" srcId="{466BFCCB-5F2A-4898-BC07-2701A46E975C}" destId="{F5BA8D54-1F41-4C37-A0E2-35457A2336A9}" srcOrd="3" destOrd="0" presId="urn:microsoft.com/office/officeart/2008/layout/VerticalAccentList"/>
    <dgm:cxn modelId="{B9E79984-A607-44A0-97A5-C91EAE83A679}" type="presParOf" srcId="{466BFCCB-5F2A-4898-BC07-2701A46E975C}" destId="{89040A46-FA14-4DBF-8956-FE81BAD9BD3D}" srcOrd="4" destOrd="0" presId="urn:microsoft.com/office/officeart/2008/layout/VerticalAccentList"/>
    <dgm:cxn modelId="{4029F834-D22A-4A87-87DE-1AEE8C605536}" type="presParOf" srcId="{466BFCCB-5F2A-4898-BC07-2701A46E975C}" destId="{A50E0E32-033E-4225-8D10-572BB18EF8EE}" srcOrd="5" destOrd="0" presId="urn:microsoft.com/office/officeart/2008/layout/VerticalAccentList"/>
    <dgm:cxn modelId="{24F6C714-A321-4122-A783-026DEA900125}" type="presParOf" srcId="{466BFCCB-5F2A-4898-BC07-2701A46E975C}" destId="{1094CC65-0550-44CC-A89A-288DA1D95DF5}" srcOrd="6" destOrd="0" presId="urn:microsoft.com/office/officeart/2008/layout/VerticalAccentList"/>
    <dgm:cxn modelId="{5BDB756D-35DB-43F1-A4FA-C34DA2D2F77C}" type="presParOf" srcId="{37BE8100-9858-4E3A-A79C-C4520AC2B6CA}" destId="{4A5D9948-49DC-49E8-A58D-885837E65CAA}" srcOrd="8" destOrd="0" presId="urn:microsoft.com/office/officeart/2008/layout/VerticalAccentList"/>
    <dgm:cxn modelId="{FC84FF34-170E-43CC-A88D-3CFC4C5025DF}" type="presParOf" srcId="{37BE8100-9858-4E3A-A79C-C4520AC2B6CA}" destId="{22B40532-A50D-4E64-9B24-63D630EBDCC6}" srcOrd="9" destOrd="0" presId="urn:microsoft.com/office/officeart/2008/layout/VerticalAccentList"/>
    <dgm:cxn modelId="{20FD33DF-6762-49A9-ACB8-18EDCCC6F096}" type="presParOf" srcId="{22B40532-A50D-4E64-9B24-63D630EBDCC6}" destId="{3F046A39-FB09-455B-A593-E8302CEC4B42}" srcOrd="0" destOrd="0" presId="urn:microsoft.com/office/officeart/2008/layout/VerticalAccentList"/>
    <dgm:cxn modelId="{F96C7FB3-E3E1-4144-BA82-E6BE74AC46F2}" type="presParOf" srcId="{37BE8100-9858-4E3A-A79C-C4520AC2B6CA}" destId="{D320A328-368D-42D4-8867-61E6504C9260}" srcOrd="10" destOrd="0" presId="urn:microsoft.com/office/officeart/2008/layout/VerticalAccentList"/>
    <dgm:cxn modelId="{1CEF1543-941C-4E52-B288-582269543AA5}" type="presParOf" srcId="{D320A328-368D-42D4-8867-61E6504C9260}" destId="{7D51AB1B-1D52-4E55-8F16-B34228ED5FCA}" srcOrd="0" destOrd="0" presId="urn:microsoft.com/office/officeart/2008/layout/VerticalAccentList"/>
    <dgm:cxn modelId="{BBD9D220-7E69-49DD-9A75-141ED678A80F}" type="presParOf" srcId="{D320A328-368D-42D4-8867-61E6504C9260}" destId="{A55F0628-0111-4B9D-8F1F-8E969B654B87}" srcOrd="1" destOrd="0" presId="urn:microsoft.com/office/officeart/2008/layout/VerticalAccentList"/>
    <dgm:cxn modelId="{499AD022-E3C9-4F15-8AB4-DDCC0F8FA502}" type="presParOf" srcId="{D320A328-368D-42D4-8867-61E6504C9260}" destId="{25433F98-4850-4AE8-892F-9AFF0E588F36}" srcOrd="2" destOrd="0" presId="urn:microsoft.com/office/officeart/2008/layout/VerticalAccentList"/>
    <dgm:cxn modelId="{458CD095-CA80-470A-A868-050F96FC71EF}" type="presParOf" srcId="{D320A328-368D-42D4-8867-61E6504C9260}" destId="{9B1321A0-3323-441D-862F-8AF11D7BD8C6}" srcOrd="3" destOrd="0" presId="urn:microsoft.com/office/officeart/2008/layout/VerticalAccentList"/>
    <dgm:cxn modelId="{B94FE40F-418A-4EF2-974B-E5F954A02D39}" type="presParOf" srcId="{D320A328-368D-42D4-8867-61E6504C9260}" destId="{20425D0B-74C7-443C-BFA3-FAB38F72A920}" srcOrd="4" destOrd="0" presId="urn:microsoft.com/office/officeart/2008/layout/VerticalAccentList"/>
    <dgm:cxn modelId="{70E3E53B-7D84-4A99-A7D4-F9A41EA5B815}" type="presParOf" srcId="{D320A328-368D-42D4-8867-61E6504C9260}" destId="{A64A5B1B-BFDC-42FE-9AD8-EC6D3FB4675A}" srcOrd="5" destOrd="0" presId="urn:microsoft.com/office/officeart/2008/layout/VerticalAccentList"/>
    <dgm:cxn modelId="{CF44D776-0FBC-4935-8D7F-6CA1E1366BFD}" type="presParOf" srcId="{D320A328-368D-42D4-8867-61E6504C9260}" destId="{1029D062-101D-436F-89E9-85900E7ECCFB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173A9-2221-4959-9129-B137F70A395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476F9-25F2-49E1-8F6A-6C10C89A77F7}">
      <dgm:prSet phldrT="[Text]"/>
      <dgm:spPr/>
      <dgm:t>
        <a:bodyPr/>
        <a:lstStyle/>
        <a:p>
          <a:r>
            <a:rPr lang="en-US" dirty="0"/>
            <a:t>Interaction Diagram</a:t>
          </a:r>
        </a:p>
      </dgm:t>
    </dgm:pt>
    <dgm:pt modelId="{40C2DF5A-7AE3-4D11-A58E-6D9A389FE812}" type="parTrans" cxnId="{15D4C2B5-832F-4F7C-ACEF-270D4E8AB60F}">
      <dgm:prSet/>
      <dgm:spPr/>
      <dgm:t>
        <a:bodyPr/>
        <a:lstStyle/>
        <a:p>
          <a:endParaRPr lang="en-US"/>
        </a:p>
      </dgm:t>
    </dgm:pt>
    <dgm:pt modelId="{FF9636F8-5A71-4F29-9235-9A4056BAB6CF}" type="sibTrans" cxnId="{15D4C2B5-832F-4F7C-ACEF-270D4E8AB60F}">
      <dgm:prSet/>
      <dgm:spPr/>
      <dgm:t>
        <a:bodyPr/>
        <a:lstStyle/>
        <a:p>
          <a:endParaRPr lang="en-US"/>
        </a:p>
      </dgm:t>
    </dgm:pt>
    <dgm:pt modelId="{6668487F-6A23-4EFB-BB27-6FD227716DDD}">
      <dgm:prSet phldrT="[Text]"/>
      <dgm:spPr/>
      <dgm:t>
        <a:bodyPr/>
        <a:lstStyle/>
        <a:p>
          <a:r>
            <a:rPr lang="en-US" dirty="0"/>
            <a:t>Class Diagram</a:t>
          </a:r>
        </a:p>
      </dgm:t>
    </dgm:pt>
    <dgm:pt modelId="{E4BB9700-70CE-45B9-A03B-AC7A57CC035F}" type="parTrans" cxnId="{F434F813-6923-47A0-8C70-48918C475E96}">
      <dgm:prSet/>
      <dgm:spPr/>
      <dgm:t>
        <a:bodyPr/>
        <a:lstStyle/>
        <a:p>
          <a:endParaRPr lang="en-US"/>
        </a:p>
      </dgm:t>
    </dgm:pt>
    <dgm:pt modelId="{4C853814-99E1-4A2F-AFDD-F44EE46823F7}" type="sibTrans" cxnId="{F434F813-6923-47A0-8C70-48918C475E96}">
      <dgm:prSet/>
      <dgm:spPr/>
      <dgm:t>
        <a:bodyPr/>
        <a:lstStyle/>
        <a:p>
          <a:endParaRPr lang="en-US"/>
        </a:p>
      </dgm:t>
    </dgm:pt>
    <dgm:pt modelId="{EE8CDA6E-C84A-41D6-A14C-76585482798A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9C88D29D-32F7-483C-8385-9C5149E9CD5F}" type="parTrans" cxnId="{5D5F2DF5-1EBA-4A22-83AD-279B14FA3B91}">
      <dgm:prSet/>
      <dgm:spPr/>
      <dgm:t>
        <a:bodyPr/>
        <a:lstStyle/>
        <a:p>
          <a:endParaRPr lang="en-US"/>
        </a:p>
      </dgm:t>
    </dgm:pt>
    <dgm:pt modelId="{D113B4DE-AB1F-46F1-919F-D8E3514ABF1F}" type="sibTrans" cxnId="{5D5F2DF5-1EBA-4A22-83AD-279B14FA3B91}">
      <dgm:prSet/>
      <dgm:spPr/>
      <dgm:t>
        <a:bodyPr/>
        <a:lstStyle/>
        <a:p>
          <a:endParaRPr lang="en-US"/>
        </a:p>
      </dgm:t>
    </dgm:pt>
    <dgm:pt modelId="{40C3C19D-AD63-4DC6-B86A-D0485B333338}">
      <dgm:prSet phldrT="[Text]"/>
      <dgm:spPr/>
      <dgm:t>
        <a:bodyPr/>
        <a:lstStyle/>
        <a:p>
          <a:r>
            <a:rPr lang="en-US" dirty="0"/>
            <a:t>Member Contribution</a:t>
          </a:r>
        </a:p>
      </dgm:t>
    </dgm:pt>
    <dgm:pt modelId="{22336D8E-FA42-420F-A8FE-BC74D86F6DCF}" type="parTrans" cxnId="{1821E045-3BD6-4AEC-9AB2-4B7F456287FF}">
      <dgm:prSet/>
      <dgm:spPr/>
      <dgm:t>
        <a:bodyPr/>
        <a:lstStyle/>
        <a:p>
          <a:endParaRPr lang="vi-VN"/>
        </a:p>
      </dgm:t>
    </dgm:pt>
    <dgm:pt modelId="{56CE0068-FA60-4AE4-939C-E7FB7FC36B87}" type="sibTrans" cxnId="{1821E045-3BD6-4AEC-9AB2-4B7F456287FF}">
      <dgm:prSet/>
      <dgm:spPr/>
      <dgm:t>
        <a:bodyPr/>
        <a:lstStyle/>
        <a:p>
          <a:endParaRPr lang="vi-VN"/>
        </a:p>
      </dgm:t>
    </dgm:pt>
    <dgm:pt modelId="{396FD4B7-2078-4DF5-8C9A-B23A48A826BD}" type="pres">
      <dgm:prSet presAssocID="{504173A9-2221-4959-9129-B137F70A3956}" presName="Name0" presStyleCnt="0">
        <dgm:presLayoutVars>
          <dgm:chMax val="7"/>
          <dgm:chPref val="7"/>
          <dgm:dir/>
        </dgm:presLayoutVars>
      </dgm:prSet>
      <dgm:spPr/>
    </dgm:pt>
    <dgm:pt modelId="{BC6F7190-4825-44A9-A53F-BFDE91084839}" type="pres">
      <dgm:prSet presAssocID="{504173A9-2221-4959-9129-B137F70A3956}" presName="Name1" presStyleCnt="0"/>
      <dgm:spPr/>
    </dgm:pt>
    <dgm:pt modelId="{24EA7E3A-0D42-410A-8518-E44E1BB928A9}" type="pres">
      <dgm:prSet presAssocID="{504173A9-2221-4959-9129-B137F70A3956}" presName="cycle" presStyleCnt="0"/>
      <dgm:spPr/>
    </dgm:pt>
    <dgm:pt modelId="{2EB2D51A-E42A-4B2D-ADE2-485A127F5EFF}" type="pres">
      <dgm:prSet presAssocID="{504173A9-2221-4959-9129-B137F70A3956}" presName="srcNode" presStyleLbl="node1" presStyleIdx="0" presStyleCnt="4"/>
      <dgm:spPr/>
    </dgm:pt>
    <dgm:pt modelId="{33CF9EA0-737A-4503-8B09-E178D7BAD30F}" type="pres">
      <dgm:prSet presAssocID="{504173A9-2221-4959-9129-B137F70A3956}" presName="conn" presStyleLbl="parChTrans1D2" presStyleIdx="0" presStyleCnt="1"/>
      <dgm:spPr/>
    </dgm:pt>
    <dgm:pt modelId="{60C3B2BD-DE5C-435E-8709-296820ABA53D}" type="pres">
      <dgm:prSet presAssocID="{504173A9-2221-4959-9129-B137F70A3956}" presName="extraNode" presStyleLbl="node1" presStyleIdx="0" presStyleCnt="4"/>
      <dgm:spPr/>
    </dgm:pt>
    <dgm:pt modelId="{4DC2B943-47DE-4068-93A5-DDE6FC980DF4}" type="pres">
      <dgm:prSet presAssocID="{504173A9-2221-4959-9129-B137F70A3956}" presName="dstNode" presStyleLbl="node1" presStyleIdx="0" presStyleCnt="4"/>
      <dgm:spPr/>
    </dgm:pt>
    <dgm:pt modelId="{B4ED0EAC-8A1A-4545-88F6-82B0C522CC6A}" type="pres">
      <dgm:prSet presAssocID="{40C3C19D-AD63-4DC6-B86A-D0485B333338}" presName="text_1" presStyleLbl="node1" presStyleIdx="0" presStyleCnt="4">
        <dgm:presLayoutVars>
          <dgm:bulletEnabled val="1"/>
        </dgm:presLayoutVars>
      </dgm:prSet>
      <dgm:spPr/>
    </dgm:pt>
    <dgm:pt modelId="{3DDEEC00-B2AF-4FF3-B905-08D43FAAB5F4}" type="pres">
      <dgm:prSet presAssocID="{40C3C19D-AD63-4DC6-B86A-D0485B333338}" presName="accent_1" presStyleCnt="0"/>
      <dgm:spPr/>
    </dgm:pt>
    <dgm:pt modelId="{E3D92BD0-3542-4ECD-8241-FB1EB7029A43}" type="pres">
      <dgm:prSet presAssocID="{40C3C19D-AD63-4DC6-B86A-D0485B333338}" presName="accentRepeatNode" presStyleLbl="solidFgAcc1" presStyleIdx="0" presStyleCnt="4"/>
      <dgm:spPr/>
    </dgm:pt>
    <dgm:pt modelId="{2D252136-EB65-4AD1-9877-326DD9ACC196}" type="pres">
      <dgm:prSet presAssocID="{164476F9-25F2-49E1-8F6A-6C10C89A77F7}" presName="text_2" presStyleLbl="node1" presStyleIdx="1" presStyleCnt="4">
        <dgm:presLayoutVars>
          <dgm:bulletEnabled val="1"/>
        </dgm:presLayoutVars>
      </dgm:prSet>
      <dgm:spPr/>
    </dgm:pt>
    <dgm:pt modelId="{1052DEC8-BC8D-4F5C-AFF3-3BFC9594A455}" type="pres">
      <dgm:prSet presAssocID="{164476F9-25F2-49E1-8F6A-6C10C89A77F7}" presName="accent_2" presStyleCnt="0"/>
      <dgm:spPr/>
    </dgm:pt>
    <dgm:pt modelId="{D8C4F3A2-0398-418C-B105-041A708E8A91}" type="pres">
      <dgm:prSet presAssocID="{164476F9-25F2-49E1-8F6A-6C10C89A77F7}" presName="accentRepeatNode" presStyleLbl="solidFgAcc1" presStyleIdx="1" presStyleCnt="4"/>
      <dgm:spPr/>
    </dgm:pt>
    <dgm:pt modelId="{87425D91-1BDF-484D-8D6D-9025282A403D}" type="pres">
      <dgm:prSet presAssocID="{6668487F-6A23-4EFB-BB27-6FD227716DDD}" presName="text_3" presStyleLbl="node1" presStyleIdx="2" presStyleCnt="4">
        <dgm:presLayoutVars>
          <dgm:bulletEnabled val="1"/>
        </dgm:presLayoutVars>
      </dgm:prSet>
      <dgm:spPr/>
    </dgm:pt>
    <dgm:pt modelId="{6414DAC9-A73F-4261-A452-6EE5EA7A416A}" type="pres">
      <dgm:prSet presAssocID="{6668487F-6A23-4EFB-BB27-6FD227716DDD}" presName="accent_3" presStyleCnt="0"/>
      <dgm:spPr/>
    </dgm:pt>
    <dgm:pt modelId="{0A9757E3-AA57-4D5A-A51C-839DDAB96D26}" type="pres">
      <dgm:prSet presAssocID="{6668487F-6A23-4EFB-BB27-6FD227716DDD}" presName="accentRepeatNode" presStyleLbl="solidFgAcc1" presStyleIdx="2" presStyleCnt="4"/>
      <dgm:spPr/>
    </dgm:pt>
    <dgm:pt modelId="{87D3B90A-A4D7-4F54-BEAB-71DB1EB971D2}" type="pres">
      <dgm:prSet presAssocID="{EE8CDA6E-C84A-41D6-A14C-76585482798A}" presName="text_4" presStyleLbl="node1" presStyleIdx="3" presStyleCnt="4">
        <dgm:presLayoutVars>
          <dgm:bulletEnabled val="1"/>
        </dgm:presLayoutVars>
      </dgm:prSet>
      <dgm:spPr/>
    </dgm:pt>
    <dgm:pt modelId="{15D2693C-1A93-46E4-B00C-435E510A0974}" type="pres">
      <dgm:prSet presAssocID="{EE8CDA6E-C84A-41D6-A14C-76585482798A}" presName="accent_4" presStyleCnt="0"/>
      <dgm:spPr/>
    </dgm:pt>
    <dgm:pt modelId="{A372F8AB-ED6F-49F0-8440-5C27B9FB986B}" type="pres">
      <dgm:prSet presAssocID="{EE8CDA6E-C84A-41D6-A14C-76585482798A}" presName="accentRepeatNode" presStyleLbl="solidFgAcc1" presStyleIdx="3" presStyleCnt="4"/>
      <dgm:spPr/>
    </dgm:pt>
  </dgm:ptLst>
  <dgm:cxnLst>
    <dgm:cxn modelId="{F434F813-6923-47A0-8C70-48918C475E96}" srcId="{504173A9-2221-4959-9129-B137F70A3956}" destId="{6668487F-6A23-4EFB-BB27-6FD227716DDD}" srcOrd="2" destOrd="0" parTransId="{E4BB9700-70CE-45B9-A03B-AC7A57CC035F}" sibTransId="{4C853814-99E1-4A2F-AFDD-F44EE46823F7}"/>
    <dgm:cxn modelId="{0973B63C-B47C-4956-9825-9D4A8406F802}" type="presOf" srcId="{56CE0068-FA60-4AE4-939C-E7FB7FC36B87}" destId="{33CF9EA0-737A-4503-8B09-E178D7BAD30F}" srcOrd="0" destOrd="0" presId="urn:microsoft.com/office/officeart/2008/layout/VerticalCurvedList"/>
    <dgm:cxn modelId="{1821E045-3BD6-4AEC-9AB2-4B7F456287FF}" srcId="{504173A9-2221-4959-9129-B137F70A3956}" destId="{40C3C19D-AD63-4DC6-B86A-D0485B333338}" srcOrd="0" destOrd="0" parTransId="{22336D8E-FA42-420F-A8FE-BC74D86F6DCF}" sibTransId="{56CE0068-FA60-4AE4-939C-E7FB7FC36B87}"/>
    <dgm:cxn modelId="{1758167C-EEC2-472A-821E-523EEC9506BF}" type="presOf" srcId="{6668487F-6A23-4EFB-BB27-6FD227716DDD}" destId="{87425D91-1BDF-484D-8D6D-9025282A403D}" srcOrd="0" destOrd="0" presId="urn:microsoft.com/office/officeart/2008/layout/VerticalCurvedList"/>
    <dgm:cxn modelId="{24AF8B99-E787-4DB2-9988-844E268C4D68}" type="presOf" srcId="{EE8CDA6E-C84A-41D6-A14C-76585482798A}" destId="{87D3B90A-A4D7-4F54-BEAB-71DB1EB971D2}" srcOrd="0" destOrd="0" presId="urn:microsoft.com/office/officeart/2008/layout/VerticalCurvedList"/>
    <dgm:cxn modelId="{2D9218B4-1E92-43C5-9440-827949E34B98}" type="presOf" srcId="{164476F9-25F2-49E1-8F6A-6C10C89A77F7}" destId="{2D252136-EB65-4AD1-9877-326DD9ACC196}" srcOrd="0" destOrd="0" presId="urn:microsoft.com/office/officeart/2008/layout/VerticalCurvedList"/>
    <dgm:cxn modelId="{15D4C2B5-832F-4F7C-ACEF-270D4E8AB60F}" srcId="{504173A9-2221-4959-9129-B137F70A3956}" destId="{164476F9-25F2-49E1-8F6A-6C10C89A77F7}" srcOrd="1" destOrd="0" parTransId="{40C2DF5A-7AE3-4D11-A58E-6D9A389FE812}" sibTransId="{FF9636F8-5A71-4F29-9235-9A4056BAB6CF}"/>
    <dgm:cxn modelId="{5AB65BC7-2E30-4B4A-9585-667C0A857947}" type="presOf" srcId="{504173A9-2221-4959-9129-B137F70A3956}" destId="{396FD4B7-2078-4DF5-8C9A-B23A48A826BD}" srcOrd="0" destOrd="0" presId="urn:microsoft.com/office/officeart/2008/layout/VerticalCurvedList"/>
    <dgm:cxn modelId="{16B26CDB-D327-460A-833F-BD06D77A9C7E}" type="presOf" srcId="{40C3C19D-AD63-4DC6-B86A-D0485B333338}" destId="{B4ED0EAC-8A1A-4545-88F6-82B0C522CC6A}" srcOrd="0" destOrd="0" presId="urn:microsoft.com/office/officeart/2008/layout/VerticalCurvedList"/>
    <dgm:cxn modelId="{5D5F2DF5-1EBA-4A22-83AD-279B14FA3B91}" srcId="{504173A9-2221-4959-9129-B137F70A3956}" destId="{EE8CDA6E-C84A-41D6-A14C-76585482798A}" srcOrd="3" destOrd="0" parTransId="{9C88D29D-32F7-483C-8385-9C5149E9CD5F}" sibTransId="{D113B4DE-AB1F-46F1-919F-D8E3514ABF1F}"/>
    <dgm:cxn modelId="{F5449FC9-507D-4344-88C7-3B6847764194}" type="presParOf" srcId="{396FD4B7-2078-4DF5-8C9A-B23A48A826BD}" destId="{BC6F7190-4825-44A9-A53F-BFDE91084839}" srcOrd="0" destOrd="0" presId="urn:microsoft.com/office/officeart/2008/layout/VerticalCurvedList"/>
    <dgm:cxn modelId="{73C6F546-B685-48AD-8F13-518E55F678E9}" type="presParOf" srcId="{BC6F7190-4825-44A9-A53F-BFDE91084839}" destId="{24EA7E3A-0D42-410A-8518-E44E1BB928A9}" srcOrd="0" destOrd="0" presId="urn:microsoft.com/office/officeart/2008/layout/VerticalCurvedList"/>
    <dgm:cxn modelId="{0746FAA6-2027-4D8C-AC23-67EBB9A1B058}" type="presParOf" srcId="{24EA7E3A-0D42-410A-8518-E44E1BB928A9}" destId="{2EB2D51A-E42A-4B2D-ADE2-485A127F5EFF}" srcOrd="0" destOrd="0" presId="urn:microsoft.com/office/officeart/2008/layout/VerticalCurvedList"/>
    <dgm:cxn modelId="{92481745-1E94-4002-9F8A-D0551ADE4DFF}" type="presParOf" srcId="{24EA7E3A-0D42-410A-8518-E44E1BB928A9}" destId="{33CF9EA0-737A-4503-8B09-E178D7BAD30F}" srcOrd="1" destOrd="0" presId="urn:microsoft.com/office/officeart/2008/layout/VerticalCurvedList"/>
    <dgm:cxn modelId="{8265DB65-A3C6-4C43-873E-0E670B3A2EF6}" type="presParOf" srcId="{24EA7E3A-0D42-410A-8518-E44E1BB928A9}" destId="{60C3B2BD-DE5C-435E-8709-296820ABA53D}" srcOrd="2" destOrd="0" presId="urn:microsoft.com/office/officeart/2008/layout/VerticalCurvedList"/>
    <dgm:cxn modelId="{2D17ECB0-534D-4475-9EF4-356E257C9EA0}" type="presParOf" srcId="{24EA7E3A-0D42-410A-8518-E44E1BB928A9}" destId="{4DC2B943-47DE-4068-93A5-DDE6FC980DF4}" srcOrd="3" destOrd="0" presId="urn:microsoft.com/office/officeart/2008/layout/VerticalCurvedList"/>
    <dgm:cxn modelId="{A7B08D0A-4420-4CFC-A779-9A452BBBDBC3}" type="presParOf" srcId="{BC6F7190-4825-44A9-A53F-BFDE91084839}" destId="{B4ED0EAC-8A1A-4545-88F6-82B0C522CC6A}" srcOrd="1" destOrd="0" presId="urn:microsoft.com/office/officeart/2008/layout/VerticalCurvedList"/>
    <dgm:cxn modelId="{40D15BC2-B547-47E0-BF17-BE5DA8CEA6E5}" type="presParOf" srcId="{BC6F7190-4825-44A9-A53F-BFDE91084839}" destId="{3DDEEC00-B2AF-4FF3-B905-08D43FAAB5F4}" srcOrd="2" destOrd="0" presId="urn:microsoft.com/office/officeart/2008/layout/VerticalCurvedList"/>
    <dgm:cxn modelId="{9D2CAB3D-CF92-411A-B4CF-FC5429059683}" type="presParOf" srcId="{3DDEEC00-B2AF-4FF3-B905-08D43FAAB5F4}" destId="{E3D92BD0-3542-4ECD-8241-FB1EB7029A43}" srcOrd="0" destOrd="0" presId="urn:microsoft.com/office/officeart/2008/layout/VerticalCurvedList"/>
    <dgm:cxn modelId="{E233CCCD-3B42-4E03-AE90-3B51CBA87B5E}" type="presParOf" srcId="{BC6F7190-4825-44A9-A53F-BFDE91084839}" destId="{2D252136-EB65-4AD1-9877-326DD9ACC196}" srcOrd="3" destOrd="0" presId="urn:microsoft.com/office/officeart/2008/layout/VerticalCurvedList"/>
    <dgm:cxn modelId="{D9DAFFE2-D75C-4F6F-AABD-2FA96A69082F}" type="presParOf" srcId="{BC6F7190-4825-44A9-A53F-BFDE91084839}" destId="{1052DEC8-BC8D-4F5C-AFF3-3BFC9594A455}" srcOrd="4" destOrd="0" presId="urn:microsoft.com/office/officeart/2008/layout/VerticalCurvedList"/>
    <dgm:cxn modelId="{4328345F-9CCF-4524-920D-8CCA7FFC26DC}" type="presParOf" srcId="{1052DEC8-BC8D-4F5C-AFF3-3BFC9594A455}" destId="{D8C4F3A2-0398-418C-B105-041A708E8A91}" srcOrd="0" destOrd="0" presId="urn:microsoft.com/office/officeart/2008/layout/VerticalCurvedList"/>
    <dgm:cxn modelId="{E52EFE7E-A696-4A8A-A105-261DBDF423FE}" type="presParOf" srcId="{BC6F7190-4825-44A9-A53F-BFDE91084839}" destId="{87425D91-1BDF-484D-8D6D-9025282A403D}" srcOrd="5" destOrd="0" presId="urn:microsoft.com/office/officeart/2008/layout/VerticalCurvedList"/>
    <dgm:cxn modelId="{A0B31A93-B2C2-496C-82C2-FC50CB4B0E7E}" type="presParOf" srcId="{BC6F7190-4825-44A9-A53F-BFDE91084839}" destId="{6414DAC9-A73F-4261-A452-6EE5EA7A416A}" srcOrd="6" destOrd="0" presId="urn:microsoft.com/office/officeart/2008/layout/VerticalCurvedList"/>
    <dgm:cxn modelId="{8EC59B15-0F37-415A-BD98-E48938D7DF99}" type="presParOf" srcId="{6414DAC9-A73F-4261-A452-6EE5EA7A416A}" destId="{0A9757E3-AA57-4D5A-A51C-839DDAB96D26}" srcOrd="0" destOrd="0" presId="urn:microsoft.com/office/officeart/2008/layout/VerticalCurvedList"/>
    <dgm:cxn modelId="{C30C0877-9FFA-40F9-B04F-A65B46C60806}" type="presParOf" srcId="{BC6F7190-4825-44A9-A53F-BFDE91084839}" destId="{87D3B90A-A4D7-4F54-BEAB-71DB1EB971D2}" srcOrd="7" destOrd="0" presId="urn:microsoft.com/office/officeart/2008/layout/VerticalCurvedList"/>
    <dgm:cxn modelId="{A3110573-EF38-499B-BC4B-6AD26BE7395D}" type="presParOf" srcId="{BC6F7190-4825-44A9-A53F-BFDE91084839}" destId="{15D2693C-1A93-46E4-B00C-435E510A0974}" srcOrd="8" destOrd="0" presId="urn:microsoft.com/office/officeart/2008/layout/VerticalCurvedList"/>
    <dgm:cxn modelId="{013063E4-9504-4227-BBD3-9B3E1CE32B4A}" type="presParOf" srcId="{15D2693C-1A93-46E4-B00C-435E510A0974}" destId="{A372F8AB-ED6F-49F0-8440-5C27B9FB98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EBFF9-BD89-4155-843D-E477743CED13}">
      <dsp:nvSpPr>
        <dsp:cNvPr id="0" name=""/>
        <dsp:cNvSpPr/>
      </dsp:nvSpPr>
      <dsp:spPr>
        <a:xfrm>
          <a:off x="417330" y="317994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Nguyen Thai An</a:t>
          </a:r>
        </a:p>
      </dsp:txBody>
      <dsp:txXfrm>
        <a:off x="417330" y="317994"/>
        <a:ext cx="7511947" cy="682904"/>
      </dsp:txXfrm>
    </dsp:sp>
    <dsp:sp modelId="{FCAE4D4F-3BEA-45CB-A078-17BBFE01E549}">
      <dsp:nvSpPr>
        <dsp:cNvPr id="0" name=""/>
        <dsp:cNvSpPr/>
      </dsp:nvSpPr>
      <dsp:spPr>
        <a:xfrm>
          <a:off x="417330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10B65-E731-4F89-A86C-3E4DE8CB5564}">
      <dsp:nvSpPr>
        <dsp:cNvPr id="0" name=""/>
        <dsp:cNvSpPr/>
      </dsp:nvSpPr>
      <dsp:spPr>
        <a:xfrm>
          <a:off x="1477349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4FC62-6899-489B-A446-4C79F6D38F3C}">
      <dsp:nvSpPr>
        <dsp:cNvPr id="0" name=""/>
        <dsp:cNvSpPr/>
      </dsp:nvSpPr>
      <dsp:spPr>
        <a:xfrm>
          <a:off x="2537368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62F8C-3F76-43C9-BDE1-BC726CBEF90B}">
      <dsp:nvSpPr>
        <dsp:cNvPr id="0" name=""/>
        <dsp:cNvSpPr/>
      </dsp:nvSpPr>
      <dsp:spPr>
        <a:xfrm>
          <a:off x="3597388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418F4-7C3F-429D-9922-33D1C3BE290E}">
      <dsp:nvSpPr>
        <dsp:cNvPr id="0" name=""/>
        <dsp:cNvSpPr/>
      </dsp:nvSpPr>
      <dsp:spPr>
        <a:xfrm>
          <a:off x="4657407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CDA1D-1821-42C3-871B-7B1BC5957845}">
      <dsp:nvSpPr>
        <dsp:cNvPr id="0" name=""/>
        <dsp:cNvSpPr/>
      </dsp:nvSpPr>
      <dsp:spPr>
        <a:xfrm>
          <a:off x="5717426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05F98-E9BB-4EEC-AE59-8FFDF040BAA5}">
      <dsp:nvSpPr>
        <dsp:cNvPr id="0" name=""/>
        <dsp:cNvSpPr/>
      </dsp:nvSpPr>
      <dsp:spPr>
        <a:xfrm>
          <a:off x="6777445" y="1000898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2590E-0C0A-4B65-8E25-0DCC3B360E27}">
      <dsp:nvSpPr>
        <dsp:cNvPr id="0" name=""/>
        <dsp:cNvSpPr/>
      </dsp:nvSpPr>
      <dsp:spPr>
        <a:xfrm>
          <a:off x="417330" y="1253688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Bui </a:t>
          </a:r>
          <a:r>
            <a:rPr lang="en-US" sz="3400" kern="1200" dirty="0" err="1"/>
            <a:t>Tu</a:t>
          </a:r>
          <a:r>
            <a:rPr lang="en-US" sz="3400" kern="1200" dirty="0"/>
            <a:t> Hoang</a:t>
          </a:r>
        </a:p>
      </dsp:txBody>
      <dsp:txXfrm>
        <a:off x="417330" y="1253688"/>
        <a:ext cx="7511947" cy="682904"/>
      </dsp:txXfrm>
    </dsp:sp>
    <dsp:sp modelId="{E64A5D16-183E-4087-9031-E3B15AEE8476}">
      <dsp:nvSpPr>
        <dsp:cNvPr id="0" name=""/>
        <dsp:cNvSpPr/>
      </dsp:nvSpPr>
      <dsp:spPr>
        <a:xfrm>
          <a:off x="417330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34D6-4573-4A78-A8DE-FD389C32D995}">
      <dsp:nvSpPr>
        <dsp:cNvPr id="0" name=""/>
        <dsp:cNvSpPr/>
      </dsp:nvSpPr>
      <dsp:spPr>
        <a:xfrm>
          <a:off x="1477349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3F5DD-A447-4C6D-9C02-204DA7309CD7}">
      <dsp:nvSpPr>
        <dsp:cNvPr id="0" name=""/>
        <dsp:cNvSpPr/>
      </dsp:nvSpPr>
      <dsp:spPr>
        <a:xfrm>
          <a:off x="2537368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08F92-EA38-4104-BB87-495A36D0C033}">
      <dsp:nvSpPr>
        <dsp:cNvPr id="0" name=""/>
        <dsp:cNvSpPr/>
      </dsp:nvSpPr>
      <dsp:spPr>
        <a:xfrm>
          <a:off x="3597388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62476-E2EF-4CCC-A73F-9614DA5A1A9F}">
      <dsp:nvSpPr>
        <dsp:cNvPr id="0" name=""/>
        <dsp:cNvSpPr/>
      </dsp:nvSpPr>
      <dsp:spPr>
        <a:xfrm>
          <a:off x="4657407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5DD0B-4A63-4361-9FE9-E383ACDF2232}">
      <dsp:nvSpPr>
        <dsp:cNvPr id="0" name=""/>
        <dsp:cNvSpPr/>
      </dsp:nvSpPr>
      <dsp:spPr>
        <a:xfrm>
          <a:off x="5717426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963FA-84C8-484E-A527-CEF92CC5B9BB}">
      <dsp:nvSpPr>
        <dsp:cNvPr id="0" name=""/>
        <dsp:cNvSpPr/>
      </dsp:nvSpPr>
      <dsp:spPr>
        <a:xfrm>
          <a:off x="6777445" y="1936593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98350-F06F-48F1-8362-9562BF7F1A57}">
      <dsp:nvSpPr>
        <dsp:cNvPr id="0" name=""/>
        <dsp:cNvSpPr/>
      </dsp:nvSpPr>
      <dsp:spPr>
        <a:xfrm>
          <a:off x="417330" y="2189383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Vu Minh Hoang</a:t>
          </a:r>
        </a:p>
      </dsp:txBody>
      <dsp:txXfrm>
        <a:off x="417330" y="2189383"/>
        <a:ext cx="7511947" cy="682904"/>
      </dsp:txXfrm>
    </dsp:sp>
    <dsp:sp modelId="{EEE94EC4-E971-4E1D-9730-9A0793BC5443}">
      <dsp:nvSpPr>
        <dsp:cNvPr id="0" name=""/>
        <dsp:cNvSpPr/>
      </dsp:nvSpPr>
      <dsp:spPr>
        <a:xfrm>
          <a:off x="417330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30024-9791-4A58-A9BA-E66DD2E2651F}">
      <dsp:nvSpPr>
        <dsp:cNvPr id="0" name=""/>
        <dsp:cNvSpPr/>
      </dsp:nvSpPr>
      <dsp:spPr>
        <a:xfrm>
          <a:off x="1477349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F25BA-ADD6-4A02-A0E9-BEF465C664EA}">
      <dsp:nvSpPr>
        <dsp:cNvPr id="0" name=""/>
        <dsp:cNvSpPr/>
      </dsp:nvSpPr>
      <dsp:spPr>
        <a:xfrm>
          <a:off x="2537368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A8D54-1F41-4C37-A0E2-35457A2336A9}">
      <dsp:nvSpPr>
        <dsp:cNvPr id="0" name=""/>
        <dsp:cNvSpPr/>
      </dsp:nvSpPr>
      <dsp:spPr>
        <a:xfrm>
          <a:off x="3597388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40A46-FA14-4DBF-8956-FE81BAD9BD3D}">
      <dsp:nvSpPr>
        <dsp:cNvPr id="0" name=""/>
        <dsp:cNvSpPr/>
      </dsp:nvSpPr>
      <dsp:spPr>
        <a:xfrm>
          <a:off x="4657407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E0E32-033E-4225-8D10-572BB18EF8EE}">
      <dsp:nvSpPr>
        <dsp:cNvPr id="0" name=""/>
        <dsp:cNvSpPr/>
      </dsp:nvSpPr>
      <dsp:spPr>
        <a:xfrm>
          <a:off x="5717426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4CC65-0550-44CC-A89A-288DA1D95DF5}">
      <dsp:nvSpPr>
        <dsp:cNvPr id="0" name=""/>
        <dsp:cNvSpPr/>
      </dsp:nvSpPr>
      <dsp:spPr>
        <a:xfrm>
          <a:off x="6777445" y="2872287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6A39-FB09-455B-A593-E8302CEC4B42}">
      <dsp:nvSpPr>
        <dsp:cNvPr id="0" name=""/>
        <dsp:cNvSpPr/>
      </dsp:nvSpPr>
      <dsp:spPr>
        <a:xfrm>
          <a:off x="417330" y="3125078"/>
          <a:ext cx="7511947" cy="682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b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Nguyen </a:t>
          </a:r>
          <a:r>
            <a:rPr lang="en-US" sz="3400" kern="1200" dirty="0" err="1"/>
            <a:t>Manh</a:t>
          </a:r>
          <a:r>
            <a:rPr lang="en-US" sz="3400" kern="1200" dirty="0"/>
            <a:t> </a:t>
          </a:r>
          <a:r>
            <a:rPr lang="en-US" sz="3400" kern="1200" dirty="0" err="1"/>
            <a:t>Khang</a:t>
          </a:r>
          <a:endParaRPr lang="en-US" sz="3400" kern="1200" dirty="0"/>
        </a:p>
      </dsp:txBody>
      <dsp:txXfrm>
        <a:off x="417330" y="3125078"/>
        <a:ext cx="7511947" cy="682904"/>
      </dsp:txXfrm>
    </dsp:sp>
    <dsp:sp modelId="{7D51AB1B-1D52-4E55-8F16-B34228ED5FCA}">
      <dsp:nvSpPr>
        <dsp:cNvPr id="0" name=""/>
        <dsp:cNvSpPr/>
      </dsp:nvSpPr>
      <dsp:spPr>
        <a:xfrm>
          <a:off x="417330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F0628-0111-4B9D-8F1F-8E969B654B87}">
      <dsp:nvSpPr>
        <dsp:cNvPr id="0" name=""/>
        <dsp:cNvSpPr/>
      </dsp:nvSpPr>
      <dsp:spPr>
        <a:xfrm>
          <a:off x="1477349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33F98-4850-4AE8-892F-9AFF0E588F36}">
      <dsp:nvSpPr>
        <dsp:cNvPr id="0" name=""/>
        <dsp:cNvSpPr/>
      </dsp:nvSpPr>
      <dsp:spPr>
        <a:xfrm>
          <a:off x="2537368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321A0-3323-441D-862F-8AF11D7BD8C6}">
      <dsp:nvSpPr>
        <dsp:cNvPr id="0" name=""/>
        <dsp:cNvSpPr/>
      </dsp:nvSpPr>
      <dsp:spPr>
        <a:xfrm>
          <a:off x="3597388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5D0B-74C7-443C-BFA3-FAB38F72A920}">
      <dsp:nvSpPr>
        <dsp:cNvPr id="0" name=""/>
        <dsp:cNvSpPr/>
      </dsp:nvSpPr>
      <dsp:spPr>
        <a:xfrm>
          <a:off x="4657407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A5B1B-BFDC-42FE-9AD8-EC6D3FB4675A}">
      <dsp:nvSpPr>
        <dsp:cNvPr id="0" name=""/>
        <dsp:cNvSpPr/>
      </dsp:nvSpPr>
      <dsp:spPr>
        <a:xfrm>
          <a:off x="5717426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9D062-101D-436F-89E9-85900E7ECCFB}">
      <dsp:nvSpPr>
        <dsp:cNvPr id="0" name=""/>
        <dsp:cNvSpPr/>
      </dsp:nvSpPr>
      <dsp:spPr>
        <a:xfrm>
          <a:off x="6777445" y="3807982"/>
          <a:ext cx="1001592" cy="166932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F9EA0-737A-4503-8B09-E178D7BAD30F}">
      <dsp:nvSpPr>
        <dsp:cNvPr id="0" name=""/>
        <dsp:cNvSpPr/>
      </dsp:nvSpPr>
      <dsp:spPr>
        <a:xfrm>
          <a:off x="-4418902" y="-677737"/>
          <a:ext cx="5264414" cy="5264414"/>
        </a:xfrm>
        <a:prstGeom prst="blockArc">
          <a:avLst>
            <a:gd name="adj1" fmla="val 18900000"/>
            <a:gd name="adj2" fmla="val 2700000"/>
            <a:gd name="adj3" fmla="val 41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D0EAC-8A1A-4545-88F6-82B0C522CC6A}">
      <dsp:nvSpPr>
        <dsp:cNvPr id="0" name=""/>
        <dsp:cNvSpPr/>
      </dsp:nvSpPr>
      <dsp:spPr>
        <a:xfrm>
          <a:off x="442915" y="300519"/>
          <a:ext cx="6546677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Member Contribution</a:t>
          </a:r>
        </a:p>
      </dsp:txBody>
      <dsp:txXfrm>
        <a:off x="442915" y="300519"/>
        <a:ext cx="6546677" cy="601351"/>
      </dsp:txXfrm>
    </dsp:sp>
    <dsp:sp modelId="{E3D92BD0-3542-4ECD-8241-FB1EB7029A43}">
      <dsp:nvSpPr>
        <dsp:cNvPr id="0" name=""/>
        <dsp:cNvSpPr/>
      </dsp:nvSpPr>
      <dsp:spPr>
        <a:xfrm>
          <a:off x="67071" y="225350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52136-EB65-4AD1-9877-326DD9ACC196}">
      <dsp:nvSpPr>
        <dsp:cNvPr id="0" name=""/>
        <dsp:cNvSpPr/>
      </dsp:nvSpPr>
      <dsp:spPr>
        <a:xfrm>
          <a:off x="787684" y="1202702"/>
          <a:ext cx="6201909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Interaction Diagram</a:t>
          </a:r>
        </a:p>
      </dsp:txBody>
      <dsp:txXfrm>
        <a:off x="787684" y="1202702"/>
        <a:ext cx="6201909" cy="601351"/>
      </dsp:txXfrm>
    </dsp:sp>
    <dsp:sp modelId="{D8C4F3A2-0398-418C-B105-041A708E8A91}">
      <dsp:nvSpPr>
        <dsp:cNvPr id="0" name=""/>
        <dsp:cNvSpPr/>
      </dsp:nvSpPr>
      <dsp:spPr>
        <a:xfrm>
          <a:off x="411839" y="1127533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25D91-1BDF-484D-8D6D-9025282A403D}">
      <dsp:nvSpPr>
        <dsp:cNvPr id="0" name=""/>
        <dsp:cNvSpPr/>
      </dsp:nvSpPr>
      <dsp:spPr>
        <a:xfrm>
          <a:off x="787684" y="2104885"/>
          <a:ext cx="6201909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Class Diagram</a:t>
          </a:r>
        </a:p>
      </dsp:txBody>
      <dsp:txXfrm>
        <a:off x="787684" y="2104885"/>
        <a:ext cx="6201909" cy="601351"/>
      </dsp:txXfrm>
    </dsp:sp>
    <dsp:sp modelId="{0A9757E3-AA57-4D5A-A51C-839DDAB96D26}">
      <dsp:nvSpPr>
        <dsp:cNvPr id="0" name=""/>
        <dsp:cNvSpPr/>
      </dsp:nvSpPr>
      <dsp:spPr>
        <a:xfrm>
          <a:off x="411839" y="2029716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3B90A-A4D7-4F54-BEAB-71DB1EB971D2}">
      <dsp:nvSpPr>
        <dsp:cNvPr id="0" name=""/>
        <dsp:cNvSpPr/>
      </dsp:nvSpPr>
      <dsp:spPr>
        <a:xfrm>
          <a:off x="442915" y="3007068"/>
          <a:ext cx="6546677" cy="601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322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Design</a:t>
          </a:r>
        </a:p>
      </dsp:txBody>
      <dsp:txXfrm>
        <a:off x="442915" y="3007068"/>
        <a:ext cx="6546677" cy="601351"/>
      </dsp:txXfrm>
    </dsp:sp>
    <dsp:sp modelId="{A372F8AB-ED6F-49F0-8440-5C27B9FB986B}">
      <dsp:nvSpPr>
        <dsp:cNvPr id="0" name=""/>
        <dsp:cNvSpPr/>
      </dsp:nvSpPr>
      <dsp:spPr>
        <a:xfrm>
          <a:off x="67071" y="2931899"/>
          <a:ext cx="751688" cy="7516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E149229-E3F7-4B08-B8B0-567DB9AE2DBD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4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49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84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22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294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531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477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269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A39CD9-90D5-49BD-B792-F7F07D136C39}" type="datetime1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5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421" y="1148458"/>
            <a:ext cx="4523528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Eco Bike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1167" y="5140413"/>
            <a:ext cx="2356035" cy="113825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>
                    <a:alpha val="70000"/>
                  </a:srgbClr>
                </a:solidFill>
              </a:rPr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37" y="919701"/>
            <a:ext cx="8596668" cy="748937"/>
          </a:xfrm>
        </p:spPr>
        <p:txBody>
          <a:bodyPr>
            <a:normAutofit/>
          </a:bodyPr>
          <a:lstStyle/>
          <a:p>
            <a:r>
              <a:rPr lang="en-US" dirty="0"/>
              <a:t>Interaction Diagram – Renting BIKE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B3FA56-BDE4-4EE8-BE0E-D193C988F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96445"/>
            <a:ext cx="9750287" cy="4361093"/>
          </a:xfrm>
        </p:spPr>
      </p:pic>
    </p:spTree>
    <p:extLst>
      <p:ext uri="{BB962C8B-B14F-4D97-AF65-F5344CB8AC3E}">
        <p14:creationId xmlns:p14="http://schemas.microsoft.com/office/powerpoint/2010/main" val="47690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738" y="1660977"/>
            <a:ext cx="6528022" cy="14630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0934-0AB1-4768-BEEC-29B13F04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107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88" y="2081545"/>
            <a:ext cx="5937621" cy="40227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21" y="2081546"/>
            <a:ext cx="6043757" cy="40227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App</a:t>
            </a:r>
          </a:p>
        </p:txBody>
      </p:sp>
    </p:spTree>
    <p:extLst>
      <p:ext uri="{BB962C8B-B14F-4D97-AF65-F5344CB8AC3E}">
        <p14:creationId xmlns:p14="http://schemas.microsoft.com/office/powerpoint/2010/main" val="1275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7990951-4B70-457F-B5F8-0D897AC3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6287" y="2250060"/>
            <a:ext cx="6555753" cy="4022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D2A495-EF78-43F8-99C1-6D1532E1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E4CFE-3196-44E6-B602-C9B292421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3491" y="2250058"/>
            <a:ext cx="9661343" cy="4022725"/>
          </a:xfrm>
        </p:spPr>
      </p:pic>
    </p:spTree>
    <p:extLst>
      <p:ext uri="{BB962C8B-B14F-4D97-AF65-F5344CB8AC3E}">
        <p14:creationId xmlns:p14="http://schemas.microsoft.com/office/powerpoint/2010/main" val="28106781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07B298C-06BC-475A-A7DF-0C06A8F5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55735" y="2018620"/>
            <a:ext cx="6080528" cy="443220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3008B-6A78-4FCD-AA33-394D9F6D7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5735" y="2018622"/>
            <a:ext cx="6080527" cy="443220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24693-5A64-4E3C-8E58-880AEDCF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Model</a:t>
            </a:r>
          </a:p>
        </p:txBody>
      </p:sp>
    </p:spTree>
    <p:extLst>
      <p:ext uri="{BB962C8B-B14F-4D97-AF65-F5344CB8AC3E}">
        <p14:creationId xmlns:p14="http://schemas.microsoft.com/office/powerpoint/2010/main" val="244533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5E7F-8459-4611-9C03-5A262618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B1068-2DAD-4BAE-9750-1ECA70A20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857" y="2084832"/>
            <a:ext cx="7464286" cy="4275404"/>
          </a:xfrm>
        </p:spPr>
      </p:pic>
    </p:spTree>
    <p:extLst>
      <p:ext uri="{BB962C8B-B14F-4D97-AF65-F5344CB8AC3E}">
        <p14:creationId xmlns:p14="http://schemas.microsoft.com/office/powerpoint/2010/main" val="223775850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DBB-01CE-46E1-820E-692DBDBE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Utils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23C09-2446-4217-934C-E376A3987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642" y="2286000"/>
            <a:ext cx="8776854" cy="4022725"/>
          </a:xfrm>
        </p:spPr>
      </p:pic>
    </p:spTree>
    <p:extLst>
      <p:ext uri="{BB962C8B-B14F-4D97-AF65-F5344CB8AC3E}">
        <p14:creationId xmlns:p14="http://schemas.microsoft.com/office/powerpoint/2010/main" val="26610599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856F-3C38-4C7B-910A-62C082A2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– Interbank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CE47D-52DE-4A5A-9319-2CF6F0C7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724" y="2286000"/>
            <a:ext cx="7996689" cy="4022725"/>
          </a:xfrm>
        </p:spPr>
      </p:pic>
    </p:spTree>
    <p:extLst>
      <p:ext uri="{BB962C8B-B14F-4D97-AF65-F5344CB8AC3E}">
        <p14:creationId xmlns:p14="http://schemas.microsoft.com/office/powerpoint/2010/main" val="137882229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229" y="1752479"/>
            <a:ext cx="8762274" cy="146304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Design Considerations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78E0E-8812-41DB-8597-D277A9BC5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54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6751-1662-4D01-AD26-A3E1372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A770-38D5-4653-B467-38F0A0BF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00959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Coupling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2BBA-4DCD-4306-871F-0772B0DB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370016"/>
            <a:ext cx="4185623" cy="34934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 design has no coupling issues at Content, Common and Control level.</a:t>
            </a: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Most components are at Data coupling level, which is already a good design. </a:t>
            </a:r>
          </a:p>
          <a:p>
            <a:pPr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There’re a few components are in Stamp Coupling level, but all are nice trade-off with the simplicity of signature.</a:t>
            </a:r>
            <a:endParaRPr lang="en-US" dirty="0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09A0581B-665E-4915-8B2B-E37AFCBA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6" y="1600959"/>
            <a:ext cx="5108713" cy="50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91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in group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5647223"/>
              </p:ext>
            </p:extLst>
          </p:nvPr>
        </p:nvGraphicFramePr>
        <p:xfrm>
          <a:off x="1831062" y="1979875"/>
          <a:ext cx="8346608" cy="429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787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E05F98-E9BB-4EEC-AE59-8FFDF040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E1E05F98-E9BB-4EEC-AE59-8FFDF040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E1E05F98-E9BB-4EEC-AE59-8FFDF040B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E62F8C-3F76-43C9-BDE1-BC726CBEF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02E62F8C-3F76-43C9-BDE1-BC726CBEF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02E62F8C-3F76-43C9-BDE1-BC726CBEF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ECDA1D-1821-42C3-871B-7B1BC5957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E8ECDA1D-1821-42C3-871B-7B1BC5957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E8ECDA1D-1821-42C3-871B-7B1BC5957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110B65-E731-4F89-A86C-3E4DE8C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15110B65-E731-4F89-A86C-3E4DE8C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15110B65-E731-4F89-A86C-3E4DE8C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AE4D4F-3BEA-45CB-A078-17BBFE0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FCAE4D4F-3BEA-45CB-A078-17BBFE0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FCAE4D4F-3BEA-45CB-A078-17BBFE01E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C418F4-7C3F-429D-9922-33D1C3BE2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graphicEl>
                                              <a:dgm id="{10C418F4-7C3F-429D-9922-33D1C3BE2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graphicEl>
                                              <a:dgm id="{10C418F4-7C3F-429D-9922-33D1C3BE2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34FC62-6899-489B-A446-4C79F6D3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CF34FC62-6899-489B-A446-4C79F6D3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CF34FC62-6899-489B-A446-4C79F6D38F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2EBFF9-BD89-4155-843D-E477743C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D12EBFF9-BD89-4155-843D-E477743C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D12EBFF9-BD89-4155-843D-E477743CE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008F92-EA38-4104-BB87-495A36D0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2F008F92-EA38-4104-BB87-495A36D0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2F008F92-EA38-4104-BB87-495A36D0C0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A962476-E2EF-4CCC-A73F-9614DA5A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1A962476-E2EF-4CCC-A73F-9614DA5A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1A962476-E2EF-4CCC-A73F-9614DA5A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4A5D16-183E-4087-9031-E3B15AEE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graphicEl>
                                              <a:dgm id="{E64A5D16-183E-4087-9031-E3B15AEE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graphicEl>
                                              <a:dgm id="{E64A5D16-183E-4087-9031-E3B15AEE8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7963FA-84C8-484E-A527-CEF92CC5B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graphicEl>
                                              <a:dgm id="{927963FA-84C8-484E-A527-CEF92CC5B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graphicEl>
                                              <a:dgm id="{927963FA-84C8-484E-A527-CEF92CC5B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2B34D6-4573-4A78-A8DE-FD389C32D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graphicEl>
                                              <a:dgm id="{FC2B34D6-4573-4A78-A8DE-FD389C32D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graphicEl>
                                              <a:dgm id="{FC2B34D6-4573-4A78-A8DE-FD389C32D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D3F5DD-A447-4C6D-9C02-204DA7309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graphicEl>
                                              <a:dgm id="{BFD3F5DD-A447-4C6D-9C02-204DA7309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graphicEl>
                                              <a:dgm id="{BFD3F5DD-A447-4C6D-9C02-204DA7309C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B5DD0B-4A63-4361-9FE9-E383ACDF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graphicEl>
                                              <a:dgm id="{CCB5DD0B-4A63-4361-9FE9-E383ACDF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graphicEl>
                                              <a:dgm id="{CCB5DD0B-4A63-4361-9FE9-E383ACDF2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92590E-0C0A-4B65-8E25-0DCC3B360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graphicEl>
                                              <a:dgm id="{E592590E-0C0A-4B65-8E25-0DCC3B360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graphicEl>
                                              <a:dgm id="{E592590E-0C0A-4B65-8E25-0DCC3B360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AF25BA-ADD6-4A02-A0E9-BEF465C66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graphicEl>
                                              <a:dgm id="{E1AF25BA-ADD6-4A02-A0E9-BEF465C66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graphicEl>
                                              <a:dgm id="{E1AF25BA-ADD6-4A02-A0E9-BEF465C66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040A46-FA14-4DBF-8956-FE81BAD9B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graphicEl>
                                              <a:dgm id="{89040A46-FA14-4DBF-8956-FE81BAD9B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graphicEl>
                                              <a:dgm id="{89040A46-FA14-4DBF-8956-FE81BAD9B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BA8D54-1F41-4C37-A0E2-35457A2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graphicEl>
                                              <a:dgm id="{F5BA8D54-1F41-4C37-A0E2-35457A2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graphicEl>
                                              <a:dgm id="{F5BA8D54-1F41-4C37-A0E2-35457A233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0E0E32-033E-4225-8D10-572BB18EF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graphicEl>
                                              <a:dgm id="{A50E0E32-033E-4225-8D10-572BB18EF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graphicEl>
                                              <a:dgm id="{A50E0E32-033E-4225-8D10-572BB18EF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EE94EC4-E971-4E1D-9730-9A0793BC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graphicEl>
                                              <a:dgm id="{EEE94EC4-E971-4E1D-9730-9A0793BC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graphicEl>
                                              <a:dgm id="{EEE94EC4-E971-4E1D-9730-9A0793BC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F30024-9791-4A58-A9BA-E66DD2E26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graphicEl>
                                              <a:dgm id="{E1F30024-9791-4A58-A9BA-E66DD2E26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graphicEl>
                                              <a:dgm id="{E1F30024-9791-4A58-A9BA-E66DD2E26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94CC65-0550-44CC-A89A-288DA1D9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graphicEl>
                                              <a:dgm id="{1094CC65-0550-44CC-A89A-288DA1D9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graphicEl>
                                              <a:dgm id="{1094CC65-0550-44CC-A89A-288DA1D95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198350-F06F-48F1-8362-9562BF7F1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graphicEl>
                                              <a:dgm id="{9F198350-F06F-48F1-8362-9562BF7F1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graphicEl>
                                              <a:dgm id="{9F198350-F06F-48F1-8362-9562BF7F1A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425D0B-74C7-443C-BFA3-FAB38F72A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graphicEl>
                                              <a:dgm id="{20425D0B-74C7-443C-BFA3-FAB38F72A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graphicEl>
                                              <a:dgm id="{20425D0B-74C7-443C-BFA3-FAB38F72A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1321A0-3323-441D-862F-8AF11D7BD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graphicEl>
                                              <a:dgm id="{9B1321A0-3323-441D-862F-8AF11D7BD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graphicEl>
                                              <a:dgm id="{9B1321A0-3323-441D-862F-8AF11D7BD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64A5B1B-BFDC-42FE-9AD8-EC6D3FB4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graphicEl>
                                              <a:dgm id="{A64A5B1B-BFDC-42FE-9AD8-EC6D3FB4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graphicEl>
                                              <a:dgm id="{A64A5B1B-BFDC-42FE-9AD8-EC6D3FB46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29D062-101D-436F-89E9-85900E7EC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graphicEl>
                                              <a:dgm id="{1029D062-101D-436F-89E9-85900E7EC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graphicEl>
                                              <a:dgm id="{1029D062-101D-436F-89E9-85900E7ECC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5F0628-0111-4B9D-8F1F-8E969B65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graphicEl>
                                              <a:dgm id="{A55F0628-0111-4B9D-8F1F-8E969B65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graphicEl>
                                              <a:dgm id="{A55F0628-0111-4B9D-8F1F-8E969B654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51AB1B-1D52-4E55-8F16-B34228ED5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graphicEl>
                                              <a:dgm id="{7D51AB1B-1D52-4E55-8F16-B34228ED5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graphicEl>
                                              <a:dgm id="{7D51AB1B-1D52-4E55-8F16-B34228ED5F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5433F98-4850-4AE8-892F-9AFF0E58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graphicEl>
                                              <a:dgm id="{25433F98-4850-4AE8-892F-9AFF0E58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graphicEl>
                                              <a:dgm id="{25433F98-4850-4AE8-892F-9AFF0E588F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F046A39-FB09-455B-A593-E8302CEC4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graphicEl>
                                              <a:dgm id="{3F046A39-FB09-455B-A593-E8302CEC4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graphicEl>
                                              <a:dgm id="{3F046A39-FB09-455B-A593-E8302CEC4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6751-1662-4D01-AD26-A3E13723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Concepts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85CC9-5F1E-4814-87E2-ABC051497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3837" y="1663353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Cohesion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5F917-B5FA-43B8-BB4B-D49820193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837" y="2539184"/>
            <a:ext cx="4185617" cy="3561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 is no component with Cohesion issues at Coincidental, Temporal, Procedural and Communicational level.</a:t>
            </a:r>
            <a:endParaRPr lang="en-US" dirty="0"/>
          </a:p>
          <a:p>
            <a:pPr algn="just">
              <a:buFont typeface="Wingdings" charset="2"/>
              <a:buChar char="Ø"/>
            </a:pPr>
            <a:r>
              <a:rPr lang="en-US" dirty="0">
                <a:ea typeface="+mn-lt"/>
                <a:cs typeface="+mn-lt"/>
              </a:rPr>
              <a:t>There’s an exception in class Utils: contains methods for both security (hash) and formatting (time, date, …). However, all those methods are static, and this class acts only as global helper/utility component.</a:t>
            </a:r>
          </a:p>
          <a:p>
            <a:endParaRPr lang="en-US" dirty="0"/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9B1D06BF-27CF-4041-B97C-94AEC7E1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2" y="1735621"/>
            <a:ext cx="4903393" cy="48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EC79-AD0B-4E6C-AFDD-D47B8BA5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Principles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B83A-21FC-432F-A208-13916F75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Single Responsibility Principle:</a:t>
            </a:r>
            <a:endParaRPr lang="en-US" sz="2000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Each of our designed classes follows this principle. 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Only exception is the Utils class as it contains method for both security and formatting.</a:t>
            </a:r>
          </a:p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Open / Closed Principle:</a:t>
            </a:r>
            <a:endParaRPr lang="en-US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Use Strategy Pattern to solve requirement of extending multiple renting fees formulas. 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Design also has many parent classes to use for generalization 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(2-level inheritance in Bike for easy adding new kind of bike, </a:t>
            </a:r>
            <a:r>
              <a:rPr lang="en-US" sz="1800" dirty="0" err="1">
                <a:ea typeface="+mn-lt"/>
                <a:cs typeface="+mn-lt"/>
              </a:rPr>
              <a:t>PaymentCard</a:t>
            </a:r>
            <a:r>
              <a:rPr lang="en-US" sz="1800" dirty="0">
                <a:ea typeface="+mn-lt"/>
                <a:cs typeface="+mn-lt"/>
              </a:rPr>
              <a:t> for adding new payment method, Multilevel inheritance in Handlers for later expansion, etc.)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7766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24F-3DE6-4C52-8347-33D35333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83974"/>
            <a:ext cx="9720072" cy="1100858"/>
          </a:xfrm>
        </p:spPr>
        <p:txBody>
          <a:bodyPr anchor="t">
            <a:normAutofit/>
          </a:bodyPr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8875-F3DD-4140-A21F-6A5E87D5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2507"/>
            <a:ext cx="8373485" cy="48721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 err="1">
                <a:ea typeface="+mn-lt"/>
                <a:cs typeface="+mn-lt"/>
              </a:rPr>
              <a:t>Liskov</a:t>
            </a:r>
            <a:r>
              <a:rPr lang="en-US" sz="2000" dirty="0">
                <a:ea typeface="+mn-lt"/>
                <a:cs typeface="+mn-lt"/>
              </a:rPr>
              <a:t> Substitution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All the parent class can be substituted by its children classes. 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Design has a clear and logical inheritance hierarchy.</a:t>
            </a:r>
            <a:endParaRPr lang="en-US" sz="1800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Interface Segregation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dirty="0">
                <a:ea typeface="+mn-lt"/>
                <a:cs typeface="+mn-lt"/>
              </a:rPr>
              <a:t>Interface are compact, contains only needed methods.</a:t>
            </a:r>
            <a:endParaRPr lang="en-US" sz="1800" dirty="0">
              <a:ea typeface="+mn-lt"/>
              <a:cs typeface="+mn-lt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E.g. </a:t>
            </a:r>
            <a:r>
              <a:rPr lang="en-US" dirty="0">
                <a:ea typeface="+mn-lt"/>
                <a:cs typeface="+mn-lt"/>
              </a:rPr>
              <a:t>interbank subsystem c</a:t>
            </a:r>
            <a:r>
              <a:rPr lang="en-US" sz="1800" dirty="0">
                <a:ea typeface="+mn-lt"/>
                <a:cs typeface="+mn-lt"/>
              </a:rPr>
              <a:t>ontains only 2 methods: pay and refund.</a:t>
            </a:r>
            <a:endParaRPr lang="en-US" sz="1800" dirty="0"/>
          </a:p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Dependency Inversion Principle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Higher-level modules do not depend on lower-level modules.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All subsystem has their own interface for other to use.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/>
              <a:t>Example, for the additional requirement: Extends </a:t>
            </a:r>
            <a:r>
              <a:rPr lang="en-US" sz="1800" dirty="0" err="1"/>
              <a:t>PaymentCard</a:t>
            </a:r>
            <a:r>
              <a:rPr lang="en-US" sz="1800" dirty="0"/>
              <a:t> Class to add more </a:t>
            </a:r>
            <a:r>
              <a:rPr lang="en-US" dirty="0"/>
              <a:t>payment</a:t>
            </a:r>
            <a:r>
              <a:rPr lang="en-US" sz="1800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9697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FF31-28BF-4336-B884-7243F54D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C5BF-D8B3-4ADE-8DBC-AAC9C714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8596668" cy="46129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Singleton:</a:t>
            </a:r>
            <a:endParaRPr lang="en-US" dirty="0"/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Use Singleton Pattern to design all manager model classes</a:t>
            </a:r>
          </a:p>
          <a:p>
            <a:pPr marL="400050" lvl="1" indent="0" algn="just">
              <a:buNone/>
            </a:pPr>
            <a:r>
              <a:rPr lang="en-US" dirty="0">
                <a:ea typeface="+mn-lt"/>
                <a:cs typeface="+mn-lt"/>
              </a:rPr>
              <a:t>As these classes is used as a share-data pool of their responsible models and their construction are quite expensive.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Example: </a:t>
            </a:r>
            <a:r>
              <a:rPr lang="en-US" sz="1800" dirty="0" err="1">
                <a:ea typeface="+mn-lt"/>
                <a:cs typeface="+mn-lt"/>
              </a:rPr>
              <a:t>DockManager</a:t>
            </a:r>
            <a:r>
              <a:rPr lang="en-US" sz="1800" dirty="0">
                <a:ea typeface="+mn-lt"/>
                <a:cs typeface="+mn-lt"/>
              </a:rPr>
              <a:t> will store and share data about all queried dock.</a:t>
            </a:r>
          </a:p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Strategy:</a:t>
            </a:r>
            <a:endParaRPr lang="en-US" dirty="0">
              <a:ea typeface="+mn-lt"/>
              <a:cs typeface="+mn-lt"/>
            </a:endParaRP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Being used as a solution for the violations of Open/Closed Principle.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For example, to solve issues with additional requirement of adding new renting plan: the design uses this pattern in renting fee calculation by making a parent abstract class </a:t>
            </a:r>
            <a:r>
              <a:rPr lang="en-US" sz="1800" dirty="0" err="1">
                <a:ea typeface="+mn-lt"/>
                <a:cs typeface="+mn-lt"/>
              </a:rPr>
              <a:t>RentingFeeCalculator</a:t>
            </a:r>
            <a:r>
              <a:rPr lang="en-US" sz="1800" dirty="0">
                <a:ea typeface="+mn-lt"/>
                <a:cs typeface="+mn-lt"/>
              </a:rPr>
              <a:t> then let others type of Calculator extends it.</a:t>
            </a:r>
            <a:endParaRPr lang="en-US" sz="1800" dirty="0"/>
          </a:p>
          <a:p>
            <a:pPr marL="400050" lvl="1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04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4E1A-2741-4324-A1E5-2E2CD0E8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CC9B-F14B-468B-85B8-C939E9B2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1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000" dirty="0">
                <a:ea typeface="+mn-lt"/>
                <a:cs typeface="+mn-lt"/>
              </a:rPr>
              <a:t>Façade: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This pattern is used to reduce complexity of API of a service or interface of a subsystem. </a:t>
            </a:r>
          </a:p>
          <a:p>
            <a:pPr marL="400050" lvl="1" indent="0" algn="just">
              <a:buNone/>
            </a:pPr>
            <a:r>
              <a:rPr lang="en-US" sz="1800" dirty="0">
                <a:ea typeface="+mn-lt"/>
                <a:cs typeface="+mn-lt"/>
              </a:rPr>
              <a:t>The current design applies this pattern on the interbank subsystem, to make it interface simple and compact.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0DD0652D-8114-4D16-944A-5A36F6DF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38" y="1131994"/>
            <a:ext cx="9306801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04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6FE89506-CE8B-4927-97DF-75FA87CE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92" y="1131994"/>
            <a:ext cx="9749492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38188087"/>
              </p:ext>
            </p:extLst>
          </p:nvPr>
        </p:nvGraphicFramePr>
        <p:xfrm>
          <a:off x="1454502" y="1930400"/>
          <a:ext cx="7042331" cy="390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29131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CF9EA0-737A-4503-8B09-E178D7BA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33CF9EA0-737A-4503-8B09-E178D7BA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33CF9EA0-737A-4503-8B09-E178D7BAD3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D92BD0-3542-4ECD-8241-FB1EB702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E3D92BD0-3542-4ECD-8241-FB1EB702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E3D92BD0-3542-4ECD-8241-FB1EB702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ED0EAC-8A1A-4545-88F6-82B0C522C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graphicEl>
                                              <a:dgm id="{B4ED0EAC-8A1A-4545-88F6-82B0C522C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graphicEl>
                                              <a:dgm id="{B4ED0EAC-8A1A-4545-88F6-82B0C522C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C4F3A2-0398-418C-B105-041A708E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graphicEl>
                                              <a:dgm id="{D8C4F3A2-0398-418C-B105-041A708E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graphicEl>
                                              <a:dgm id="{D8C4F3A2-0398-418C-B105-041A708E8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D252136-EB65-4AD1-9877-326DD9AC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2D252136-EB65-4AD1-9877-326DD9AC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2D252136-EB65-4AD1-9877-326DD9AC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9757E3-AA57-4D5A-A51C-839DDAB96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0A9757E3-AA57-4D5A-A51C-839DDAB96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0A9757E3-AA57-4D5A-A51C-839DDAB96D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425D91-1BDF-484D-8D6D-9025282A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87425D91-1BDF-484D-8D6D-9025282A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87425D91-1BDF-484D-8D6D-9025282A4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72F8AB-ED6F-49F0-8440-5C27B9FB9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graphicEl>
                                              <a:dgm id="{A372F8AB-ED6F-49F0-8440-5C27B9FB9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graphicEl>
                                              <a:dgm id="{A372F8AB-ED6F-49F0-8440-5C27B9FB9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D3B90A-A4D7-4F54-BEAB-71DB1EB97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graphicEl>
                                              <a:dgm id="{87D3B90A-A4D7-4F54-BEAB-71DB1EB97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graphicEl>
                                              <a:dgm id="{87D3B90A-A4D7-4F54-BEAB-71DB1EB97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246" y="1578307"/>
            <a:ext cx="7772400" cy="146304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Member contribution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33247-A97F-47F9-AF16-D34EC2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257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0995C0-495D-4CD3-9691-EAC3AFBE4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0777"/>
              </p:ext>
            </p:extLst>
          </p:nvPr>
        </p:nvGraphicFramePr>
        <p:xfrm>
          <a:off x="361208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FC8B6DD5-9D13-474E-AC13-D0B58B403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34981"/>
              </p:ext>
            </p:extLst>
          </p:nvPr>
        </p:nvGraphicFramePr>
        <p:xfrm>
          <a:off x="4236439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6ED05C9-48D0-4F68-A294-37BC39609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372583"/>
              </p:ext>
            </p:extLst>
          </p:nvPr>
        </p:nvGraphicFramePr>
        <p:xfrm>
          <a:off x="7955561" y="2084831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7132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EVALUATION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20995C0-495D-4CD3-9691-EAC3AFBE4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398074"/>
              </p:ext>
            </p:extLst>
          </p:nvPr>
        </p:nvGraphicFramePr>
        <p:xfrm>
          <a:off x="361208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FC8B6DD5-9D13-474E-AC13-D0B58B403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821853"/>
              </p:ext>
            </p:extLst>
          </p:nvPr>
        </p:nvGraphicFramePr>
        <p:xfrm>
          <a:off x="4236439" y="2084832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6ED05C9-48D0-4F68-A294-37BC39609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076894"/>
              </p:ext>
            </p:extLst>
          </p:nvPr>
        </p:nvGraphicFramePr>
        <p:xfrm>
          <a:off x="7955561" y="2084831"/>
          <a:ext cx="3875231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798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246" y="1578307"/>
            <a:ext cx="7772400" cy="146304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Interaction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33247-A97F-47F9-AF16-D34EC236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099" y1="53986" x2="62099" y2="53986"/>
                        <a14:foregroundMark x1="36420" y1="52536" x2="36420" y2="52536"/>
                        <a14:foregroundMark x1="20741" y1="61594" x2="20741" y2="61594"/>
                        <a14:foregroundMark x1="19383" y1="60145" x2="19383" y2="60145"/>
                        <a14:foregroundMark x1="57654" y1="13406" x2="57654" y2="13406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1918" y="5212080"/>
            <a:ext cx="2913842" cy="9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805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EBR use case diagram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96" y="1807399"/>
            <a:ext cx="6114847" cy="4949000"/>
          </a:xfrm>
        </p:spPr>
      </p:pic>
    </p:spTree>
    <p:extLst>
      <p:ext uri="{BB962C8B-B14F-4D97-AF65-F5344CB8AC3E}">
        <p14:creationId xmlns:p14="http://schemas.microsoft.com/office/powerpoint/2010/main" val="235302368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37" y="919701"/>
            <a:ext cx="8596668" cy="748937"/>
          </a:xfrm>
        </p:spPr>
        <p:txBody>
          <a:bodyPr>
            <a:normAutofit/>
          </a:bodyPr>
          <a:lstStyle/>
          <a:p>
            <a:r>
              <a:rPr lang="en-US" dirty="0"/>
              <a:t>Interaction Diagram – Renting BIKE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D178FF-0C9E-4B6C-A83E-063AD995D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840" y="2162969"/>
            <a:ext cx="9274882" cy="4473502"/>
          </a:xfrm>
        </p:spPr>
      </p:pic>
    </p:spTree>
    <p:extLst>
      <p:ext uri="{BB962C8B-B14F-4D97-AF65-F5344CB8AC3E}">
        <p14:creationId xmlns:p14="http://schemas.microsoft.com/office/powerpoint/2010/main" val="283097236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8">
      <a:dk1>
        <a:sysClr val="windowText" lastClr="000000"/>
      </a:dk1>
      <a:lt1>
        <a:sysClr val="window" lastClr="FFFFFF"/>
      </a:lt1>
      <a:dk2>
        <a:srgbClr val="422AAC"/>
      </a:dk2>
      <a:lt2>
        <a:srgbClr val="EAE5EB"/>
      </a:lt2>
      <a:accent1>
        <a:srgbClr val="927FE0"/>
      </a:accent1>
      <a:accent2>
        <a:srgbClr val="755DD9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545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Tahoma</vt:lpstr>
      <vt:lpstr>Tw Cen MT</vt:lpstr>
      <vt:lpstr>Tw Cen MT Condensed</vt:lpstr>
      <vt:lpstr>Wingdings</vt:lpstr>
      <vt:lpstr>Wingdings 3</vt:lpstr>
      <vt:lpstr>Integral</vt:lpstr>
      <vt:lpstr>Eco Bike Rental</vt:lpstr>
      <vt:lpstr>Members in group</vt:lpstr>
      <vt:lpstr>Contents</vt:lpstr>
      <vt:lpstr>Member contribution</vt:lpstr>
      <vt:lpstr>Contribution EVALUATION</vt:lpstr>
      <vt:lpstr>Contribution EVALUATION</vt:lpstr>
      <vt:lpstr>Interaction Diagram</vt:lpstr>
      <vt:lpstr>EBR use case diagram</vt:lpstr>
      <vt:lpstr>Interaction Diagram – Renting BIKE</vt:lpstr>
      <vt:lpstr>Interaction Diagram – Renting BIKE</vt:lpstr>
      <vt:lpstr>Class Diagram</vt:lpstr>
      <vt:lpstr>Class Diagram - App</vt:lpstr>
      <vt:lpstr>Class diagram – Controller</vt:lpstr>
      <vt:lpstr>Class diagram – Model</vt:lpstr>
      <vt:lpstr>Class diagram – View</vt:lpstr>
      <vt:lpstr>Class diagram – Utils</vt:lpstr>
      <vt:lpstr>Class diagram – Interbank</vt:lpstr>
      <vt:lpstr>Design Considerations</vt:lpstr>
      <vt:lpstr>Design Concepts</vt:lpstr>
      <vt:lpstr>Design Concepts</vt:lpstr>
      <vt:lpstr>Design Principles </vt:lpstr>
      <vt:lpstr>Design Principles</vt:lpstr>
      <vt:lpstr>Design Patterns</vt:lpstr>
      <vt:lpstr>Design Patterns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 Bike Rental</dc:title>
  <dc:creator/>
  <cp:lastModifiedBy/>
  <cp:revision>284</cp:revision>
  <dcterms:created xsi:type="dcterms:W3CDTF">2020-12-25T17:34:42Z</dcterms:created>
  <dcterms:modified xsi:type="dcterms:W3CDTF">2020-12-26T16:14:26Z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