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39" r:id="rId7"/>
  </p:sldMasterIdLst>
  <p:notesMasterIdLst>
    <p:notesMasterId r:id="rId24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62" r:id="rId22"/>
    <p:sldId id="264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403AB-44C0-484B-B553-54C7026AC5D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15471-0303-4367-B4CA-687CF6A5221E}">
      <dgm:prSet/>
      <dgm:spPr/>
      <dgm:t>
        <a:bodyPr/>
        <a:lstStyle/>
        <a:p>
          <a:r>
            <a:rPr lang="en-US" b="0"/>
            <a:t>1.Giới thiệu chung</a:t>
          </a:r>
          <a:endParaRPr lang="en-US"/>
        </a:p>
      </dgm:t>
    </dgm:pt>
    <dgm:pt modelId="{220FFCDA-AA1D-4FB9-9857-497DB6F564B8}" type="parTrans" cxnId="{667D0931-0463-46F1-A546-8A9867607243}">
      <dgm:prSet/>
      <dgm:spPr/>
      <dgm:t>
        <a:bodyPr/>
        <a:lstStyle/>
        <a:p>
          <a:endParaRPr lang="en-US"/>
        </a:p>
      </dgm:t>
    </dgm:pt>
    <dgm:pt modelId="{0C299CD5-03A2-40DE-A8DE-4FBE6AFB9692}" type="sibTrans" cxnId="{667D0931-0463-46F1-A546-8A9867607243}">
      <dgm:prSet/>
      <dgm:spPr/>
      <dgm:t>
        <a:bodyPr/>
        <a:lstStyle/>
        <a:p>
          <a:endParaRPr lang="en-US"/>
        </a:p>
      </dgm:t>
    </dgm:pt>
    <dgm:pt modelId="{B0174478-25A2-457A-BE82-D6F9E666F340}">
      <dgm:prSet/>
      <dgm:spPr/>
      <dgm:t>
        <a:bodyPr/>
        <a:lstStyle/>
        <a:p>
          <a:r>
            <a:rPr lang="en-US"/>
            <a:t>2.Các trải nghiệm khi sử dụng hệ thống</a:t>
          </a:r>
        </a:p>
      </dgm:t>
    </dgm:pt>
    <dgm:pt modelId="{9E114EB6-6A83-4DA9-B4F2-653ECDD0647E}" type="parTrans" cxnId="{4E78BECC-DB64-42C4-AB7A-1A84A0672ADA}">
      <dgm:prSet/>
      <dgm:spPr/>
      <dgm:t>
        <a:bodyPr/>
        <a:lstStyle/>
        <a:p>
          <a:endParaRPr lang="en-US"/>
        </a:p>
      </dgm:t>
    </dgm:pt>
    <dgm:pt modelId="{08583227-E652-4AF4-A626-B94838F4FEDE}" type="sibTrans" cxnId="{4E78BECC-DB64-42C4-AB7A-1A84A0672ADA}">
      <dgm:prSet/>
      <dgm:spPr/>
      <dgm:t>
        <a:bodyPr/>
        <a:lstStyle/>
        <a:p>
          <a:endParaRPr lang="en-US"/>
        </a:p>
      </dgm:t>
    </dgm:pt>
    <dgm:pt modelId="{CF1F261B-D5BC-4052-9C06-1C6330B60CCE}">
      <dgm:prSet/>
      <dgm:spPr/>
      <dgm:t>
        <a:bodyPr/>
        <a:lstStyle/>
        <a:p>
          <a:r>
            <a:rPr lang="en-US" b="0" dirty="0"/>
            <a:t>3.Đánh </a:t>
          </a:r>
          <a:r>
            <a:rPr lang="en-US" b="0" dirty="0" err="1"/>
            <a:t>giá</a:t>
          </a:r>
          <a:endParaRPr lang="en-US" dirty="0"/>
        </a:p>
      </dgm:t>
    </dgm:pt>
    <dgm:pt modelId="{F0B38566-224D-4971-ACFC-4AD57BAD7BCE}" type="parTrans" cxnId="{FA53D7DF-486D-4C88-9A4B-9BD6CFC1C411}">
      <dgm:prSet/>
      <dgm:spPr/>
      <dgm:t>
        <a:bodyPr/>
        <a:lstStyle/>
        <a:p>
          <a:endParaRPr lang="en-US"/>
        </a:p>
      </dgm:t>
    </dgm:pt>
    <dgm:pt modelId="{578324F0-4569-4146-BA5B-40EBCE8CF72B}" type="sibTrans" cxnId="{FA53D7DF-486D-4C88-9A4B-9BD6CFC1C411}">
      <dgm:prSet/>
      <dgm:spPr/>
      <dgm:t>
        <a:bodyPr/>
        <a:lstStyle/>
        <a:p>
          <a:endParaRPr lang="en-US"/>
        </a:p>
      </dgm:t>
    </dgm:pt>
    <dgm:pt modelId="{3D243D85-B837-4F79-8ACD-B72909B04D56}" type="pres">
      <dgm:prSet presAssocID="{81B403AB-44C0-484B-B553-54C7026AC5D4}" presName="outerComposite" presStyleCnt="0">
        <dgm:presLayoutVars>
          <dgm:chMax val="5"/>
          <dgm:dir/>
          <dgm:resizeHandles val="exact"/>
        </dgm:presLayoutVars>
      </dgm:prSet>
      <dgm:spPr/>
    </dgm:pt>
    <dgm:pt modelId="{26917B73-29BB-4C89-9230-05E16A408CFE}" type="pres">
      <dgm:prSet presAssocID="{81B403AB-44C0-484B-B553-54C7026AC5D4}" presName="dummyMaxCanvas" presStyleCnt="0">
        <dgm:presLayoutVars/>
      </dgm:prSet>
      <dgm:spPr/>
    </dgm:pt>
    <dgm:pt modelId="{BE5BE6B0-E065-47CB-A50B-6D6130378E5E}" type="pres">
      <dgm:prSet presAssocID="{81B403AB-44C0-484B-B553-54C7026AC5D4}" presName="ThreeNodes_1" presStyleLbl="node1" presStyleIdx="0" presStyleCnt="3">
        <dgm:presLayoutVars>
          <dgm:bulletEnabled val="1"/>
        </dgm:presLayoutVars>
      </dgm:prSet>
      <dgm:spPr/>
    </dgm:pt>
    <dgm:pt modelId="{AA7BDFC6-ADEB-4983-B3BB-6D9901510A96}" type="pres">
      <dgm:prSet presAssocID="{81B403AB-44C0-484B-B553-54C7026AC5D4}" presName="ThreeNodes_2" presStyleLbl="node1" presStyleIdx="1" presStyleCnt="3">
        <dgm:presLayoutVars>
          <dgm:bulletEnabled val="1"/>
        </dgm:presLayoutVars>
      </dgm:prSet>
      <dgm:spPr/>
    </dgm:pt>
    <dgm:pt modelId="{195CE360-0737-4B71-BF61-2CA078EFA787}" type="pres">
      <dgm:prSet presAssocID="{81B403AB-44C0-484B-B553-54C7026AC5D4}" presName="ThreeNodes_3" presStyleLbl="node1" presStyleIdx="2" presStyleCnt="3">
        <dgm:presLayoutVars>
          <dgm:bulletEnabled val="1"/>
        </dgm:presLayoutVars>
      </dgm:prSet>
      <dgm:spPr/>
    </dgm:pt>
    <dgm:pt modelId="{B81EC14D-BABC-45AF-91E4-79EE52386C8F}" type="pres">
      <dgm:prSet presAssocID="{81B403AB-44C0-484B-B553-54C7026AC5D4}" presName="ThreeConn_1-2" presStyleLbl="fgAccFollowNode1" presStyleIdx="0" presStyleCnt="2">
        <dgm:presLayoutVars>
          <dgm:bulletEnabled val="1"/>
        </dgm:presLayoutVars>
      </dgm:prSet>
      <dgm:spPr/>
    </dgm:pt>
    <dgm:pt modelId="{12264569-6292-4F6E-BA04-2B29B1F4D155}" type="pres">
      <dgm:prSet presAssocID="{81B403AB-44C0-484B-B553-54C7026AC5D4}" presName="ThreeConn_2-3" presStyleLbl="fgAccFollowNode1" presStyleIdx="1" presStyleCnt="2">
        <dgm:presLayoutVars>
          <dgm:bulletEnabled val="1"/>
        </dgm:presLayoutVars>
      </dgm:prSet>
      <dgm:spPr/>
    </dgm:pt>
    <dgm:pt modelId="{993226B9-D116-42CE-ACBC-05093E1D4CAD}" type="pres">
      <dgm:prSet presAssocID="{81B403AB-44C0-484B-B553-54C7026AC5D4}" presName="ThreeNodes_1_text" presStyleLbl="node1" presStyleIdx="2" presStyleCnt="3">
        <dgm:presLayoutVars>
          <dgm:bulletEnabled val="1"/>
        </dgm:presLayoutVars>
      </dgm:prSet>
      <dgm:spPr/>
    </dgm:pt>
    <dgm:pt modelId="{1B7B75FF-6370-4C01-A003-4763C2722F65}" type="pres">
      <dgm:prSet presAssocID="{81B403AB-44C0-484B-B553-54C7026AC5D4}" presName="ThreeNodes_2_text" presStyleLbl="node1" presStyleIdx="2" presStyleCnt="3">
        <dgm:presLayoutVars>
          <dgm:bulletEnabled val="1"/>
        </dgm:presLayoutVars>
      </dgm:prSet>
      <dgm:spPr/>
    </dgm:pt>
    <dgm:pt modelId="{51905B95-EDCB-4813-BEC7-DDA684B4083F}" type="pres">
      <dgm:prSet presAssocID="{81B403AB-44C0-484B-B553-54C7026AC5D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637600-AEBA-4276-B11B-F83E74163410}" type="presOf" srcId="{B0174478-25A2-457A-BE82-D6F9E666F340}" destId="{AA7BDFC6-ADEB-4983-B3BB-6D9901510A96}" srcOrd="0" destOrd="0" presId="urn:microsoft.com/office/officeart/2005/8/layout/vProcess5"/>
    <dgm:cxn modelId="{E263051C-9DAC-482C-8859-4B168701A3F4}" type="presOf" srcId="{CF1F261B-D5BC-4052-9C06-1C6330B60CCE}" destId="{51905B95-EDCB-4813-BEC7-DDA684B4083F}" srcOrd="1" destOrd="0" presId="urn:microsoft.com/office/officeart/2005/8/layout/vProcess5"/>
    <dgm:cxn modelId="{38CB4724-ADA1-4F3D-8E9A-3F8078D1CEB4}" type="presOf" srcId="{81B403AB-44C0-484B-B553-54C7026AC5D4}" destId="{3D243D85-B837-4F79-8ACD-B72909B04D56}" srcOrd="0" destOrd="0" presId="urn:microsoft.com/office/officeart/2005/8/layout/vProcess5"/>
    <dgm:cxn modelId="{667D0931-0463-46F1-A546-8A9867607243}" srcId="{81B403AB-44C0-484B-B553-54C7026AC5D4}" destId="{D1115471-0303-4367-B4CA-687CF6A5221E}" srcOrd="0" destOrd="0" parTransId="{220FFCDA-AA1D-4FB9-9857-497DB6F564B8}" sibTransId="{0C299CD5-03A2-40DE-A8DE-4FBE6AFB9692}"/>
    <dgm:cxn modelId="{9F2C114A-0412-4CB0-A9C4-FB9733B3CBAA}" type="presOf" srcId="{D1115471-0303-4367-B4CA-687CF6A5221E}" destId="{993226B9-D116-42CE-ACBC-05093E1D4CAD}" srcOrd="1" destOrd="0" presId="urn:microsoft.com/office/officeart/2005/8/layout/vProcess5"/>
    <dgm:cxn modelId="{70CD106D-B592-4989-974C-034236EFE428}" type="presOf" srcId="{D1115471-0303-4367-B4CA-687CF6A5221E}" destId="{BE5BE6B0-E065-47CB-A50B-6D6130378E5E}" srcOrd="0" destOrd="0" presId="urn:microsoft.com/office/officeart/2005/8/layout/vProcess5"/>
    <dgm:cxn modelId="{2C1B6157-B9FB-4758-9383-8193D8DF61BA}" type="presOf" srcId="{0C299CD5-03A2-40DE-A8DE-4FBE6AFB9692}" destId="{B81EC14D-BABC-45AF-91E4-79EE52386C8F}" srcOrd="0" destOrd="0" presId="urn:microsoft.com/office/officeart/2005/8/layout/vProcess5"/>
    <dgm:cxn modelId="{761DEEBE-F284-439B-8F26-AFD14FE06C15}" type="presOf" srcId="{CF1F261B-D5BC-4052-9C06-1C6330B60CCE}" destId="{195CE360-0737-4B71-BF61-2CA078EFA787}" srcOrd="0" destOrd="0" presId="urn:microsoft.com/office/officeart/2005/8/layout/vProcess5"/>
    <dgm:cxn modelId="{2D0783CA-FD1A-461B-835B-F6453CBA46CA}" type="presOf" srcId="{B0174478-25A2-457A-BE82-D6F9E666F340}" destId="{1B7B75FF-6370-4C01-A003-4763C2722F65}" srcOrd="1" destOrd="0" presId="urn:microsoft.com/office/officeart/2005/8/layout/vProcess5"/>
    <dgm:cxn modelId="{4E78BECC-DB64-42C4-AB7A-1A84A0672ADA}" srcId="{81B403AB-44C0-484B-B553-54C7026AC5D4}" destId="{B0174478-25A2-457A-BE82-D6F9E666F340}" srcOrd="1" destOrd="0" parTransId="{9E114EB6-6A83-4DA9-B4F2-653ECDD0647E}" sibTransId="{08583227-E652-4AF4-A626-B94838F4FEDE}"/>
    <dgm:cxn modelId="{FA53D7DF-486D-4C88-9A4B-9BD6CFC1C411}" srcId="{81B403AB-44C0-484B-B553-54C7026AC5D4}" destId="{CF1F261B-D5BC-4052-9C06-1C6330B60CCE}" srcOrd="2" destOrd="0" parTransId="{F0B38566-224D-4971-ACFC-4AD57BAD7BCE}" sibTransId="{578324F0-4569-4146-BA5B-40EBCE8CF72B}"/>
    <dgm:cxn modelId="{88C4D0FE-D493-4286-89F1-234C51B2184B}" type="presOf" srcId="{08583227-E652-4AF4-A626-B94838F4FEDE}" destId="{12264569-6292-4F6E-BA04-2B29B1F4D155}" srcOrd="0" destOrd="0" presId="urn:microsoft.com/office/officeart/2005/8/layout/vProcess5"/>
    <dgm:cxn modelId="{28C6A093-C26F-4E85-9170-8B12271CCB60}" type="presParOf" srcId="{3D243D85-B837-4F79-8ACD-B72909B04D56}" destId="{26917B73-29BB-4C89-9230-05E16A408CFE}" srcOrd="0" destOrd="0" presId="urn:microsoft.com/office/officeart/2005/8/layout/vProcess5"/>
    <dgm:cxn modelId="{DE39BC18-F809-4A3C-8026-467900E335B0}" type="presParOf" srcId="{3D243D85-B837-4F79-8ACD-B72909B04D56}" destId="{BE5BE6B0-E065-47CB-A50B-6D6130378E5E}" srcOrd="1" destOrd="0" presId="urn:microsoft.com/office/officeart/2005/8/layout/vProcess5"/>
    <dgm:cxn modelId="{891EBFE1-5898-40D3-8CD8-C56988DB7CDA}" type="presParOf" srcId="{3D243D85-B837-4F79-8ACD-B72909B04D56}" destId="{AA7BDFC6-ADEB-4983-B3BB-6D9901510A96}" srcOrd="2" destOrd="0" presId="urn:microsoft.com/office/officeart/2005/8/layout/vProcess5"/>
    <dgm:cxn modelId="{6B0CA47D-F608-46A2-8FEC-E6D7A26D3039}" type="presParOf" srcId="{3D243D85-B837-4F79-8ACD-B72909B04D56}" destId="{195CE360-0737-4B71-BF61-2CA078EFA787}" srcOrd="3" destOrd="0" presId="urn:microsoft.com/office/officeart/2005/8/layout/vProcess5"/>
    <dgm:cxn modelId="{6C3975A6-AE34-48AC-9C89-8320F294EEB5}" type="presParOf" srcId="{3D243D85-B837-4F79-8ACD-B72909B04D56}" destId="{B81EC14D-BABC-45AF-91E4-79EE52386C8F}" srcOrd="4" destOrd="0" presId="urn:microsoft.com/office/officeart/2005/8/layout/vProcess5"/>
    <dgm:cxn modelId="{3680A552-237D-4FD1-8245-904EBAD5B7E1}" type="presParOf" srcId="{3D243D85-B837-4F79-8ACD-B72909B04D56}" destId="{12264569-6292-4F6E-BA04-2B29B1F4D155}" srcOrd="5" destOrd="0" presId="urn:microsoft.com/office/officeart/2005/8/layout/vProcess5"/>
    <dgm:cxn modelId="{F8B15EB8-286B-42A6-B828-DA2EEE0F63EE}" type="presParOf" srcId="{3D243D85-B837-4F79-8ACD-B72909B04D56}" destId="{993226B9-D116-42CE-ACBC-05093E1D4CAD}" srcOrd="6" destOrd="0" presId="urn:microsoft.com/office/officeart/2005/8/layout/vProcess5"/>
    <dgm:cxn modelId="{11B90F58-FC4B-4239-8C90-AF21B08E3B76}" type="presParOf" srcId="{3D243D85-B837-4F79-8ACD-B72909B04D56}" destId="{1B7B75FF-6370-4C01-A003-4763C2722F65}" srcOrd="7" destOrd="0" presId="urn:microsoft.com/office/officeart/2005/8/layout/vProcess5"/>
    <dgm:cxn modelId="{B8A29418-9DB4-4FE9-9B36-A0D9CCD9B633}" type="presParOf" srcId="{3D243D85-B837-4F79-8ACD-B72909B04D56}" destId="{51905B95-EDCB-4813-BEC7-DDA684B408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BE6B0-E065-47CB-A50B-6D6130378E5E}">
      <dsp:nvSpPr>
        <dsp:cNvPr id="0" name=""/>
        <dsp:cNvSpPr/>
      </dsp:nvSpPr>
      <dsp:spPr>
        <a:xfrm>
          <a:off x="0" y="0"/>
          <a:ext cx="9787104" cy="1472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1.Giới thiệu chung</a:t>
          </a:r>
          <a:endParaRPr lang="en-US" sz="4000" kern="1200"/>
        </a:p>
      </dsp:txBody>
      <dsp:txXfrm>
        <a:off x="43130" y="43130"/>
        <a:ext cx="8198076" cy="1386320"/>
      </dsp:txXfrm>
    </dsp:sp>
    <dsp:sp modelId="{AA7BDFC6-ADEB-4983-B3BB-6D9901510A96}">
      <dsp:nvSpPr>
        <dsp:cNvPr id="0" name=""/>
        <dsp:cNvSpPr/>
      </dsp:nvSpPr>
      <dsp:spPr>
        <a:xfrm>
          <a:off x="863567" y="1718010"/>
          <a:ext cx="9787104" cy="1472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2.Các trải nghiệm khi sử dụng hệ thống</a:t>
          </a:r>
        </a:p>
      </dsp:txBody>
      <dsp:txXfrm>
        <a:off x="906697" y="1761140"/>
        <a:ext cx="7880099" cy="1386320"/>
      </dsp:txXfrm>
    </dsp:sp>
    <dsp:sp modelId="{195CE360-0737-4B71-BF61-2CA078EFA787}">
      <dsp:nvSpPr>
        <dsp:cNvPr id="0" name=""/>
        <dsp:cNvSpPr/>
      </dsp:nvSpPr>
      <dsp:spPr>
        <a:xfrm>
          <a:off x="1727135" y="3436020"/>
          <a:ext cx="9787104" cy="1472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3.Đánh </a:t>
          </a:r>
          <a:r>
            <a:rPr lang="en-US" sz="4000" b="0" kern="1200" dirty="0" err="1"/>
            <a:t>giá</a:t>
          </a:r>
          <a:endParaRPr lang="en-US" sz="4000" kern="1200" dirty="0"/>
        </a:p>
      </dsp:txBody>
      <dsp:txXfrm>
        <a:off x="1770265" y="3479150"/>
        <a:ext cx="7880099" cy="1386320"/>
      </dsp:txXfrm>
    </dsp:sp>
    <dsp:sp modelId="{B81EC14D-BABC-45AF-91E4-79EE52386C8F}">
      <dsp:nvSpPr>
        <dsp:cNvPr id="0" name=""/>
        <dsp:cNvSpPr/>
      </dsp:nvSpPr>
      <dsp:spPr>
        <a:xfrm>
          <a:off x="8829927" y="1116706"/>
          <a:ext cx="957177" cy="957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45292" y="1116706"/>
        <a:ext cx="526447" cy="720276"/>
      </dsp:txXfrm>
    </dsp:sp>
    <dsp:sp modelId="{12264569-6292-4F6E-BA04-2B29B1F4D155}">
      <dsp:nvSpPr>
        <dsp:cNvPr id="0" name=""/>
        <dsp:cNvSpPr/>
      </dsp:nvSpPr>
      <dsp:spPr>
        <a:xfrm>
          <a:off x="9693494" y="2824899"/>
          <a:ext cx="957177" cy="957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908859" y="2824899"/>
        <a:ext cx="526447" cy="72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A96DB-34D4-4A87-A416-8F157DD071A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C3F84-A182-43BA-BD53-A7B9FB7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C3F84-A182-43BA-BD53-A7B9FB727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C3F84-A182-43BA-BD53-A7B9FB727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C3F84-A182-43BA-BD53-A7B9FB727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4558320" y="1248480"/>
            <a:ext cx="7391160" cy="5204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58320" y="404280"/>
            <a:ext cx="739116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Lato"/>
                <a:ea typeface="Lato"/>
              </a:rPr>
              <a:t>Title 4:……………………………………..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C5275-3B8C-972D-AF45-F35D53E7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AECC7-49B2-8FC8-2764-A2E6DA0563A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0684" y="15323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Pyspark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33213-A9DD-1FF0-28FE-FCA9A5A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EBF88-6F8D-73C0-74F2-2AAB337C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495B5-F129-76ED-CE98-42E270885D1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spark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2000" dirty="0"/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tắt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worker node =&gt;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chậm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16CF2-9158-0E1F-84EB-2E2AA031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655783"/>
            <a:ext cx="5536001" cy="3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C4DA5-37A1-7DBF-9289-0795A40B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EBF50-3ADD-D104-DE43-50161682D4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phiếu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tăng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mạnh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6D50C-0B18-74C0-901E-D775208B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368206"/>
            <a:ext cx="5536001" cy="40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62FB-F154-381F-A88D-A1F0ED94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3B63B-1BF1-39C4-1235-1D6A08A935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phiếu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5CEEC-5198-C304-EC61-91F91C30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97" y="789457"/>
            <a:ext cx="5229823" cy="5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D798-37E4-0816-A337-E72604AE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6829B-901A-4DEF-A986-D08EC23B9B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Volume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1A9EFD-02FC-B9B9-3909-659C282C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807" y="666728"/>
            <a:ext cx="5167370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666100" y="622080"/>
            <a:ext cx="7391160" cy="586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            Thành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viên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nhóm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58320" y="404280"/>
            <a:ext cx="739116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Google Shape;1453;p47">
            <a:extLst>
              <a:ext uri="{FF2B5EF4-FFF2-40B4-BE49-F238E27FC236}">
                <a16:creationId xmlns:a16="http://schemas.microsoft.com/office/drawing/2014/main" id="{F5B7E731-F318-4E0F-3C96-B26F7A709FB9}"/>
              </a:ext>
            </a:extLst>
          </p:cNvPr>
          <p:cNvSpPr/>
          <p:nvPr/>
        </p:nvSpPr>
        <p:spPr>
          <a:xfrm>
            <a:off x="4842800" y="1553680"/>
            <a:ext cx="2164080" cy="559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/>
              <a:t>Thái </a:t>
            </a:r>
            <a:r>
              <a:rPr lang="en-US" dirty="0" err="1"/>
              <a:t>Bảo</a:t>
            </a:r>
            <a:r>
              <a:rPr lang="en-US" dirty="0"/>
              <a:t> Trung</a:t>
            </a:r>
          </a:p>
        </p:txBody>
      </p:sp>
      <p:sp>
        <p:nvSpPr>
          <p:cNvPr id="5" name="Google Shape;1453;p47">
            <a:extLst>
              <a:ext uri="{FF2B5EF4-FFF2-40B4-BE49-F238E27FC236}">
                <a16:creationId xmlns:a16="http://schemas.microsoft.com/office/drawing/2014/main" id="{4A528F82-5FEC-1A19-139B-DF0DD921BB0A}"/>
              </a:ext>
            </a:extLst>
          </p:cNvPr>
          <p:cNvSpPr/>
          <p:nvPr/>
        </p:nvSpPr>
        <p:spPr>
          <a:xfrm>
            <a:off x="8505050" y="1543400"/>
            <a:ext cx="2862000" cy="57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Vũ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Tuấn</a:t>
            </a:r>
            <a:endParaRPr lang="en-US" dirty="0"/>
          </a:p>
        </p:txBody>
      </p:sp>
      <p:sp>
        <p:nvSpPr>
          <p:cNvPr id="6" name="Google Shape;1453;p47">
            <a:extLst>
              <a:ext uri="{FF2B5EF4-FFF2-40B4-BE49-F238E27FC236}">
                <a16:creationId xmlns:a16="http://schemas.microsoft.com/office/drawing/2014/main" id="{7D1F712C-FE4B-D4CE-A400-135880D3AFEA}"/>
              </a:ext>
            </a:extLst>
          </p:cNvPr>
          <p:cNvSpPr/>
          <p:nvPr/>
        </p:nvSpPr>
        <p:spPr>
          <a:xfrm>
            <a:off x="4659321" y="3258340"/>
            <a:ext cx="3242820" cy="593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Khánh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</p:txBody>
      </p:sp>
      <p:sp>
        <p:nvSpPr>
          <p:cNvPr id="7" name="Google Shape;1453;p47">
            <a:extLst>
              <a:ext uri="{FF2B5EF4-FFF2-40B4-BE49-F238E27FC236}">
                <a16:creationId xmlns:a16="http://schemas.microsoft.com/office/drawing/2014/main" id="{C4EDD910-5A0C-5AA7-5593-AC5E1406CD18}"/>
              </a:ext>
            </a:extLst>
          </p:cNvPr>
          <p:cNvSpPr/>
          <p:nvPr/>
        </p:nvSpPr>
        <p:spPr>
          <a:xfrm>
            <a:off x="8952950" y="3286990"/>
            <a:ext cx="2414100" cy="593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Tú</a:t>
            </a:r>
          </a:p>
        </p:txBody>
      </p:sp>
      <p:sp>
        <p:nvSpPr>
          <p:cNvPr id="8" name="Google Shape;1453;p47">
            <a:extLst>
              <a:ext uri="{FF2B5EF4-FFF2-40B4-BE49-F238E27FC236}">
                <a16:creationId xmlns:a16="http://schemas.microsoft.com/office/drawing/2014/main" id="{BC8CE25E-8815-44E8-8354-B7982EAD19B3}"/>
              </a:ext>
            </a:extLst>
          </p:cNvPr>
          <p:cNvSpPr/>
          <p:nvPr/>
        </p:nvSpPr>
        <p:spPr>
          <a:xfrm>
            <a:off x="7377920" y="5025410"/>
            <a:ext cx="1967520" cy="593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/>
              <a:t>Mai Minh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C7409-D6DF-E5A9-D4DA-9799627C5327}"/>
              </a:ext>
            </a:extLst>
          </p:cNvPr>
          <p:cNvSpPr txBox="1"/>
          <p:nvPr/>
        </p:nvSpPr>
        <p:spPr>
          <a:xfrm>
            <a:off x="4863120" y="223575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E17BA-F1A4-F7BC-34DB-0E7AAB347505}"/>
              </a:ext>
            </a:extLst>
          </p:cNvPr>
          <p:cNvSpPr txBox="1"/>
          <p:nvPr/>
        </p:nvSpPr>
        <p:spPr>
          <a:xfrm>
            <a:off x="8778240" y="2331200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B2716-C0FF-6455-0333-D49D5766C295}"/>
              </a:ext>
            </a:extLst>
          </p:cNvPr>
          <p:cNvSpPr txBox="1"/>
          <p:nvPr/>
        </p:nvSpPr>
        <p:spPr>
          <a:xfrm>
            <a:off x="6096000" y="4439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E4EB4-4550-742B-BEF5-53E80680D74B}"/>
              </a:ext>
            </a:extLst>
          </p:cNvPr>
          <p:cNvSpPr txBox="1"/>
          <p:nvPr/>
        </p:nvSpPr>
        <p:spPr>
          <a:xfrm>
            <a:off x="5039360" y="4069620"/>
            <a:ext cx="19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86A0A-028A-4727-C78A-EFCEB2C6E8C3}"/>
              </a:ext>
            </a:extLst>
          </p:cNvPr>
          <p:cNvSpPr txBox="1"/>
          <p:nvPr/>
        </p:nvSpPr>
        <p:spPr>
          <a:xfrm>
            <a:off x="9133840" y="4098270"/>
            <a:ext cx="19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1D5FE-8D2D-4709-883A-70C249093355}"/>
              </a:ext>
            </a:extLst>
          </p:cNvPr>
          <p:cNvSpPr txBox="1"/>
          <p:nvPr/>
        </p:nvSpPr>
        <p:spPr>
          <a:xfrm>
            <a:off x="7722730" y="5804105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slide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792480" y="2296160"/>
            <a:ext cx="6908800" cy="183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r>
              <a:rPr lang="en-US" dirty="0"/>
              <a:t>Thái </a:t>
            </a:r>
            <a:r>
              <a:rPr lang="en-US" dirty="0" err="1"/>
              <a:t>Bảo</a:t>
            </a:r>
            <a:r>
              <a:rPr lang="en-US" dirty="0"/>
              <a:t> Trung-20204858</a:t>
            </a:r>
          </a:p>
          <a:p>
            <a:r>
              <a:rPr lang="en-US" dirty="0" err="1"/>
              <a:t>Nguyễn</a:t>
            </a:r>
            <a:r>
              <a:rPr lang="en-US" dirty="0"/>
              <a:t> Vũ </a:t>
            </a:r>
            <a:r>
              <a:rPr lang="en-US" dirty="0" err="1"/>
              <a:t>Đình</a:t>
            </a:r>
            <a:r>
              <a:rPr lang="en-US" dirty="0"/>
              <a:t> Tuấn-20204802</a:t>
            </a:r>
          </a:p>
          <a:p>
            <a:r>
              <a:rPr lang="en-US" dirty="0" err="1"/>
              <a:t>Nguyễn</a:t>
            </a:r>
            <a:r>
              <a:rPr lang="en-US" dirty="0"/>
              <a:t> Khánh </a:t>
            </a:r>
            <a:r>
              <a:rPr lang="en-US" dirty="0" err="1"/>
              <a:t>Trường</a:t>
            </a:r>
            <a:r>
              <a:rPr lang="en-US" dirty="0"/>
              <a:t> Lộc-20204763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Tú-20204800</a:t>
            </a:r>
          </a:p>
          <a:p>
            <a:r>
              <a:rPr lang="en-US" dirty="0"/>
              <a:t>Mai Minh Nhật-20194346</a:t>
            </a:r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65D95-6BE1-D913-5AEF-3F192ED3DCD5}"/>
              </a:ext>
            </a:extLst>
          </p:cNvPr>
          <p:cNvSpPr txBox="1"/>
          <p:nvPr/>
        </p:nvSpPr>
        <p:spPr>
          <a:xfrm>
            <a:off x="2733040" y="1788160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khoán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8DE85-D597-4569-A8D0-5BFB04759779}"/>
              </a:ext>
            </a:extLst>
          </p:cNvPr>
          <p:cNvSpPr txBox="1"/>
          <p:nvPr/>
        </p:nvSpPr>
        <p:spPr>
          <a:xfrm>
            <a:off x="6014720" y="2521132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</a:p>
          <a:p>
            <a:r>
              <a:rPr lang="en-US" dirty="0"/>
              <a:t> TS.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Trung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0CD0A-3B37-F573-E9E7-7A1582B00CC6}"/>
              </a:ext>
            </a:extLst>
          </p:cNvPr>
          <p:cNvSpPr txBox="1"/>
          <p:nvPr/>
        </p:nvSpPr>
        <p:spPr>
          <a:xfrm>
            <a:off x="751840" y="9144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Mục lục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13" name="TextShape 2">
            <a:extLst>
              <a:ext uri="{FF2B5EF4-FFF2-40B4-BE49-F238E27FC236}">
                <a16:creationId xmlns:a16="http://schemas.microsoft.com/office/drawing/2014/main" id="{5B3D66E0-75FF-B86C-EDC4-949134611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853010"/>
              </p:ext>
            </p:extLst>
          </p:nvPr>
        </p:nvGraphicFramePr>
        <p:xfrm>
          <a:off x="338760" y="1058760"/>
          <a:ext cx="11514240" cy="49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" name="Rectangle 31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2" name="Right Triangle 3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Shape 2"/>
          <p:cNvSpPr txBox="1"/>
          <p:nvPr/>
        </p:nvSpPr>
        <p:spPr>
          <a:xfrm>
            <a:off x="8029293" y="806364"/>
            <a:ext cx="3354636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 thiệu chung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34A31-8B77-C61D-D385-D4F9C09A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1" y="1057190"/>
            <a:ext cx="6492803" cy="4740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8AC05-A88E-3F2D-5346-B151C40A2678}"/>
              </a:ext>
            </a:extLst>
          </p:cNvPr>
          <p:cNvSpPr txBox="1"/>
          <p:nvPr/>
        </p:nvSpPr>
        <p:spPr>
          <a:xfrm>
            <a:off x="1309862" y="4465674"/>
            <a:ext cx="4786138" cy="166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Lưu trữ dữ liệu vào hdfs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FDACA1-67C4-56D8-0BDB-2BB17A9A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09" y="1137289"/>
            <a:ext cx="4775791" cy="3008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FFFB1-E76F-3C62-0AA4-AA4CBBF22D07}"/>
              </a:ext>
            </a:extLst>
          </p:cNvPr>
          <p:cNvSpPr txBox="1"/>
          <p:nvPr/>
        </p:nvSpPr>
        <p:spPr>
          <a:xfrm>
            <a:off x="8266814" y="818707"/>
            <a:ext cx="3131288" cy="53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Hệ thống có 2 Live Nodes, 0 Dead Nodes =&gt; Dữ liệu đã được lưu trữ phân tán trên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Máy là datanode1 và datanode2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Shape 1"/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Nhân bản dữ liệu để tăng tính chống chịu lỗi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7C82F-86B3-035E-BA03-814B265A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729897"/>
            <a:ext cx="5458968" cy="3398206"/>
          </a:xfrm>
          <a:prstGeom prst="rect">
            <a:avLst/>
          </a:prstGeom>
        </p:spPr>
      </p:pic>
      <p:sp>
        <p:nvSpPr>
          <p:cNvPr id="3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Shape 2"/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/>
              <a:t>Replication = 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spc="-1" dirty="0"/>
              <a:t>=&gt; </a:t>
            </a:r>
            <a:r>
              <a:rPr lang="en-US" sz="2200" spc="-1" dirty="0" err="1"/>
              <a:t>dữ</a:t>
            </a:r>
            <a:r>
              <a:rPr lang="en-US" sz="2200" spc="-1" dirty="0"/>
              <a:t> </a:t>
            </a:r>
            <a:r>
              <a:rPr lang="en-US" sz="2200" spc="-1" dirty="0" err="1"/>
              <a:t>liệu</a:t>
            </a:r>
            <a:r>
              <a:rPr lang="en-US" sz="2200" spc="-1" dirty="0"/>
              <a:t> </a:t>
            </a:r>
            <a:r>
              <a:rPr lang="en-US" sz="2200" spc="-1" dirty="0" err="1"/>
              <a:t>đã</a:t>
            </a:r>
            <a:r>
              <a:rPr lang="en-US" sz="2200" spc="-1" dirty="0"/>
              <a:t> </a:t>
            </a:r>
            <a:r>
              <a:rPr lang="en-US" sz="2200" spc="-1" dirty="0" err="1"/>
              <a:t>được</a:t>
            </a:r>
            <a:r>
              <a:rPr lang="en-US" sz="2200" spc="-1" dirty="0"/>
              <a:t> </a:t>
            </a:r>
            <a:r>
              <a:rPr lang="en-US" sz="2200" spc="-1" dirty="0" err="1"/>
              <a:t>sao</a:t>
            </a:r>
            <a:r>
              <a:rPr lang="en-US" sz="2200" spc="-1" dirty="0"/>
              <a:t> </a:t>
            </a:r>
            <a:r>
              <a:rPr lang="en-US" sz="2200" spc="-1" dirty="0" err="1"/>
              <a:t>l</a:t>
            </a:r>
            <a:r>
              <a:rPr lang="en-US" sz="2200" b="0" strike="noStrike" spc="-1" dirty="0" err="1"/>
              <a:t>ưu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trên</a:t>
            </a:r>
            <a:r>
              <a:rPr lang="en-US" sz="2200" b="0" strike="noStrike" spc="-1" dirty="0"/>
              <a:t> 2 </a:t>
            </a:r>
            <a:r>
              <a:rPr lang="en-US" sz="2200" b="0" strike="noStrike" spc="-1" dirty="0" err="1"/>
              <a:t>datanode</a:t>
            </a:r>
            <a:endParaRPr lang="en-US" sz="2200" b="0" strike="noStrike" spc="-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440B-79BE-9C4B-4789-9C0F9FF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A7423-C4D7-8D70-D4AE-4B9C9D4330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 tắt 1 Node =&gt; hệ thống vẫn hoạt động được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53290F-AFBB-EEF1-ADD0-52A82126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662703"/>
            <a:ext cx="5536001" cy="34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0565-3CD1-98D8-F9B5-990364C1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635A0-FDC7-2AFA-2FD9-EFE9980A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93312"/>
            <a:ext cx="5468112" cy="343124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6716AC-3A0F-02C6-1D2B-B3DFB14C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78607"/>
            <a:ext cx="5468112" cy="24606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C250A6-5044-5859-5027-E5DA2C3B17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tắt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datanode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hống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/>
              <a:t>đ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ộng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nữa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6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5DB46-D247-39C7-7483-839E062B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45A4-88B5-1DDC-D200-CFE7638840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0168" y="1308841"/>
            <a:ext cx="3692326" cy="15693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2400" dirty="0"/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26E9-288C-7278-9B2F-C180F280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254</Words>
  <Application>Microsoft Office PowerPoint</Application>
  <PresentationFormat>Widescreen</PresentationFormat>
  <Paragraphs>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Thai Bao Trung 20204858</cp:lastModifiedBy>
  <cp:revision>16</cp:revision>
  <dcterms:created xsi:type="dcterms:W3CDTF">2020-12-31T09:57:48Z</dcterms:created>
  <dcterms:modified xsi:type="dcterms:W3CDTF">2023-12-29T00:09:10Z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