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1086" y="7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4304-BD5B-4754-BAE5-CEF069AA4C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5610-9CDE-4B51-B5D5-BE1F5F29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3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4304-BD5B-4754-BAE5-CEF069AA4C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5610-9CDE-4B51-B5D5-BE1F5F29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28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4304-BD5B-4754-BAE5-CEF069AA4C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5610-9CDE-4B51-B5D5-BE1F5F29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6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4304-BD5B-4754-BAE5-CEF069AA4C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5610-9CDE-4B51-B5D5-BE1F5F29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1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4304-BD5B-4754-BAE5-CEF069AA4C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5610-9CDE-4B51-B5D5-BE1F5F29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7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4304-BD5B-4754-BAE5-CEF069AA4C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5610-9CDE-4B51-B5D5-BE1F5F29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4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4304-BD5B-4754-BAE5-CEF069AA4C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5610-9CDE-4B51-B5D5-BE1F5F29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5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4304-BD5B-4754-BAE5-CEF069AA4C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5610-9CDE-4B51-B5D5-BE1F5F29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3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4304-BD5B-4754-BAE5-CEF069AA4C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5610-9CDE-4B51-B5D5-BE1F5F29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0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4304-BD5B-4754-BAE5-CEF069AA4C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5610-9CDE-4B51-B5D5-BE1F5F29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4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4304-BD5B-4754-BAE5-CEF069AA4C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5610-9CDE-4B51-B5D5-BE1F5F29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1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4304-BD5B-4754-BAE5-CEF069AA4C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15610-9CDE-4B51-B5D5-BE1F5F29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6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304800"/>
            <a:ext cx="7639050" cy="6248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14400" y="4876800"/>
            <a:ext cx="71628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6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304800"/>
            <a:ext cx="7639050" cy="6248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81600" y="1752600"/>
            <a:ext cx="2971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7800" y="1066800"/>
            <a:ext cx="685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181600"/>
            <a:ext cx="1981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84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304800"/>
            <a:ext cx="763905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65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7198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43000" y="990600"/>
            <a:ext cx="609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1266825"/>
            <a:ext cx="685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60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5</cp:revision>
  <dcterms:created xsi:type="dcterms:W3CDTF">2024-09-12T17:38:10Z</dcterms:created>
  <dcterms:modified xsi:type="dcterms:W3CDTF">2024-09-12T20:46:23Z</dcterms:modified>
</cp:coreProperties>
</file>