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4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2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2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4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8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2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600" y="63183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Input customer type</a:t>
            </a:r>
            <a:endParaRPr lang="en-US" sz="1200" b="1" dirty="0"/>
          </a:p>
        </p:txBody>
      </p:sp>
      <p:sp>
        <p:nvSpPr>
          <p:cNvPr id="5" name="Diamond 4"/>
          <p:cNvSpPr/>
          <p:nvPr/>
        </p:nvSpPr>
        <p:spPr>
          <a:xfrm>
            <a:off x="3962400" y="1206183"/>
            <a:ext cx="13716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r=?</a:t>
            </a:r>
            <a:endParaRPr lang="en-US" sz="1200" b="1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4648200" y="748983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19" idx="0"/>
          </p:cNvCxnSpPr>
          <p:nvPr/>
        </p:nvCxnSpPr>
        <p:spPr>
          <a:xfrm>
            <a:off x="4648200" y="2196783"/>
            <a:ext cx="0" cy="415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2383" y="273835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2133600" y="1206183"/>
            <a:ext cx="13716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</a:t>
            </a:r>
            <a:r>
              <a:rPr lang="en-US" sz="1200" b="1" dirty="0" smtClean="0"/>
              <a:t>=?</a:t>
            </a:r>
            <a:endParaRPr lang="en-US" sz="1200" b="1" dirty="0"/>
          </a:p>
        </p:txBody>
      </p:sp>
      <p:cxnSp>
        <p:nvCxnSpPr>
          <p:cNvPr id="14" name="Straight Arrow Connector 13"/>
          <p:cNvCxnSpPr>
            <a:stCxn id="5" idx="1"/>
            <a:endCxn id="13" idx="3"/>
          </p:cNvCxnSpPr>
          <p:nvPr/>
        </p:nvCxnSpPr>
        <p:spPr>
          <a:xfrm flipH="1">
            <a:off x="3505200" y="1701483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22" idx="1"/>
          </p:cNvCxnSpPr>
          <p:nvPr/>
        </p:nvCxnSpPr>
        <p:spPr>
          <a:xfrm>
            <a:off x="5334000" y="3107963"/>
            <a:ext cx="529107" cy="75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29000" y="120618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3962400" y="2612663"/>
            <a:ext cx="13716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Total&gt;0 and &lt;100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4038600" y="3949383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Discount</a:t>
            </a:r>
          </a:p>
          <a:p>
            <a:pPr algn="ctr"/>
            <a:r>
              <a:rPr lang="en-US" sz="1200" b="1" dirty="0" smtClean="0"/>
              <a:t>0.1</a:t>
            </a:r>
            <a:endParaRPr lang="en-US" sz="1200" b="1" dirty="0"/>
          </a:p>
        </p:txBody>
      </p:sp>
      <p:sp>
        <p:nvSpPr>
          <p:cNvPr id="22" name="Diamond 21"/>
          <p:cNvSpPr/>
          <p:nvPr/>
        </p:nvSpPr>
        <p:spPr>
          <a:xfrm>
            <a:off x="5863107" y="2620176"/>
            <a:ext cx="13716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Total &gt;=100 and total &lt;250</a:t>
            </a:r>
            <a:endParaRPr lang="en-US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5939307" y="3988556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Discount</a:t>
            </a:r>
          </a:p>
          <a:p>
            <a:pPr algn="ctr"/>
            <a:r>
              <a:rPr lang="en-US" sz="1200" b="1" dirty="0" smtClean="0"/>
              <a:t>0.2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72507" y="342611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1307" y="343731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74842" y="21875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>
            <a:stCxn id="19" idx="2"/>
            <a:endCxn id="20" idx="0"/>
          </p:cNvCxnSpPr>
          <p:nvPr/>
        </p:nvCxnSpPr>
        <p:spPr>
          <a:xfrm>
            <a:off x="4648200" y="3603263"/>
            <a:ext cx="0" cy="346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2"/>
            <a:endCxn id="25" idx="0"/>
          </p:cNvCxnSpPr>
          <p:nvPr/>
        </p:nvCxnSpPr>
        <p:spPr>
          <a:xfrm>
            <a:off x="6548907" y="3610776"/>
            <a:ext cx="0" cy="3777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14822" y="3978897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Discount</a:t>
            </a:r>
          </a:p>
          <a:p>
            <a:pPr algn="ctr"/>
            <a:r>
              <a:rPr lang="en-US" sz="1200" b="1" dirty="0" smtClean="0"/>
              <a:t>0.3</a:t>
            </a:r>
            <a:endParaRPr lang="en-US" sz="1200" b="1" dirty="0"/>
          </a:p>
        </p:txBody>
      </p:sp>
      <p:sp>
        <p:nvSpPr>
          <p:cNvPr id="36" name="Diamond 35"/>
          <p:cNvSpPr/>
          <p:nvPr/>
        </p:nvSpPr>
        <p:spPr>
          <a:xfrm>
            <a:off x="7438622" y="2612663"/>
            <a:ext cx="13716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Total &gt;=250 and total &lt;500</a:t>
            </a:r>
            <a:endParaRPr lang="en-US" sz="1200" b="1" dirty="0"/>
          </a:p>
        </p:txBody>
      </p:sp>
      <p:cxnSp>
        <p:nvCxnSpPr>
          <p:cNvPr id="37" name="Straight Arrow Connector 36"/>
          <p:cNvCxnSpPr>
            <a:stCxn id="36" idx="2"/>
            <a:endCxn id="35" idx="0"/>
          </p:cNvCxnSpPr>
          <p:nvPr/>
        </p:nvCxnSpPr>
        <p:spPr>
          <a:xfrm>
            <a:off x="8124422" y="3603263"/>
            <a:ext cx="0" cy="3756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14822" y="51816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Discount</a:t>
            </a:r>
          </a:p>
          <a:p>
            <a:pPr algn="ctr"/>
            <a:r>
              <a:rPr lang="en-US" sz="1200" b="1" dirty="0" smtClean="0"/>
              <a:t>0.4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stCxn id="22" idx="3"/>
          </p:cNvCxnSpPr>
          <p:nvPr/>
        </p:nvCxnSpPr>
        <p:spPr>
          <a:xfrm flipV="1">
            <a:off x="7234707" y="3107963"/>
            <a:ext cx="265090" cy="75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3"/>
            <a:endCxn id="40" idx="3"/>
          </p:cNvCxnSpPr>
          <p:nvPr/>
        </p:nvCxnSpPr>
        <p:spPr>
          <a:xfrm flipH="1">
            <a:off x="8734022" y="3107963"/>
            <a:ext cx="76200" cy="2416537"/>
          </a:xfrm>
          <a:prstGeom prst="bentConnector3">
            <a:avLst>
              <a:gd name="adj1" fmla="val -3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00622" y="345649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34400" y="26123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Diamond 50"/>
          <p:cNvSpPr/>
          <p:nvPr/>
        </p:nvSpPr>
        <p:spPr>
          <a:xfrm>
            <a:off x="2152918" y="2612388"/>
            <a:ext cx="13716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Total&gt;0 and &lt;300</a:t>
            </a:r>
            <a:endParaRPr lang="en-US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2209800" y="3988556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Discount</a:t>
            </a:r>
          </a:p>
          <a:p>
            <a:pPr algn="ctr"/>
            <a:r>
              <a:rPr lang="en-US" sz="1200" b="1" dirty="0" smtClean="0"/>
              <a:t>0.15</a:t>
            </a:r>
            <a:endParaRPr lang="en-US" sz="1200" b="1" dirty="0"/>
          </a:p>
        </p:txBody>
      </p:sp>
      <p:sp>
        <p:nvSpPr>
          <p:cNvPr id="53" name="Diamond 52"/>
          <p:cNvSpPr/>
          <p:nvPr/>
        </p:nvSpPr>
        <p:spPr>
          <a:xfrm>
            <a:off x="457200" y="2612388"/>
            <a:ext cx="13716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Total&gt;300 and &lt;600</a:t>
            </a:r>
            <a:endParaRPr lang="en-US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533400" y="3988556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Discount</a:t>
            </a:r>
          </a:p>
          <a:p>
            <a:pPr algn="ctr"/>
            <a:r>
              <a:rPr lang="en-US" sz="1200" b="1" dirty="0" smtClean="0"/>
              <a:t>0.25</a:t>
            </a:r>
            <a:endParaRPr lang="en-US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520521" y="5180389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Discount</a:t>
            </a:r>
          </a:p>
          <a:p>
            <a:pPr algn="ctr"/>
            <a:r>
              <a:rPr lang="en-US" sz="1200" b="1" dirty="0" smtClean="0"/>
              <a:t>0.4</a:t>
            </a:r>
            <a:endParaRPr lang="en-US" sz="1200" b="1" dirty="0"/>
          </a:p>
        </p:txBody>
      </p:sp>
      <p:cxnSp>
        <p:nvCxnSpPr>
          <p:cNvPr id="56" name="Straight Arrow Connector 45"/>
          <p:cNvCxnSpPr>
            <a:stCxn id="53" idx="1"/>
            <a:endCxn id="55" idx="1"/>
          </p:cNvCxnSpPr>
          <p:nvPr/>
        </p:nvCxnSpPr>
        <p:spPr>
          <a:xfrm rot="10800000" flipH="1" flipV="1">
            <a:off x="457199" y="3107687"/>
            <a:ext cx="63321" cy="2415601"/>
          </a:xfrm>
          <a:prstGeom prst="bentConnector3">
            <a:avLst>
              <a:gd name="adj1" fmla="val -36101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2"/>
            <a:endCxn id="51" idx="0"/>
          </p:cNvCxnSpPr>
          <p:nvPr/>
        </p:nvCxnSpPr>
        <p:spPr>
          <a:xfrm>
            <a:off x="2819400" y="2196783"/>
            <a:ext cx="19318" cy="4156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1"/>
          </p:cNvCxnSpPr>
          <p:nvPr/>
        </p:nvCxnSpPr>
        <p:spPr>
          <a:xfrm flipH="1" flipV="1">
            <a:off x="1739721" y="3107687"/>
            <a:ext cx="41319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2"/>
            <a:endCxn id="52" idx="0"/>
          </p:cNvCxnSpPr>
          <p:nvPr/>
        </p:nvCxnSpPr>
        <p:spPr>
          <a:xfrm flipH="1">
            <a:off x="2819400" y="3602988"/>
            <a:ext cx="19318" cy="3855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2"/>
            <a:endCxn id="54" idx="0"/>
          </p:cNvCxnSpPr>
          <p:nvPr/>
        </p:nvCxnSpPr>
        <p:spPr>
          <a:xfrm>
            <a:off x="1143000" y="3602988"/>
            <a:ext cx="0" cy="3855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95600" y="21875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06321" y="348801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02039" y="348801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19518" y="264136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200" y="261117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3054439" y="218802"/>
            <a:ext cx="374561" cy="37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77" idx="6"/>
            <a:endCxn id="4" idx="1"/>
          </p:cNvCxnSpPr>
          <p:nvPr/>
        </p:nvCxnSpPr>
        <p:spPr>
          <a:xfrm>
            <a:off x="3429000" y="40608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981422" y="262017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85102" y="1358583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Discount</a:t>
            </a:r>
          </a:p>
          <a:p>
            <a:pPr algn="ctr"/>
            <a:r>
              <a:rPr lang="en-US" sz="1200" b="1" dirty="0" smtClean="0"/>
              <a:t>= 0</a:t>
            </a:r>
            <a:endParaRPr lang="en-US" sz="1200" b="1" dirty="0"/>
          </a:p>
        </p:txBody>
      </p:sp>
      <p:cxnSp>
        <p:nvCxnSpPr>
          <p:cNvPr id="83" name="Straight Arrow Connector 82"/>
          <p:cNvCxnSpPr>
            <a:stCxn id="13" idx="1"/>
            <a:endCxn id="82" idx="3"/>
          </p:cNvCxnSpPr>
          <p:nvPr/>
        </p:nvCxnSpPr>
        <p:spPr>
          <a:xfrm flipH="1">
            <a:off x="1704302" y="1701483"/>
            <a:ext cx="42929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71800" y="5867400"/>
            <a:ext cx="334636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Print total , discount percent, discounted amount, final total</a:t>
            </a:r>
            <a:endParaRPr lang="en-US" sz="1200" b="1" dirty="0"/>
          </a:p>
        </p:txBody>
      </p:sp>
      <p:cxnSp>
        <p:nvCxnSpPr>
          <p:cNvPr id="87" name="Straight Arrow Connector 45"/>
          <p:cNvCxnSpPr>
            <a:stCxn id="82" idx="1"/>
            <a:endCxn id="86" idx="1"/>
          </p:cNvCxnSpPr>
          <p:nvPr/>
        </p:nvCxnSpPr>
        <p:spPr>
          <a:xfrm rot="10800000" flipH="1" flipV="1">
            <a:off x="485102" y="1701482"/>
            <a:ext cx="2486698" cy="4508817"/>
          </a:xfrm>
          <a:prstGeom prst="bentConnector3">
            <a:avLst>
              <a:gd name="adj1" fmla="val -1437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45"/>
          <p:cNvCxnSpPr>
            <a:stCxn id="55" idx="3"/>
            <a:endCxn id="86" idx="0"/>
          </p:cNvCxnSpPr>
          <p:nvPr/>
        </p:nvCxnSpPr>
        <p:spPr>
          <a:xfrm>
            <a:off x="1739721" y="5523289"/>
            <a:ext cx="2905260" cy="34411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45"/>
          <p:cNvCxnSpPr>
            <a:stCxn id="40" idx="1"/>
            <a:endCxn id="86" idx="0"/>
          </p:cNvCxnSpPr>
          <p:nvPr/>
        </p:nvCxnSpPr>
        <p:spPr>
          <a:xfrm rot="10800000" flipV="1">
            <a:off x="4644982" y="5524500"/>
            <a:ext cx="2869841" cy="3429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45"/>
          <p:cNvCxnSpPr>
            <a:stCxn id="54" idx="2"/>
            <a:endCxn id="86" idx="0"/>
          </p:cNvCxnSpPr>
          <p:nvPr/>
        </p:nvCxnSpPr>
        <p:spPr>
          <a:xfrm rot="16200000" flipH="1">
            <a:off x="2297468" y="3519887"/>
            <a:ext cx="1193044" cy="3501981"/>
          </a:xfrm>
          <a:prstGeom prst="bentConnector3">
            <a:avLst>
              <a:gd name="adj1" fmla="val 284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45"/>
          <p:cNvCxnSpPr>
            <a:stCxn id="52" idx="2"/>
            <a:endCxn id="86" idx="0"/>
          </p:cNvCxnSpPr>
          <p:nvPr/>
        </p:nvCxnSpPr>
        <p:spPr>
          <a:xfrm rot="16200000" flipH="1">
            <a:off x="3135668" y="4358087"/>
            <a:ext cx="1193044" cy="1825581"/>
          </a:xfrm>
          <a:prstGeom prst="bentConnector3">
            <a:avLst>
              <a:gd name="adj1" fmla="val 284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45"/>
          <p:cNvCxnSpPr>
            <a:stCxn id="20" idx="2"/>
            <a:endCxn id="86" idx="0"/>
          </p:cNvCxnSpPr>
          <p:nvPr/>
        </p:nvCxnSpPr>
        <p:spPr>
          <a:xfrm rot="5400000">
            <a:off x="4030483" y="5249682"/>
            <a:ext cx="1232217" cy="3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45"/>
          <p:cNvCxnSpPr>
            <a:stCxn id="25" idx="2"/>
            <a:endCxn id="86" idx="0"/>
          </p:cNvCxnSpPr>
          <p:nvPr/>
        </p:nvCxnSpPr>
        <p:spPr>
          <a:xfrm rot="5400000">
            <a:off x="5000422" y="4318915"/>
            <a:ext cx="1193044" cy="1903926"/>
          </a:xfrm>
          <a:prstGeom prst="bentConnector3">
            <a:avLst>
              <a:gd name="adj1" fmla="val 284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45"/>
          <p:cNvCxnSpPr>
            <a:stCxn id="35" idx="2"/>
            <a:endCxn id="86" idx="0"/>
          </p:cNvCxnSpPr>
          <p:nvPr/>
        </p:nvCxnSpPr>
        <p:spPr>
          <a:xfrm rot="5400000">
            <a:off x="5783351" y="3526328"/>
            <a:ext cx="1202703" cy="3479441"/>
          </a:xfrm>
          <a:prstGeom prst="bentConnector3">
            <a:avLst>
              <a:gd name="adj1" fmla="val 2965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209800" y="21880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7514822" y="638778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7067281" y="6023019"/>
            <a:ext cx="374561" cy="37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45"/>
          <p:cNvCxnSpPr>
            <a:stCxn id="86" idx="3"/>
            <a:endCxn id="126" idx="2"/>
          </p:cNvCxnSpPr>
          <p:nvPr/>
        </p:nvCxnSpPr>
        <p:spPr>
          <a:xfrm>
            <a:off x="6318161" y="6210300"/>
            <a:ext cx="749120" cy="127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7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76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5</cp:revision>
  <dcterms:created xsi:type="dcterms:W3CDTF">2024-01-29T19:42:45Z</dcterms:created>
  <dcterms:modified xsi:type="dcterms:W3CDTF">2024-01-29T20:11:08Z</dcterms:modified>
</cp:coreProperties>
</file>