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456CA-AA71-4692-B771-120F166EC82B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C229C-14B4-4723-8397-121667D7C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1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{B000000000000000000000000000000000000000000000000,</a:t>
            </a:r>
          </a:p>
          <a:p>
            <a:r>
              <a:rPr lang="en-US" dirty="0" smtClean="0"/>
              <a:t>B000110010000000000000000000010000000000000000000,</a:t>
            </a:r>
          </a:p>
          <a:p>
            <a:r>
              <a:rPr lang="en-US" dirty="0" smtClean="0"/>
              <a:t>B001001010000000000000000000010000000000000000000,</a:t>
            </a:r>
          </a:p>
          <a:p>
            <a:r>
              <a:rPr lang="en-US" dirty="0" smtClean="0"/>
              <a:t>B001000011100011001010010011010011010101100000000,</a:t>
            </a:r>
          </a:p>
          <a:p>
            <a:r>
              <a:rPr lang="en-US" dirty="0" smtClean="0"/>
              <a:t>B000110010010100101101010100110100110110010000000,</a:t>
            </a:r>
          </a:p>
          <a:p>
            <a:r>
              <a:rPr lang="en-US" dirty="0" smtClean="0"/>
              <a:t>B000001010010111101000010100010100010100010000000,</a:t>
            </a:r>
          </a:p>
          <a:p>
            <a:r>
              <a:rPr lang="en-US" dirty="0" smtClean="0"/>
              <a:t>B001001010010100001000010100110100110100010000000,</a:t>
            </a:r>
          </a:p>
          <a:p>
            <a:r>
              <a:rPr lang="en-US" smtClean="0"/>
              <a:t>B000110010010011001000010011010011010100010000000}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C229C-14B4-4723-8397-121667D7C8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3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{B000000000000000000000000000000000000000000000000,</a:t>
            </a:r>
          </a:p>
          <a:p>
            <a:r>
              <a:rPr lang="en-US" dirty="0" smtClean="0"/>
              <a:t>B000110010000000000000000000010000000000000000000,</a:t>
            </a:r>
          </a:p>
          <a:p>
            <a:r>
              <a:rPr lang="en-US" dirty="0" smtClean="0"/>
              <a:t>B001001010000000000000000000010000000000000000000,</a:t>
            </a:r>
          </a:p>
          <a:p>
            <a:r>
              <a:rPr lang="en-US" dirty="0" smtClean="0"/>
              <a:t>B001000011100011001010010011010011010101100000000,</a:t>
            </a:r>
          </a:p>
          <a:p>
            <a:r>
              <a:rPr lang="en-US" dirty="0" smtClean="0"/>
              <a:t>B000110010010100101101010100110100110110010000000,</a:t>
            </a:r>
          </a:p>
          <a:p>
            <a:r>
              <a:rPr lang="en-US" dirty="0" smtClean="0"/>
              <a:t>B000001010010111101000010100010100010100010000000,</a:t>
            </a:r>
          </a:p>
          <a:p>
            <a:r>
              <a:rPr lang="en-US" dirty="0" smtClean="0"/>
              <a:t>B001001010010100001000010100110100110100010000000,</a:t>
            </a:r>
          </a:p>
          <a:p>
            <a:r>
              <a:rPr lang="en-US" smtClean="0"/>
              <a:t>B000110010010011001000010011010011010100010000000}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C229C-14B4-4723-8397-121667D7C8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31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6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8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8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1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8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1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5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1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3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EA021-3EC4-427B-AEB6-8E6091D9F1FE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8C198-D9D0-4E4F-A6DC-D02630398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1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Robotic Club Project’s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Interactive LED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3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888" y="1565193"/>
            <a:ext cx="3152775" cy="6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Gin Lee\AppData\Local\Microsoft\Windows\INetCache\IE\GGZJO2TJ\man-294314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678" y="5105400"/>
            <a:ext cx="6477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in Lee\AppData\Local\Microsoft\Windows\INetCache\IE\5GICSYR3\0002764522MM-1280x192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81400"/>
            <a:ext cx="116876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in Lee\AppData\Local\Microsoft\Windows\INetCache\IE\5GICSYR3\fitness-silhouette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7" y="51054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aspberry Pi Camera Pinout - Arduca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421506"/>
            <a:ext cx="1461329" cy="133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y way of merging blobs in opencv python - Stack Overflow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112" y="762000"/>
            <a:ext cx="958939" cy="16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9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295" y="2922775"/>
            <a:ext cx="3152775" cy="64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Gin Lee\AppData\Local\Microsoft\Windows\INetCache\IE\GGZJO2TJ\man-294314_960_72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54" y="2208784"/>
            <a:ext cx="568539" cy="113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Gin Lee\AppData\Local\Microsoft\Windows\INetCache\IE\5GICSYR3\0002764522MM-1280x1920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04978"/>
            <a:ext cx="1000460" cy="150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Gin Lee\AppData\Local\Microsoft\Windows\INetCache\IE\5GICSYR3\fitness-silhouette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193" y="2143453"/>
            <a:ext cx="1202407" cy="120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aspberry Pi Camera Pinout - Arduca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376" y="2954739"/>
            <a:ext cx="1461329" cy="133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88433" y="429725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open CV to get the human body/hand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03840" y="2460046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Rasberry</a:t>
            </a:r>
            <a:r>
              <a:rPr lang="en-US" dirty="0" smtClean="0"/>
              <a:t> PI and Camera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255999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LED panel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88" y="5023537"/>
            <a:ext cx="2623885" cy="92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dirty="0" smtClean="0"/>
              <a:t>System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967324"/>
            <a:ext cx="142875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986374"/>
            <a:ext cx="13716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986374"/>
            <a:ext cx="14097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986776"/>
            <a:ext cx="14097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56" name="Group 2055"/>
          <p:cNvGrpSpPr/>
          <p:nvPr/>
        </p:nvGrpSpPr>
        <p:grpSpPr>
          <a:xfrm>
            <a:off x="7591423" y="1388577"/>
            <a:ext cx="714376" cy="1255147"/>
            <a:chOff x="5219700" y="3352800"/>
            <a:chExt cx="1274293" cy="2108301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5848350" y="3352800"/>
              <a:ext cx="0" cy="457200"/>
            </a:xfrm>
            <a:prstGeom prst="line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848350" y="3810000"/>
              <a:ext cx="476250" cy="152400"/>
            </a:xfrm>
            <a:prstGeom prst="line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24601" y="3962400"/>
              <a:ext cx="169392" cy="1066800"/>
            </a:xfrm>
            <a:prstGeom prst="line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5562600" y="3810000"/>
              <a:ext cx="285750" cy="76200"/>
            </a:xfrm>
            <a:prstGeom prst="line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219700" y="3886200"/>
              <a:ext cx="342900" cy="1143000"/>
            </a:xfrm>
            <a:prstGeom prst="line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848350" y="3810000"/>
              <a:ext cx="0" cy="609600"/>
            </a:xfrm>
            <a:prstGeom prst="line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848350" y="4419600"/>
              <a:ext cx="119062" cy="609600"/>
            </a:xfrm>
            <a:prstGeom prst="line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5562601" y="4419600"/>
              <a:ext cx="285752" cy="609600"/>
            </a:xfrm>
            <a:prstGeom prst="line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5391152" y="5029200"/>
              <a:ext cx="171448" cy="381000"/>
            </a:xfrm>
            <a:prstGeom prst="line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967413" y="5029200"/>
              <a:ext cx="119062" cy="431901"/>
            </a:xfrm>
            <a:prstGeom prst="line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590800" y="3851340"/>
            <a:ext cx="1409700" cy="2133600"/>
            <a:chOff x="5219700" y="3352800"/>
            <a:chExt cx="1257300" cy="2057400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5848350" y="3352800"/>
              <a:ext cx="0" cy="457200"/>
            </a:xfrm>
            <a:prstGeom prst="line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848350" y="3810000"/>
              <a:ext cx="476250" cy="152400"/>
            </a:xfrm>
            <a:prstGeom prst="line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324600" y="3962400"/>
              <a:ext cx="152400" cy="609600"/>
            </a:xfrm>
            <a:prstGeom prst="line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5562600" y="3810000"/>
              <a:ext cx="285750" cy="76200"/>
            </a:xfrm>
            <a:prstGeom prst="line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219700" y="3886200"/>
              <a:ext cx="342900" cy="685800"/>
            </a:xfrm>
            <a:prstGeom prst="line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848350" y="3810000"/>
              <a:ext cx="0" cy="609600"/>
            </a:xfrm>
            <a:prstGeom prst="line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5848350" y="4419600"/>
              <a:ext cx="238125" cy="228600"/>
            </a:xfrm>
            <a:prstGeom prst="line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705475" y="4419600"/>
              <a:ext cx="142875" cy="228600"/>
            </a:xfrm>
            <a:prstGeom prst="line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5391150" y="4648200"/>
              <a:ext cx="304800" cy="762000"/>
            </a:xfrm>
            <a:prstGeom prst="line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086475" y="4648200"/>
              <a:ext cx="238125" cy="762000"/>
            </a:xfrm>
            <a:prstGeom prst="line">
              <a:avLst/>
            </a:prstGeom>
            <a:ln w="25400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75" y="3627679"/>
            <a:ext cx="3524250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010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User case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Take picture of human body</a:t>
            </a:r>
          </a:p>
          <a:p>
            <a:pPr marL="514350" indent="-514350">
              <a:buAutoNum type="arabicPeriod"/>
            </a:pPr>
            <a:r>
              <a:rPr lang="en-US" dirty="0" smtClean="0"/>
              <a:t>Get contour of human body by using Raspberry Pi and </a:t>
            </a:r>
            <a:r>
              <a:rPr lang="en-US" dirty="0" err="1" smtClean="0"/>
              <a:t>OpenCV</a:t>
            </a:r>
            <a:r>
              <a:rPr lang="en-US" dirty="0" smtClean="0"/>
              <a:t> library</a:t>
            </a:r>
          </a:p>
          <a:p>
            <a:pPr marL="514350" indent="-514350">
              <a:buAutoNum type="arabicPeriod"/>
            </a:pPr>
            <a:r>
              <a:rPr lang="en-US" dirty="0" smtClean="0"/>
              <a:t>Display the contour on LED panel in real-time</a:t>
            </a:r>
          </a:p>
          <a:p>
            <a:pPr marL="514350" indent="-514350">
              <a:buAutoNum type="arabicPeriod"/>
            </a:pPr>
            <a:r>
              <a:rPr lang="en-US" dirty="0" smtClean="0"/>
              <a:t>Allow user play some interactive game such as Tetris, Snake, Rock paper scissors, Dunk Ball …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1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Reference 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 Gesture </a:t>
            </a:r>
            <a:r>
              <a:rPr lang="en-US" dirty="0" smtClean="0"/>
              <a:t>Recognition</a:t>
            </a:r>
          </a:p>
          <a:p>
            <a:r>
              <a:rPr lang="en-US" dirty="0" smtClean="0"/>
              <a:t>Human Gesture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04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117</Words>
  <Application>Microsoft Office PowerPoint</Application>
  <PresentationFormat>On-screen Show (4:3)</PresentationFormat>
  <Paragraphs>32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Robotic Club Project’s Proposal</vt:lpstr>
      <vt:lpstr>PowerPoint Presentation</vt:lpstr>
      <vt:lpstr>System Overview</vt:lpstr>
      <vt:lpstr>PowerPoint Presentation</vt:lpstr>
      <vt:lpstr>User case (1)</vt:lpstr>
      <vt:lpstr>Reference libraries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14</cp:revision>
  <dcterms:created xsi:type="dcterms:W3CDTF">2024-02-15T15:13:38Z</dcterms:created>
  <dcterms:modified xsi:type="dcterms:W3CDTF">2024-02-21T15:50:24Z</dcterms:modified>
</cp:coreProperties>
</file>