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53DC-9377-4887-A9D3-93A41CA1AE2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5345868-A35E-4037-81A7-8E9ECF7D90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92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53DC-9377-4887-A9D3-93A41CA1AE2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5868-A35E-4037-81A7-8E9ECF7D900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1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53DC-9377-4887-A9D3-93A41CA1AE2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5868-A35E-4037-81A7-8E9ECF7D90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42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53DC-9377-4887-A9D3-93A41CA1AE2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5868-A35E-4037-81A7-8E9ECF7D900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59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53DC-9377-4887-A9D3-93A41CA1AE2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5868-A35E-4037-81A7-8E9ECF7D90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83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53DC-9377-4887-A9D3-93A41CA1AE2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5868-A35E-4037-81A7-8E9ECF7D900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1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53DC-9377-4887-A9D3-93A41CA1AE2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5868-A35E-4037-81A7-8E9ECF7D900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7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53DC-9377-4887-A9D3-93A41CA1AE2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5868-A35E-4037-81A7-8E9ECF7D900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59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53DC-9377-4887-A9D3-93A41CA1AE2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5868-A35E-4037-81A7-8E9ECF7D9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0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53DC-9377-4887-A9D3-93A41CA1AE2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5868-A35E-4037-81A7-8E9ECF7D900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97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3F953DC-9377-4887-A9D3-93A41CA1AE2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5868-A35E-4037-81A7-8E9ECF7D900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64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953DC-9377-4887-A9D3-93A41CA1AE2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5345868-A35E-4037-81A7-8E9ECF7D90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96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core/read-preference-tags/#replica-set-read-preference-tag-se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4836-8F64-4D1E-83A2-DFBC12DCF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Deploy Replica set </a:t>
            </a:r>
            <a:r>
              <a:rPr lang="en-US" sz="4400" dirty="0" err="1"/>
              <a:t>Mongodb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942CD-D727-4D1F-B6E1-B97CDC5D9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75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14CE-DE57-4265-8FA7-20350AE2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set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40857-A7EC-4D99-BA13-167B2A8DC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query, mongo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secondary member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https://docs.mongodb.com/manual/core/read-preference-tags/#replica-set-read-preference-tag-sets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9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3E80-759E-4161-95D8-A078EC8A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2BDE9D-3FFA-463F-B8C2-0A5EBFA2A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812" y="2236849"/>
            <a:ext cx="9604375" cy="23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34D2-D6EC-4FF7-9F46-23FCA95D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5792C-A057-430C-B10A-4F3118CFF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replica 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rs0,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bind_ip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hostname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 27017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localhost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 27017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volume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/data/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docker-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compose.yml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docker-compose up -d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 27017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mongo</a:t>
            </a:r>
          </a:p>
        </p:txBody>
      </p:sp>
    </p:spTree>
    <p:extLst>
      <p:ext uri="{BB962C8B-B14F-4D97-AF65-F5344CB8AC3E}">
        <p14:creationId xmlns:p14="http://schemas.microsoft.com/office/powerpoint/2010/main" val="8193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FE41-48C1-469D-AE29-FFEF3ACA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replica set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BC7DC0-2B9F-4B5E-BA35-D8EB4184B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074451"/>
            <a:ext cx="9604375" cy="333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6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45EC-DE7D-4A26-B795-F5DB1969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 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AC343E-B712-42DE-AEA6-D589F5BDF30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009" y="2016125"/>
            <a:ext cx="6268307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5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FCC0-C390-4BB6-97E2-ADFD532E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member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D7D0B9-22FC-4030-AC5A-AC02562D323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30331"/>
          <a:stretch/>
        </p:blipFill>
        <p:spPr bwMode="auto">
          <a:xfrm>
            <a:off x="1450975" y="2812382"/>
            <a:ext cx="9604375" cy="18571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7188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F8DC-77DD-4E17-AA38-AF2FAE64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member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D116B8-C3AB-4A16-8B57-91E9C2112C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939919"/>
            <a:ext cx="9604375" cy="16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3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13B5-B9DC-44AC-AB10-148E6AA9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automatic failover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BF20C5-2331-43C9-A294-CE6946DCB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688237"/>
            <a:ext cx="9604375" cy="210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2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A0B4-C204-4861-BBEE-CFC9F243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priority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F0B082-54DA-40F8-B638-C6ABA5B12D6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812" y="2763642"/>
            <a:ext cx="9604375" cy="133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226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111</TotalTime>
  <Words>140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Times New Roman</vt:lpstr>
      <vt:lpstr>Gallery</vt:lpstr>
      <vt:lpstr>Deploy Replica set Mongodb</vt:lpstr>
      <vt:lpstr>Tạo 3 mongod instance </vt:lpstr>
      <vt:lpstr>PowerPoint Presentation</vt:lpstr>
      <vt:lpstr>Khởi tạo replica set </vt:lpstr>
      <vt:lpstr>Replica set sẽ thực hiện elections</vt:lpstr>
      <vt:lpstr>Primary member</vt:lpstr>
      <vt:lpstr>Secondary member</vt:lpstr>
      <vt:lpstr>Cơ chế automatic failover </vt:lpstr>
      <vt:lpstr>Set priority </vt:lpstr>
      <vt:lpstr>Tag set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Replica set Mongodb</dc:title>
  <dc:creator>Admin</dc:creator>
  <cp:lastModifiedBy>Admin</cp:lastModifiedBy>
  <cp:revision>2</cp:revision>
  <dcterms:created xsi:type="dcterms:W3CDTF">2020-05-04T04:50:46Z</dcterms:created>
  <dcterms:modified xsi:type="dcterms:W3CDTF">2020-05-04T06:42:19Z</dcterms:modified>
</cp:coreProperties>
</file>