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12" autoAdjust="0"/>
    <p:restoredTop sz="94671" autoAdjust="0"/>
  </p:normalViewPr>
  <p:slideViewPr>
    <p:cSldViewPr>
      <p:cViewPr varScale="1">
        <p:scale>
          <a:sx n="80" d="100"/>
          <a:sy n="80" d="100"/>
        </p:scale>
        <p:origin x="-90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Hướng dẫn xây dựng Intent gọi đến các ứng dụng của hệ điều hành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35</a:t>
            </a:r>
          </a:p>
        </p:txBody>
      </p:sp>
    </p:spTree>
    <p:extLst>
      <p:ext uri="{BB962C8B-B14F-4D97-AF65-F5344CB8AC3E}">
        <p14:creationId xmlns:p14="http://schemas.microsoft.com/office/powerpoint/2010/main" xmlns="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Sử dụng </a:t>
            </a:r>
            <a:r>
              <a:rPr lang="en-US" kern="0">
                <a:solidFill>
                  <a:srgbClr val="FF0000"/>
                </a:solidFill>
                <a:latin typeface="Cambria" panose="02040503050406030204" pitchFamily="18" charset="0"/>
              </a:rPr>
              <a:t>Implicit Intent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để: </a:t>
            </a:r>
            <a:r>
              <a:rPr lang="en-US" kern="0">
                <a:solidFill>
                  <a:srgbClr val="FF0000"/>
                </a:solidFill>
                <a:latin typeface="Cambria" panose="02040503050406030204" pitchFamily="18" charset="0"/>
              </a:rPr>
              <a:t>Nhắn tin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kern="0">
                <a:solidFill>
                  <a:srgbClr val="FF0000"/>
                </a:solidFill>
                <a:latin typeface="Cambria" panose="02040503050406030204" pitchFamily="18" charset="0"/>
              </a:rPr>
              <a:t>gọi điện thoại…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Áp dụng </a:t>
            </a:r>
            <a:r>
              <a:rPr lang="en-US" kern="0">
                <a:solidFill>
                  <a:srgbClr val="FF0000"/>
                </a:solidFill>
                <a:latin typeface="Cambria" panose="02040503050406030204" pitchFamily="18" charset="0"/>
              </a:rPr>
              <a:t>pendingintent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để lắng nghe kết quả trạng thái tin nhắn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269" y="23622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Times New Roman" panose="02020603050405020304" pitchFamily="18" charset="0"/>
              </a:rPr>
              <a:t>final </a:t>
            </a:r>
            <a:r>
              <a:rPr 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SmsManager</a:t>
            </a:r>
            <a:r>
              <a:rPr lang="en-US">
                <a:solidFill>
                  <a:srgbClr val="8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sms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= </a:t>
            </a:r>
            <a:r>
              <a:rPr 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SmsManager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.getDefault();</a:t>
            </a:r>
          </a:p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sms</a:t>
            </a:r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.sendTextMessage(  </a:t>
            </a:r>
            <a:r>
              <a:rPr lang="en-US" u="sng">
                <a:solidFill>
                  <a:srgbClr val="333333"/>
                </a:solidFill>
                <a:latin typeface="Times New Roman" panose="02020603050405020304" pitchFamily="18" charset="0"/>
              </a:rPr>
              <a:t>“0987773061″, null, “Hello teo teo!”, null, null);</a:t>
            </a:r>
            <a:endParaRPr lang="en-US" b="0" i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9906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Uri uri=Uri.parse("tel:"+selectedContact.getPhone());</a:t>
            </a:r>
          </a:p>
          <a:p>
            <a:r>
              <a:rPr lang="en-US"/>
              <a:t> Intent i=new Intent(Intent.ACTION_CALL, uri);</a:t>
            </a:r>
          </a:p>
          <a:p>
            <a:r>
              <a:rPr lang="en-US"/>
              <a:t> startActivity(i);</a:t>
            </a:r>
          </a:p>
        </p:txBody>
      </p:sp>
    </p:spTree>
    <p:extLst>
      <p:ext uri="{BB962C8B-B14F-4D97-AF65-F5344CB8AC3E}">
        <p14:creationId xmlns:p14="http://schemas.microsoft.com/office/powerpoint/2010/main" xmlns="" val="353785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457201"/>
            <a:ext cx="88423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public void </a:t>
            </a:r>
            <a:r>
              <a:rPr lang="en-US" sz="1600" err="1"/>
              <a:t>sendSms</a:t>
            </a:r>
            <a:r>
              <a:rPr lang="en-US" sz="1600"/>
              <a:t>(</a:t>
            </a:r>
            <a:r>
              <a:rPr lang="en-US" sz="1600" err="1"/>
              <a:t>MyContact</a:t>
            </a:r>
            <a:r>
              <a:rPr lang="en-US" sz="1600"/>
              <a:t> c)</a:t>
            </a:r>
          </a:p>
          <a:p>
            <a:r>
              <a:rPr lang="en-US" sz="1600"/>
              <a:t> {</a:t>
            </a:r>
          </a:p>
          <a:p>
            <a:r>
              <a:rPr lang="en-US" sz="1600"/>
              <a:t> //</a:t>
            </a:r>
            <a:r>
              <a:rPr lang="en-US" sz="1600" err="1"/>
              <a:t>lấy</a:t>
            </a:r>
            <a:r>
              <a:rPr lang="en-US" sz="1600"/>
              <a:t> </a:t>
            </a:r>
            <a:r>
              <a:rPr lang="en-US" sz="1600" err="1"/>
              <a:t>mặc</a:t>
            </a:r>
            <a:r>
              <a:rPr lang="en-US" sz="1600"/>
              <a:t> </a:t>
            </a:r>
            <a:r>
              <a:rPr lang="en-US" sz="1600" err="1"/>
              <a:t>định</a:t>
            </a:r>
            <a:r>
              <a:rPr lang="en-US" sz="1600"/>
              <a:t> </a:t>
            </a:r>
            <a:r>
              <a:rPr lang="en-US" sz="1600" err="1"/>
              <a:t>SmsManager</a:t>
            </a:r>
            <a:endParaRPr lang="en-US" sz="1600"/>
          </a:p>
          <a:p>
            <a:r>
              <a:rPr lang="en-US" sz="1600"/>
              <a:t> </a:t>
            </a:r>
            <a:r>
              <a:rPr lang="en-US" sz="1600">
                <a:solidFill>
                  <a:srgbClr val="FF0000"/>
                </a:solidFill>
              </a:rPr>
              <a:t>final </a:t>
            </a:r>
            <a:r>
              <a:rPr lang="en-US" sz="1600" err="1">
                <a:solidFill>
                  <a:srgbClr val="FF0000"/>
                </a:solidFill>
              </a:rPr>
              <a:t>SmsManager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>
                <a:solidFill>
                  <a:srgbClr val="002060"/>
                </a:solidFill>
              </a:rPr>
              <a:t>sms</a:t>
            </a:r>
            <a:r>
              <a:rPr lang="en-US" sz="1600">
                <a:solidFill>
                  <a:srgbClr val="FF0000"/>
                </a:solidFill>
              </a:rPr>
              <a:t> = </a:t>
            </a:r>
            <a:r>
              <a:rPr lang="en-US" sz="1600" err="1">
                <a:solidFill>
                  <a:srgbClr val="FF0000"/>
                </a:solidFill>
              </a:rPr>
              <a:t>SmsManager.getDefault</a:t>
            </a:r>
            <a:r>
              <a:rPr lang="en-US" sz="1600">
                <a:solidFill>
                  <a:srgbClr val="FF0000"/>
                </a:solidFill>
              </a:rPr>
              <a:t>();</a:t>
            </a:r>
          </a:p>
          <a:p>
            <a:r>
              <a:rPr lang="en-US" sz="1600"/>
              <a:t> Intent </a:t>
            </a:r>
            <a:r>
              <a:rPr lang="en-US" sz="1600" err="1"/>
              <a:t>msgSent</a:t>
            </a:r>
            <a:r>
              <a:rPr lang="en-US" sz="1600"/>
              <a:t> = </a:t>
            </a:r>
            <a:r>
              <a:rPr lang="en-US" sz="1600">
                <a:solidFill>
                  <a:srgbClr val="002060"/>
                </a:solidFill>
              </a:rPr>
              <a:t>new</a:t>
            </a:r>
            <a:r>
              <a:rPr lang="en-US" sz="1600"/>
              <a:t> Intent("</a:t>
            </a:r>
            <a:r>
              <a:rPr lang="en-US" sz="1600">
                <a:solidFill>
                  <a:srgbClr val="FF0000"/>
                </a:solidFill>
              </a:rPr>
              <a:t>ACTION_MSG_SENT</a:t>
            </a:r>
            <a:r>
              <a:rPr lang="en-US" sz="1600" smtClean="0"/>
              <a:t>");//</a:t>
            </a:r>
            <a:r>
              <a:rPr lang="en-US" sz="1600" b="1" err="1" smtClean="0"/>
              <a:t>gửi</a:t>
            </a:r>
            <a:r>
              <a:rPr lang="en-US" sz="1600" b="1" smtClean="0"/>
              <a:t> </a:t>
            </a:r>
            <a:r>
              <a:rPr lang="en-US" sz="1600" b="1" err="1" smtClean="0"/>
              <a:t>lệnh</a:t>
            </a:r>
            <a:r>
              <a:rPr lang="en-US" sz="1600" b="1" smtClean="0"/>
              <a:t> </a:t>
            </a:r>
            <a:r>
              <a:rPr lang="en-US" sz="1600" b="1" err="1" smtClean="0"/>
              <a:t>cho</a:t>
            </a:r>
            <a:r>
              <a:rPr lang="en-US" sz="1600" b="1" smtClean="0"/>
              <a:t> </a:t>
            </a:r>
            <a:r>
              <a:rPr lang="en-US" sz="1600" b="1" err="1" smtClean="0"/>
              <a:t>hệ</a:t>
            </a:r>
            <a:r>
              <a:rPr lang="en-US" sz="1600" b="1" smtClean="0"/>
              <a:t> </a:t>
            </a:r>
            <a:r>
              <a:rPr lang="en-US" sz="1600" b="1" err="1" smtClean="0"/>
              <a:t>thống</a:t>
            </a:r>
            <a:r>
              <a:rPr lang="en-US" sz="1600" b="1" smtClean="0"/>
              <a:t> </a:t>
            </a:r>
            <a:r>
              <a:rPr lang="en-US" sz="1600" b="1" err="1" smtClean="0"/>
              <a:t>điện</a:t>
            </a:r>
            <a:r>
              <a:rPr lang="en-US" sz="1600" b="1" smtClean="0"/>
              <a:t> </a:t>
            </a:r>
            <a:r>
              <a:rPr lang="en-US" sz="1600" b="1" err="1" smtClean="0"/>
              <a:t>thoại</a:t>
            </a:r>
            <a:endParaRPr lang="en-US" sz="1600" b="1"/>
          </a:p>
          <a:p>
            <a:r>
              <a:rPr lang="en-US" sz="1600"/>
              <a:t> //</a:t>
            </a:r>
            <a:r>
              <a:rPr lang="en-US" sz="1600" err="1"/>
              <a:t>Khai</a:t>
            </a:r>
            <a:r>
              <a:rPr lang="en-US" sz="1600"/>
              <a:t> </a:t>
            </a:r>
            <a:r>
              <a:rPr lang="en-US" sz="1600" err="1"/>
              <a:t>báo</a:t>
            </a:r>
            <a:r>
              <a:rPr lang="en-US" sz="1600"/>
              <a:t> </a:t>
            </a:r>
            <a:r>
              <a:rPr lang="en-US" sz="1600" err="1"/>
              <a:t>pendingintent</a:t>
            </a:r>
            <a:r>
              <a:rPr lang="en-US" sz="1600"/>
              <a:t> </a:t>
            </a:r>
            <a:r>
              <a:rPr lang="en-US" sz="1600" err="1"/>
              <a:t>để</a:t>
            </a:r>
            <a:r>
              <a:rPr lang="en-US" sz="1600"/>
              <a:t> </a:t>
            </a:r>
            <a:r>
              <a:rPr lang="en-US" sz="1600" err="1"/>
              <a:t>kiểm</a:t>
            </a:r>
            <a:r>
              <a:rPr lang="en-US" sz="1600"/>
              <a:t> </a:t>
            </a:r>
            <a:r>
              <a:rPr lang="en-US" sz="1600" err="1"/>
              <a:t>tra</a:t>
            </a:r>
            <a:r>
              <a:rPr lang="en-US" sz="1600"/>
              <a:t> </a:t>
            </a:r>
            <a:r>
              <a:rPr lang="en-US" sz="1600" err="1"/>
              <a:t>kết</a:t>
            </a:r>
            <a:r>
              <a:rPr lang="en-US" sz="1600"/>
              <a:t> </a:t>
            </a:r>
            <a:r>
              <a:rPr lang="en-US" sz="1600" err="1"/>
              <a:t>quả</a:t>
            </a:r>
            <a:endParaRPr lang="en-US" sz="1600"/>
          </a:p>
          <a:p>
            <a:r>
              <a:rPr lang="en-US" sz="1600"/>
              <a:t> final </a:t>
            </a:r>
            <a:r>
              <a:rPr lang="en-US" sz="1600" err="1">
                <a:solidFill>
                  <a:srgbClr val="FF0000"/>
                </a:solidFill>
              </a:rPr>
              <a:t>PendingIntent</a:t>
            </a:r>
            <a:r>
              <a:rPr lang="en-US" sz="1600"/>
              <a:t> </a:t>
            </a:r>
            <a:r>
              <a:rPr lang="en-US" sz="1600" err="1"/>
              <a:t>pendingMsgSent</a:t>
            </a:r>
            <a:r>
              <a:rPr lang="en-US" sz="1600"/>
              <a:t> =</a:t>
            </a:r>
          </a:p>
          <a:p>
            <a:r>
              <a:rPr lang="en-US" sz="1600"/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PendingIntent</a:t>
            </a:r>
            <a:r>
              <a:rPr lang="en-US" sz="1600" err="1"/>
              <a:t>.getBroadcast</a:t>
            </a:r>
            <a:r>
              <a:rPr lang="en-US" sz="1600"/>
              <a:t>(this, 0, </a:t>
            </a:r>
            <a:r>
              <a:rPr lang="en-US" sz="1600" err="1"/>
              <a:t>msgSent</a:t>
            </a:r>
            <a:r>
              <a:rPr lang="en-US" sz="1600"/>
              <a:t>, 0);</a:t>
            </a:r>
          </a:p>
          <a:p>
            <a:r>
              <a:rPr lang="en-US" sz="1600"/>
              <a:t> </a:t>
            </a:r>
            <a:r>
              <a:rPr lang="en-US" sz="1600" err="1"/>
              <a:t>registerReceiver</a:t>
            </a:r>
            <a:r>
              <a:rPr lang="en-US" sz="1600"/>
              <a:t>(new </a:t>
            </a:r>
            <a:r>
              <a:rPr lang="en-US" sz="1600" err="1"/>
              <a:t>BroadcastReceiver</a:t>
            </a:r>
            <a:r>
              <a:rPr lang="en-US" sz="1600"/>
              <a:t>() {</a:t>
            </a:r>
          </a:p>
          <a:p>
            <a:r>
              <a:rPr lang="en-US" sz="1600"/>
              <a:t> public void </a:t>
            </a:r>
            <a:r>
              <a:rPr lang="en-US" sz="1600" err="1"/>
              <a:t>onReceive</a:t>
            </a:r>
            <a:r>
              <a:rPr lang="en-US" sz="1600"/>
              <a:t>(Context </a:t>
            </a:r>
            <a:r>
              <a:rPr lang="en-US" sz="1600" err="1"/>
              <a:t>context</a:t>
            </a:r>
            <a:r>
              <a:rPr lang="en-US" sz="1600"/>
              <a:t>, Intent </a:t>
            </a:r>
            <a:r>
              <a:rPr lang="en-US" sz="1600" err="1"/>
              <a:t>intent</a:t>
            </a:r>
            <a:r>
              <a:rPr lang="en-US" sz="1600"/>
              <a:t>) {</a:t>
            </a:r>
          </a:p>
          <a:p>
            <a:r>
              <a:rPr lang="en-US" sz="1600"/>
              <a:t> </a:t>
            </a:r>
            <a:r>
              <a:rPr lang="en-US" sz="1600" err="1"/>
              <a:t>int</a:t>
            </a:r>
            <a:r>
              <a:rPr lang="en-US" sz="1600"/>
              <a:t> result = </a:t>
            </a:r>
            <a:r>
              <a:rPr lang="en-US" sz="1600" err="1"/>
              <a:t>getResultCode</a:t>
            </a:r>
            <a:r>
              <a:rPr lang="en-US" sz="1600"/>
              <a:t>();</a:t>
            </a:r>
          </a:p>
          <a:p>
            <a:r>
              <a:rPr lang="en-US" sz="1600"/>
              <a:t> String </a:t>
            </a:r>
            <a:r>
              <a:rPr lang="en-US" sz="1600" err="1"/>
              <a:t>msg</a:t>
            </a:r>
            <a:r>
              <a:rPr lang="en-US" sz="1600"/>
              <a:t>="Send OK";</a:t>
            </a:r>
          </a:p>
          <a:p>
            <a:r>
              <a:rPr lang="en-US" sz="1600"/>
              <a:t> if (result != </a:t>
            </a:r>
            <a:r>
              <a:rPr lang="en-US" sz="1600" err="1"/>
              <a:t>Activity.RESULT_OK</a:t>
            </a:r>
            <a:r>
              <a:rPr lang="en-US" sz="1600"/>
              <a:t>) {</a:t>
            </a:r>
          </a:p>
          <a:p>
            <a:r>
              <a:rPr lang="en-US" sz="1600"/>
              <a:t> </a:t>
            </a:r>
            <a:r>
              <a:rPr lang="en-US" sz="1600" err="1"/>
              <a:t>msg</a:t>
            </a:r>
            <a:r>
              <a:rPr lang="en-US" sz="1600"/>
              <a:t>="Send failed";</a:t>
            </a:r>
          </a:p>
          <a:p>
            <a:r>
              <a:rPr lang="en-US" sz="1600"/>
              <a:t> }</a:t>
            </a:r>
          </a:p>
          <a:p>
            <a:r>
              <a:rPr lang="en-US" sz="1600"/>
              <a:t> </a:t>
            </a:r>
            <a:r>
              <a:rPr lang="en-US" sz="1600" err="1"/>
              <a:t>Toast.makeText</a:t>
            </a:r>
            <a:r>
              <a:rPr lang="en-US" sz="1600"/>
              <a:t>(</a:t>
            </a:r>
            <a:r>
              <a:rPr lang="en-US" sz="1600" err="1"/>
              <a:t>MySMSActivity.this</a:t>
            </a:r>
            <a:r>
              <a:rPr lang="en-US" sz="1600"/>
              <a:t>, </a:t>
            </a:r>
            <a:r>
              <a:rPr lang="en-US" sz="1600" err="1"/>
              <a:t>msg</a:t>
            </a:r>
            <a:r>
              <a:rPr lang="en-US" sz="1600"/>
              <a:t>,</a:t>
            </a:r>
          </a:p>
          <a:p>
            <a:r>
              <a:rPr lang="en-US" sz="1600"/>
              <a:t> </a:t>
            </a:r>
            <a:r>
              <a:rPr lang="en-US" sz="1600" err="1"/>
              <a:t>Toast.LENGTH_LONG</a:t>
            </a:r>
            <a:r>
              <a:rPr lang="en-US" sz="1600"/>
              <a:t>).show();</a:t>
            </a:r>
          </a:p>
          <a:p>
            <a:r>
              <a:rPr lang="en-US" sz="1600"/>
              <a:t> }</a:t>
            </a:r>
          </a:p>
          <a:p>
            <a:r>
              <a:rPr lang="en-US" sz="1600"/>
              <a:t> }, new </a:t>
            </a:r>
            <a:r>
              <a:rPr lang="en-US" sz="1600" err="1"/>
              <a:t>IntentFilter</a:t>
            </a:r>
            <a:r>
              <a:rPr lang="en-US" sz="1600"/>
              <a:t>("ACTION_MSG_SENT"));</a:t>
            </a:r>
          </a:p>
          <a:p>
            <a:r>
              <a:rPr lang="en-US" sz="1600"/>
              <a:t> //</a:t>
            </a:r>
            <a:r>
              <a:rPr lang="en-US" sz="1600" err="1"/>
              <a:t>Gọi</a:t>
            </a:r>
            <a:r>
              <a:rPr lang="en-US" sz="1600"/>
              <a:t> </a:t>
            </a:r>
            <a:r>
              <a:rPr lang="en-US" sz="1600" err="1"/>
              <a:t>hàm</a:t>
            </a:r>
            <a:r>
              <a:rPr lang="en-US" sz="1600"/>
              <a:t> </a:t>
            </a:r>
            <a:r>
              <a:rPr lang="en-US" sz="1600" err="1"/>
              <a:t>gửi</a:t>
            </a:r>
            <a:r>
              <a:rPr lang="en-US" sz="1600"/>
              <a:t> tin </a:t>
            </a:r>
            <a:r>
              <a:rPr lang="en-US" sz="1600" err="1"/>
              <a:t>nhắn</a:t>
            </a:r>
            <a:r>
              <a:rPr lang="en-US" sz="1600"/>
              <a:t> </a:t>
            </a:r>
            <a:r>
              <a:rPr lang="en-US" sz="1600" err="1"/>
              <a:t>đi</a:t>
            </a:r>
            <a:endParaRPr lang="en-US" sz="1600"/>
          </a:p>
          <a:p>
            <a:r>
              <a:rPr lang="en-US" sz="1600"/>
              <a:t> </a:t>
            </a:r>
            <a:r>
              <a:rPr lang="en-US" sz="1600" err="1"/>
              <a:t>sms.sendTextMessage</a:t>
            </a:r>
            <a:r>
              <a:rPr lang="en-US" sz="1600"/>
              <a:t>(</a:t>
            </a:r>
            <a:r>
              <a:rPr lang="en-US" sz="1600" err="1"/>
              <a:t>c.getPhone</a:t>
            </a:r>
            <a:r>
              <a:rPr lang="en-US" sz="1600"/>
              <a:t>(), null, </a:t>
            </a:r>
            <a:r>
              <a:rPr lang="en-US" sz="1600" err="1"/>
              <a:t>editContent.getText</a:t>
            </a:r>
            <a:r>
              <a:rPr lang="en-US" sz="1600"/>
              <a:t>()+"",</a:t>
            </a:r>
          </a:p>
          <a:p>
            <a:r>
              <a:rPr lang="en-US" sz="1600"/>
              <a:t> </a:t>
            </a:r>
            <a:r>
              <a:rPr lang="en-US" sz="1600" err="1"/>
              <a:t>pendingMsgSent</a:t>
            </a:r>
            <a:r>
              <a:rPr lang="en-US" sz="1600"/>
              <a:t>, null);</a:t>
            </a:r>
          </a:p>
          <a:p>
            <a:r>
              <a:rPr lang="en-US" sz="1600"/>
              <a:t> finish();</a:t>
            </a:r>
          </a:p>
          <a:p>
            <a:r>
              <a:rPr lang="en-US" sz="160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309990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7800" y="1066800"/>
            <a:ext cx="3581400" cy="434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2600" y="1752600"/>
            <a:ext cx="228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0987773061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8952" y="122503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Nhập số phone: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2145268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Nội dung tin nhắn: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2537936"/>
            <a:ext cx="2286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Chào ông</a:t>
            </a:r>
          </a:p>
          <a:p>
            <a:r>
              <a:rPr lang="en-US"/>
              <a:t>Ông còn khỏe chứ…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89082" y="34290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Gọi luôn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86200" y="34290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 tin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61241" y="3398966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Quay số</a:t>
            </a:r>
          </a:p>
        </p:txBody>
      </p:sp>
    </p:spTree>
    <p:extLst>
      <p:ext uri="{BB962C8B-B14F-4D97-AF65-F5344CB8AC3E}">
        <p14:creationId xmlns:p14="http://schemas.microsoft.com/office/powerpoint/2010/main" xmlns="" val="319144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237</Words>
  <Application>Microsoft Office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hochnt</cp:lastModifiedBy>
  <cp:revision>210</cp:revision>
  <dcterms:created xsi:type="dcterms:W3CDTF">2011-04-06T04:04:31Z</dcterms:created>
  <dcterms:modified xsi:type="dcterms:W3CDTF">2016-07-29T08:12:26Z</dcterms:modified>
</cp:coreProperties>
</file>