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3" r:id="rId6"/>
    <p:sldId id="261" r:id="rId7"/>
    <p:sldId id="265" r:id="rId8"/>
    <p:sldId id="268" r:id="rId9"/>
    <p:sldId id="277" r:id="rId10"/>
    <p:sldId id="267" r:id="rId11"/>
    <p:sldId id="269" r:id="rId12"/>
    <p:sldId id="270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1" r:id="rId22"/>
    <p:sldId id="287" r:id="rId23"/>
    <p:sldId id="282" r:id="rId24"/>
    <p:sldId id="285" r:id="rId25"/>
    <p:sldId id="283" r:id="rId26"/>
    <p:sldId id="284" r:id="rId27"/>
    <p:sldId id="288" r:id="rId28"/>
    <p:sldId id="291" r:id="rId29"/>
    <p:sldId id="289" r:id="rId30"/>
    <p:sldId id="290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0475D-6FBC-46B4-AA08-2147277CA05E}" type="datetimeFigureOut">
              <a:rPr lang="vi-VN" smtClean="0"/>
              <a:t>06/01/2018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868FC-340F-4520-A37F-F1757871C1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27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868FC-340F-4520-A37F-F1757871C17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937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868FC-340F-4520-A37F-F1757871C17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82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3717032"/>
            <a:ext cx="6984776" cy="115212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 THỐNG TỰ HỌC ONLINE</a:t>
            </a:r>
            <a:endParaRPr lang="vi-VN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6984776" cy="50405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GVLT: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25777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Xem và cập nhật thông tin cá nhân</a:t>
            </a:r>
            <a:endParaRPr lang="vi-VN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950"/>
            <a:ext cx="9171303" cy="562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867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vi-VN" b="1" dirty="0" smtClean="0"/>
              <a:t>Xem lịch sử hoạt động</a:t>
            </a:r>
            <a:endParaRPr lang="vi-VN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587463" cy="241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10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Tìm kiếm người dùng</a:t>
            </a:r>
            <a:endParaRPr lang="vi-VN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" y="1486367"/>
            <a:ext cx="9097729" cy="537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740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24418" cy="2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9" y="3765271"/>
            <a:ext cx="883582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251520" y="332656"/>
            <a:ext cx="8435280" cy="81034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dirty="0" smtClean="0"/>
              <a:t>Phân quyền người dùng</a:t>
            </a:r>
            <a:endParaRPr lang="vi-VN" b="1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76563" y="3137499"/>
            <a:ext cx="8435280" cy="81034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dirty="0" smtClean="0"/>
              <a:t>Khóa người dùng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732996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Sitemap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vi-VN" dirty="0" smtClean="0"/>
          </a:p>
          <a:p>
            <a:pPr lvl="2"/>
            <a:endParaRPr lang="vi-VN" dirty="0" smtClean="0"/>
          </a:p>
          <a:p>
            <a:pPr lvl="2"/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047960" y="908720"/>
            <a:ext cx="1368152" cy="4627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Trang chủ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5" y="1608624"/>
            <a:ext cx="1775121" cy="443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Tài khoản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1608624"/>
            <a:ext cx="1775122" cy="448787"/>
          </a:xfrm>
          <a:prstGeom prst="rect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Sách giáo khoa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5705" y="1623818"/>
            <a:ext cx="1775121" cy="429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Bài toán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1679" y="1624754"/>
            <a:ext cx="1775121" cy="43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Câu hỏi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983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ký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2983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nhập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2983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xuất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2983" y="4237786"/>
            <a:ext cx="1775120" cy="629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và cập nhật thông tin cá nhân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983" y="5093606"/>
            <a:ext cx="177512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lịch sử hoạt động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6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27786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27786" y="354864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413666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7786" y="474770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27784" y="5377656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27786" y="59114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Xóa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1679" y="229208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41679" y="296104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678" y="356282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41679" y="42352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41679" y="485242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95012" y="234505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Bài tập mới đăng tải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90359" y="298309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83106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85705" y="42576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85705" y="491141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bài tập </a:t>
            </a:r>
            <a:endParaRPr lang="vi-VN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4" idx="3"/>
            <a:endCxn id="9" idx="0"/>
          </p:cNvCxnSpPr>
          <p:nvPr/>
        </p:nvCxnSpPr>
        <p:spPr>
          <a:xfrm>
            <a:off x="5416112" y="1140071"/>
            <a:ext cx="2357154" cy="483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7" idx="0"/>
          </p:cNvCxnSpPr>
          <p:nvPr/>
        </p:nvCxnSpPr>
        <p:spPr>
          <a:xfrm rot="10800000" flipV="1">
            <a:off x="1355106" y="1140070"/>
            <a:ext cx="2692854" cy="468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" idx="0"/>
          </p:cNvCxnSpPr>
          <p:nvPr/>
        </p:nvCxnSpPr>
        <p:spPr>
          <a:xfrm rot="5400000">
            <a:off x="3288616" y="1381891"/>
            <a:ext cx="453463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0" idx="0"/>
          </p:cNvCxnSpPr>
          <p:nvPr/>
        </p:nvCxnSpPr>
        <p:spPr>
          <a:xfrm rot="16200000" flipH="1">
            <a:off x="5494443" y="1389956"/>
            <a:ext cx="469593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1" idx="0"/>
          </p:cNvCxnSpPr>
          <p:nvPr/>
        </p:nvCxnSpPr>
        <p:spPr>
          <a:xfrm flipH="1">
            <a:off x="1340543" y="2057411"/>
            <a:ext cx="14562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2"/>
            <a:endCxn id="13" idx="0"/>
          </p:cNvCxnSpPr>
          <p:nvPr/>
        </p:nvCxnSpPr>
        <p:spPr>
          <a:xfrm>
            <a:off x="1340543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  <a:endCxn id="14" idx="0"/>
          </p:cNvCxnSpPr>
          <p:nvPr/>
        </p:nvCxnSpPr>
        <p:spPr>
          <a:xfrm>
            <a:off x="1340543" y="3346797"/>
            <a:ext cx="0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2"/>
            <a:endCxn id="15" idx="0"/>
          </p:cNvCxnSpPr>
          <p:nvPr/>
        </p:nvCxnSpPr>
        <p:spPr>
          <a:xfrm>
            <a:off x="1340543" y="4019198"/>
            <a:ext cx="0" cy="21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  <a:endCxn id="16" idx="0"/>
          </p:cNvCxnSpPr>
          <p:nvPr/>
        </p:nvCxnSpPr>
        <p:spPr>
          <a:xfrm>
            <a:off x="1340543" y="4866957"/>
            <a:ext cx="0" cy="22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  <a:endCxn id="17" idx="0"/>
          </p:cNvCxnSpPr>
          <p:nvPr/>
        </p:nvCxnSpPr>
        <p:spPr>
          <a:xfrm>
            <a:off x="3515345" y="2057411"/>
            <a:ext cx="1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2"/>
            <a:endCxn id="18" idx="0"/>
          </p:cNvCxnSpPr>
          <p:nvPr/>
        </p:nvCxnSpPr>
        <p:spPr>
          <a:xfrm>
            <a:off x="3515346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19" idx="0"/>
          </p:cNvCxnSpPr>
          <p:nvPr/>
        </p:nvCxnSpPr>
        <p:spPr>
          <a:xfrm>
            <a:off x="3515346" y="3346797"/>
            <a:ext cx="0" cy="20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20" idx="0"/>
          </p:cNvCxnSpPr>
          <p:nvPr/>
        </p:nvCxnSpPr>
        <p:spPr>
          <a:xfrm flipH="1">
            <a:off x="3515344" y="3980690"/>
            <a:ext cx="2" cy="15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" idx="2"/>
            <a:endCxn id="21" idx="0"/>
          </p:cNvCxnSpPr>
          <p:nvPr/>
        </p:nvCxnSpPr>
        <p:spPr>
          <a:xfrm>
            <a:off x="3515344" y="4568709"/>
            <a:ext cx="2" cy="17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1" idx="2"/>
            <a:endCxn id="22" idx="0"/>
          </p:cNvCxnSpPr>
          <p:nvPr/>
        </p:nvCxnSpPr>
        <p:spPr>
          <a:xfrm flipH="1">
            <a:off x="3515344" y="5179751"/>
            <a:ext cx="2" cy="19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2"/>
            <a:endCxn id="23" idx="0"/>
          </p:cNvCxnSpPr>
          <p:nvPr/>
        </p:nvCxnSpPr>
        <p:spPr>
          <a:xfrm>
            <a:off x="3515344" y="5809704"/>
            <a:ext cx="2" cy="10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24" idx="0"/>
          </p:cNvCxnSpPr>
          <p:nvPr/>
        </p:nvCxnSpPr>
        <p:spPr>
          <a:xfrm flipH="1">
            <a:off x="5729239" y="2057411"/>
            <a:ext cx="1" cy="23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2"/>
            <a:endCxn id="25" idx="0"/>
          </p:cNvCxnSpPr>
          <p:nvPr/>
        </p:nvCxnSpPr>
        <p:spPr>
          <a:xfrm>
            <a:off x="5729239" y="2724128"/>
            <a:ext cx="0" cy="23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5" idx="2"/>
            <a:endCxn id="26" idx="0"/>
          </p:cNvCxnSpPr>
          <p:nvPr/>
        </p:nvCxnSpPr>
        <p:spPr>
          <a:xfrm flipH="1">
            <a:off x="5729238" y="3393096"/>
            <a:ext cx="1" cy="16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6" idx="2"/>
            <a:endCxn id="27" idx="0"/>
          </p:cNvCxnSpPr>
          <p:nvPr/>
        </p:nvCxnSpPr>
        <p:spPr>
          <a:xfrm>
            <a:off x="5729238" y="3994869"/>
            <a:ext cx="1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7" idx="2"/>
            <a:endCxn id="28" idx="0"/>
          </p:cNvCxnSpPr>
          <p:nvPr/>
        </p:nvCxnSpPr>
        <p:spPr>
          <a:xfrm>
            <a:off x="5729239" y="4667270"/>
            <a:ext cx="0" cy="1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2"/>
            <a:endCxn id="29" idx="0"/>
          </p:cNvCxnSpPr>
          <p:nvPr/>
        </p:nvCxnSpPr>
        <p:spPr>
          <a:xfrm>
            <a:off x="7773266" y="2052955"/>
            <a:ext cx="9306" cy="2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9" idx="2"/>
            <a:endCxn id="30" idx="0"/>
          </p:cNvCxnSpPr>
          <p:nvPr/>
        </p:nvCxnSpPr>
        <p:spPr>
          <a:xfrm flipH="1">
            <a:off x="7777919" y="2777100"/>
            <a:ext cx="4653" cy="20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31" idx="0"/>
          </p:cNvCxnSpPr>
          <p:nvPr/>
        </p:nvCxnSpPr>
        <p:spPr>
          <a:xfrm flipH="1">
            <a:off x="7770666" y="3415141"/>
            <a:ext cx="7253" cy="1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1" idx="2"/>
            <a:endCxn id="32" idx="0"/>
          </p:cNvCxnSpPr>
          <p:nvPr/>
        </p:nvCxnSpPr>
        <p:spPr>
          <a:xfrm>
            <a:off x="7770666" y="4019198"/>
            <a:ext cx="2599" cy="23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2" idx="2"/>
            <a:endCxn id="33" idx="0"/>
          </p:cNvCxnSpPr>
          <p:nvPr/>
        </p:nvCxnSpPr>
        <p:spPr>
          <a:xfrm>
            <a:off x="7773265" y="4689670"/>
            <a:ext cx="0" cy="22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764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Xem danh sách SGK mới nhất</a:t>
            </a:r>
            <a:endParaRPr lang="vi-VN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" y="1412776"/>
            <a:ext cx="9121338" cy="535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13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Xem danh sách SGK theo chủ đề</a:t>
            </a:r>
            <a:endParaRPr lang="vi-VN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70" y="1469522"/>
            <a:ext cx="9173311" cy="540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628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Xem chi tiết SGK</a:t>
            </a:r>
            <a:endParaRPr lang="vi-VN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864"/>
            <a:ext cx="9144000" cy="566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64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Đăng tải tài liệu</a:t>
            </a:r>
            <a:endParaRPr lang="vi-VN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" y="1367136"/>
            <a:ext cx="9131963" cy="53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367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Cập nhật tài liệu</a:t>
            </a:r>
            <a:endParaRPr lang="vi-VN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2" y="1203679"/>
            <a:ext cx="8352928" cy="565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443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48245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1642019 –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Hòa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1642021 </a:t>
            </a:r>
            <a:r>
              <a:rPr lang="en-US" dirty="0"/>
              <a:t>–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1642041 </a:t>
            </a:r>
            <a:r>
              <a:rPr lang="en-US" dirty="0"/>
              <a:t>–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Trà</a:t>
            </a:r>
            <a:r>
              <a:rPr lang="en-US" dirty="0"/>
              <a:t> </a:t>
            </a:r>
            <a:r>
              <a:rPr lang="en-US" dirty="0" err="1" smtClean="0"/>
              <a:t>Mi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1642049 </a:t>
            </a:r>
            <a:r>
              <a:rPr lang="en-US" dirty="0"/>
              <a:t>–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 smtClean="0"/>
              <a:t>Phong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1642051 </a:t>
            </a:r>
            <a:r>
              <a:rPr lang="en-US" dirty="0"/>
              <a:t>–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Phúc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74842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Xóa tài liệu</a:t>
            </a:r>
            <a:endParaRPr lang="vi-VN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74266"/>
            <a:ext cx="8964489" cy="52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794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Sitemap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vi-VN" dirty="0" smtClean="0"/>
          </a:p>
          <a:p>
            <a:pPr lvl="2"/>
            <a:endParaRPr lang="vi-VN" dirty="0" smtClean="0"/>
          </a:p>
          <a:p>
            <a:pPr lvl="2"/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047960" y="908720"/>
            <a:ext cx="1368152" cy="4627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Trang chủ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5" y="1608624"/>
            <a:ext cx="1775121" cy="443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Tài khoản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1608624"/>
            <a:ext cx="1775122" cy="448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Sách giáo khoa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5705" y="1623818"/>
            <a:ext cx="1775121" cy="429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Bài toán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1679" y="1624754"/>
            <a:ext cx="1775121" cy="432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Câu hỏi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983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ký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2983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nhập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2983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xuất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2983" y="4237786"/>
            <a:ext cx="1775120" cy="629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và cập nhật thông tin cá nhân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983" y="5093606"/>
            <a:ext cx="177512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lịch sử hoạt động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6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27786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27786" y="354864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413666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7786" y="474770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27784" y="5377656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27786" y="59114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Xóa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1679" y="229208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41679" y="296104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678" y="356282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41679" y="42352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41679" y="485242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95012" y="234505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Bài tập mới đăng tải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90359" y="298309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83106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85705" y="42576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85705" y="491141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bài tập </a:t>
            </a:r>
            <a:endParaRPr lang="vi-VN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4" idx="3"/>
            <a:endCxn id="9" idx="0"/>
          </p:cNvCxnSpPr>
          <p:nvPr/>
        </p:nvCxnSpPr>
        <p:spPr>
          <a:xfrm>
            <a:off x="5416112" y="1140071"/>
            <a:ext cx="2357154" cy="483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7" idx="0"/>
          </p:cNvCxnSpPr>
          <p:nvPr/>
        </p:nvCxnSpPr>
        <p:spPr>
          <a:xfrm rot="10800000" flipV="1">
            <a:off x="1355106" y="1140070"/>
            <a:ext cx="2692854" cy="468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" idx="0"/>
          </p:cNvCxnSpPr>
          <p:nvPr/>
        </p:nvCxnSpPr>
        <p:spPr>
          <a:xfrm rot="5400000">
            <a:off x="3288616" y="1381891"/>
            <a:ext cx="453463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0" idx="0"/>
          </p:cNvCxnSpPr>
          <p:nvPr/>
        </p:nvCxnSpPr>
        <p:spPr>
          <a:xfrm rot="16200000" flipH="1">
            <a:off x="5494443" y="1389956"/>
            <a:ext cx="469593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1" idx="0"/>
          </p:cNvCxnSpPr>
          <p:nvPr/>
        </p:nvCxnSpPr>
        <p:spPr>
          <a:xfrm flipH="1">
            <a:off x="1340543" y="2057411"/>
            <a:ext cx="14562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2"/>
            <a:endCxn id="13" idx="0"/>
          </p:cNvCxnSpPr>
          <p:nvPr/>
        </p:nvCxnSpPr>
        <p:spPr>
          <a:xfrm>
            <a:off x="1340543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  <a:endCxn id="14" idx="0"/>
          </p:cNvCxnSpPr>
          <p:nvPr/>
        </p:nvCxnSpPr>
        <p:spPr>
          <a:xfrm>
            <a:off x="1340543" y="3346797"/>
            <a:ext cx="0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2"/>
            <a:endCxn id="15" idx="0"/>
          </p:cNvCxnSpPr>
          <p:nvPr/>
        </p:nvCxnSpPr>
        <p:spPr>
          <a:xfrm>
            <a:off x="1340543" y="4019198"/>
            <a:ext cx="0" cy="21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  <a:endCxn id="16" idx="0"/>
          </p:cNvCxnSpPr>
          <p:nvPr/>
        </p:nvCxnSpPr>
        <p:spPr>
          <a:xfrm>
            <a:off x="1340543" y="4866957"/>
            <a:ext cx="0" cy="22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  <a:endCxn id="17" idx="0"/>
          </p:cNvCxnSpPr>
          <p:nvPr/>
        </p:nvCxnSpPr>
        <p:spPr>
          <a:xfrm>
            <a:off x="3515345" y="2057411"/>
            <a:ext cx="1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2"/>
            <a:endCxn id="18" idx="0"/>
          </p:cNvCxnSpPr>
          <p:nvPr/>
        </p:nvCxnSpPr>
        <p:spPr>
          <a:xfrm>
            <a:off x="3515346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19" idx="0"/>
          </p:cNvCxnSpPr>
          <p:nvPr/>
        </p:nvCxnSpPr>
        <p:spPr>
          <a:xfrm>
            <a:off x="3515346" y="3346797"/>
            <a:ext cx="0" cy="20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20" idx="0"/>
          </p:cNvCxnSpPr>
          <p:nvPr/>
        </p:nvCxnSpPr>
        <p:spPr>
          <a:xfrm flipH="1">
            <a:off x="3515344" y="3980690"/>
            <a:ext cx="2" cy="15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" idx="2"/>
            <a:endCxn id="21" idx="0"/>
          </p:cNvCxnSpPr>
          <p:nvPr/>
        </p:nvCxnSpPr>
        <p:spPr>
          <a:xfrm>
            <a:off x="3515344" y="4568709"/>
            <a:ext cx="2" cy="17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1" idx="2"/>
            <a:endCxn id="22" idx="0"/>
          </p:cNvCxnSpPr>
          <p:nvPr/>
        </p:nvCxnSpPr>
        <p:spPr>
          <a:xfrm flipH="1">
            <a:off x="3515344" y="5179751"/>
            <a:ext cx="2" cy="19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2"/>
            <a:endCxn id="23" idx="0"/>
          </p:cNvCxnSpPr>
          <p:nvPr/>
        </p:nvCxnSpPr>
        <p:spPr>
          <a:xfrm>
            <a:off x="3515344" y="5809704"/>
            <a:ext cx="2" cy="10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24" idx="0"/>
          </p:cNvCxnSpPr>
          <p:nvPr/>
        </p:nvCxnSpPr>
        <p:spPr>
          <a:xfrm flipH="1">
            <a:off x="5729239" y="2057411"/>
            <a:ext cx="1" cy="23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2"/>
            <a:endCxn id="25" idx="0"/>
          </p:cNvCxnSpPr>
          <p:nvPr/>
        </p:nvCxnSpPr>
        <p:spPr>
          <a:xfrm>
            <a:off x="5729239" y="2724128"/>
            <a:ext cx="0" cy="23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5" idx="2"/>
            <a:endCxn id="26" idx="0"/>
          </p:cNvCxnSpPr>
          <p:nvPr/>
        </p:nvCxnSpPr>
        <p:spPr>
          <a:xfrm flipH="1">
            <a:off x="5729238" y="3393096"/>
            <a:ext cx="1" cy="16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6" idx="2"/>
            <a:endCxn id="27" idx="0"/>
          </p:cNvCxnSpPr>
          <p:nvPr/>
        </p:nvCxnSpPr>
        <p:spPr>
          <a:xfrm>
            <a:off x="5729238" y="3994869"/>
            <a:ext cx="1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7" idx="2"/>
            <a:endCxn id="28" idx="0"/>
          </p:cNvCxnSpPr>
          <p:nvPr/>
        </p:nvCxnSpPr>
        <p:spPr>
          <a:xfrm>
            <a:off x="5729239" y="4667270"/>
            <a:ext cx="0" cy="1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2"/>
            <a:endCxn id="29" idx="0"/>
          </p:cNvCxnSpPr>
          <p:nvPr/>
        </p:nvCxnSpPr>
        <p:spPr>
          <a:xfrm>
            <a:off x="7773266" y="2052955"/>
            <a:ext cx="9306" cy="2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9" idx="2"/>
            <a:endCxn id="30" idx="0"/>
          </p:cNvCxnSpPr>
          <p:nvPr/>
        </p:nvCxnSpPr>
        <p:spPr>
          <a:xfrm flipH="1">
            <a:off x="7777919" y="2777100"/>
            <a:ext cx="4653" cy="20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31" idx="0"/>
          </p:cNvCxnSpPr>
          <p:nvPr/>
        </p:nvCxnSpPr>
        <p:spPr>
          <a:xfrm flipH="1">
            <a:off x="7770666" y="3415141"/>
            <a:ext cx="7253" cy="1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1" idx="2"/>
            <a:endCxn id="32" idx="0"/>
          </p:cNvCxnSpPr>
          <p:nvPr/>
        </p:nvCxnSpPr>
        <p:spPr>
          <a:xfrm>
            <a:off x="7770666" y="4019198"/>
            <a:ext cx="2599" cy="23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2" idx="2"/>
            <a:endCxn id="33" idx="0"/>
          </p:cNvCxnSpPr>
          <p:nvPr/>
        </p:nvCxnSpPr>
        <p:spPr>
          <a:xfrm>
            <a:off x="7773265" y="4689670"/>
            <a:ext cx="0" cy="22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0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Danh sách câu hỏi mới đăng tải</a:t>
            </a:r>
            <a:endParaRPr lang="vi-VN" b="1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1488690"/>
            <a:ext cx="9159000" cy="538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24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Top câu hỏi được quan tâm trong tuần</a:t>
            </a:r>
            <a:endParaRPr lang="vi-VN" b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732"/>
            <a:ext cx="9132807" cy="536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30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Tra cứu câu hỏi</a:t>
            </a:r>
            <a:endParaRPr lang="vi-VN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" y="1340768"/>
            <a:ext cx="9132614" cy="551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853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Xem câu hỏi</a:t>
            </a:r>
            <a:endParaRPr lang="vi-VN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062"/>
            <a:ext cx="9144000" cy="551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452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Đăng tải câu hỏi</a:t>
            </a:r>
            <a:endParaRPr lang="vi-VN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761"/>
            <a:ext cx="9143999" cy="556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98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Sitemap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8106" y="1225875"/>
            <a:ext cx="8229600" cy="4937760"/>
          </a:xfrm>
        </p:spPr>
        <p:txBody>
          <a:bodyPr/>
          <a:lstStyle/>
          <a:p>
            <a:pPr marL="274320" lvl="1" indent="0">
              <a:buNone/>
            </a:pPr>
            <a:endParaRPr lang="vi-VN" dirty="0" smtClean="0"/>
          </a:p>
          <a:p>
            <a:pPr lvl="2"/>
            <a:endParaRPr lang="vi-VN" dirty="0" smtClean="0"/>
          </a:p>
          <a:p>
            <a:pPr lvl="2"/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047960" y="908720"/>
            <a:ext cx="1368152" cy="4627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Trang chủ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5" y="1608624"/>
            <a:ext cx="1775121" cy="443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Tài khoản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1608624"/>
            <a:ext cx="1775122" cy="448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Sách giáo khoa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5705" y="1623818"/>
            <a:ext cx="1775121" cy="42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Bài toán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1679" y="1624754"/>
            <a:ext cx="1775121" cy="43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Câu hỏi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983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ký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2983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nhập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2983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xuất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2983" y="4237786"/>
            <a:ext cx="1775120" cy="629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và cập nhật thông tin cá nhân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983" y="5093606"/>
            <a:ext cx="177512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lịch sử hoạt động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6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27786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27786" y="354864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413666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7786" y="474770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27784" y="5377656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27786" y="59114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Xóa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1679" y="229208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41679" y="296104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678" y="356282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41679" y="42352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41679" y="485242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95012" y="234505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Bài tập mới đăng tải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90359" y="298309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83106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85705" y="42576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85705" y="491141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bài tập </a:t>
            </a:r>
            <a:endParaRPr lang="vi-VN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4" idx="3"/>
            <a:endCxn id="9" idx="0"/>
          </p:cNvCxnSpPr>
          <p:nvPr/>
        </p:nvCxnSpPr>
        <p:spPr>
          <a:xfrm>
            <a:off x="5416112" y="1140071"/>
            <a:ext cx="2357154" cy="483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7" idx="0"/>
          </p:cNvCxnSpPr>
          <p:nvPr/>
        </p:nvCxnSpPr>
        <p:spPr>
          <a:xfrm rot="10800000" flipV="1">
            <a:off x="1355106" y="1140070"/>
            <a:ext cx="2692854" cy="468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" idx="0"/>
          </p:cNvCxnSpPr>
          <p:nvPr/>
        </p:nvCxnSpPr>
        <p:spPr>
          <a:xfrm rot="5400000">
            <a:off x="3288616" y="1381891"/>
            <a:ext cx="453463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0" idx="0"/>
          </p:cNvCxnSpPr>
          <p:nvPr/>
        </p:nvCxnSpPr>
        <p:spPr>
          <a:xfrm rot="16200000" flipH="1">
            <a:off x="5494443" y="1389956"/>
            <a:ext cx="469593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1" idx="0"/>
          </p:cNvCxnSpPr>
          <p:nvPr/>
        </p:nvCxnSpPr>
        <p:spPr>
          <a:xfrm flipH="1">
            <a:off x="1340543" y="2057411"/>
            <a:ext cx="14562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2"/>
            <a:endCxn id="13" idx="0"/>
          </p:cNvCxnSpPr>
          <p:nvPr/>
        </p:nvCxnSpPr>
        <p:spPr>
          <a:xfrm>
            <a:off x="1340543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  <a:endCxn id="14" idx="0"/>
          </p:cNvCxnSpPr>
          <p:nvPr/>
        </p:nvCxnSpPr>
        <p:spPr>
          <a:xfrm>
            <a:off x="1340543" y="3346797"/>
            <a:ext cx="0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2"/>
            <a:endCxn id="15" idx="0"/>
          </p:cNvCxnSpPr>
          <p:nvPr/>
        </p:nvCxnSpPr>
        <p:spPr>
          <a:xfrm>
            <a:off x="1340543" y="4019198"/>
            <a:ext cx="0" cy="21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  <a:endCxn id="16" idx="0"/>
          </p:cNvCxnSpPr>
          <p:nvPr/>
        </p:nvCxnSpPr>
        <p:spPr>
          <a:xfrm>
            <a:off x="1340543" y="4866957"/>
            <a:ext cx="0" cy="22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  <a:endCxn id="17" idx="0"/>
          </p:cNvCxnSpPr>
          <p:nvPr/>
        </p:nvCxnSpPr>
        <p:spPr>
          <a:xfrm>
            <a:off x="3515345" y="2057411"/>
            <a:ext cx="1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2"/>
            <a:endCxn id="18" idx="0"/>
          </p:cNvCxnSpPr>
          <p:nvPr/>
        </p:nvCxnSpPr>
        <p:spPr>
          <a:xfrm>
            <a:off x="3515346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19" idx="0"/>
          </p:cNvCxnSpPr>
          <p:nvPr/>
        </p:nvCxnSpPr>
        <p:spPr>
          <a:xfrm>
            <a:off x="3515346" y="3346797"/>
            <a:ext cx="0" cy="20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20" idx="0"/>
          </p:cNvCxnSpPr>
          <p:nvPr/>
        </p:nvCxnSpPr>
        <p:spPr>
          <a:xfrm flipH="1">
            <a:off x="3515344" y="3980690"/>
            <a:ext cx="2" cy="15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" idx="2"/>
            <a:endCxn id="21" idx="0"/>
          </p:cNvCxnSpPr>
          <p:nvPr/>
        </p:nvCxnSpPr>
        <p:spPr>
          <a:xfrm>
            <a:off x="3515344" y="4568709"/>
            <a:ext cx="2" cy="17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1" idx="2"/>
            <a:endCxn id="22" idx="0"/>
          </p:cNvCxnSpPr>
          <p:nvPr/>
        </p:nvCxnSpPr>
        <p:spPr>
          <a:xfrm flipH="1">
            <a:off x="3515344" y="5179751"/>
            <a:ext cx="2" cy="19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2"/>
            <a:endCxn id="23" idx="0"/>
          </p:cNvCxnSpPr>
          <p:nvPr/>
        </p:nvCxnSpPr>
        <p:spPr>
          <a:xfrm>
            <a:off x="3515344" y="5809704"/>
            <a:ext cx="2" cy="10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24" idx="0"/>
          </p:cNvCxnSpPr>
          <p:nvPr/>
        </p:nvCxnSpPr>
        <p:spPr>
          <a:xfrm flipH="1">
            <a:off x="5729239" y="2057411"/>
            <a:ext cx="1" cy="23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2"/>
            <a:endCxn id="25" idx="0"/>
          </p:cNvCxnSpPr>
          <p:nvPr/>
        </p:nvCxnSpPr>
        <p:spPr>
          <a:xfrm>
            <a:off x="5729239" y="2724128"/>
            <a:ext cx="0" cy="23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5" idx="2"/>
            <a:endCxn id="26" idx="0"/>
          </p:cNvCxnSpPr>
          <p:nvPr/>
        </p:nvCxnSpPr>
        <p:spPr>
          <a:xfrm flipH="1">
            <a:off x="5729238" y="3393096"/>
            <a:ext cx="1" cy="16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6" idx="2"/>
            <a:endCxn id="27" idx="0"/>
          </p:cNvCxnSpPr>
          <p:nvPr/>
        </p:nvCxnSpPr>
        <p:spPr>
          <a:xfrm>
            <a:off x="5729238" y="3994869"/>
            <a:ext cx="1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7" idx="2"/>
            <a:endCxn id="28" idx="0"/>
          </p:cNvCxnSpPr>
          <p:nvPr/>
        </p:nvCxnSpPr>
        <p:spPr>
          <a:xfrm>
            <a:off x="5729239" y="4667270"/>
            <a:ext cx="0" cy="1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2"/>
            <a:endCxn id="29" idx="0"/>
          </p:cNvCxnSpPr>
          <p:nvPr/>
        </p:nvCxnSpPr>
        <p:spPr>
          <a:xfrm>
            <a:off x="7773266" y="2052955"/>
            <a:ext cx="9306" cy="2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9" idx="2"/>
            <a:endCxn id="30" idx="0"/>
          </p:cNvCxnSpPr>
          <p:nvPr/>
        </p:nvCxnSpPr>
        <p:spPr>
          <a:xfrm flipH="1">
            <a:off x="7777919" y="2777100"/>
            <a:ext cx="4653" cy="20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31" idx="0"/>
          </p:cNvCxnSpPr>
          <p:nvPr/>
        </p:nvCxnSpPr>
        <p:spPr>
          <a:xfrm flipH="1">
            <a:off x="7770666" y="3415141"/>
            <a:ext cx="7253" cy="1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1" idx="2"/>
            <a:endCxn id="32" idx="0"/>
          </p:cNvCxnSpPr>
          <p:nvPr/>
        </p:nvCxnSpPr>
        <p:spPr>
          <a:xfrm>
            <a:off x="7770666" y="4019198"/>
            <a:ext cx="2599" cy="23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2" idx="2"/>
            <a:endCxn id="33" idx="0"/>
          </p:cNvCxnSpPr>
          <p:nvPr/>
        </p:nvCxnSpPr>
        <p:spPr>
          <a:xfrm>
            <a:off x="7773265" y="4689670"/>
            <a:ext cx="0" cy="22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81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Đăng tải bài tập</a:t>
            </a:r>
            <a:endParaRPr lang="vi-VN" b="1" dirty="0"/>
          </a:p>
        </p:txBody>
      </p:sp>
      <p:pic>
        <p:nvPicPr>
          <p:cNvPr id="4" name="Shape 152"/>
          <p:cNvPicPr preferRelativeResize="0">
            <a:picLocks noGrp="1"/>
          </p:cNvPicPr>
          <p:nvPr>
            <p:ph sz="quarter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600760"/>
            <a:ext cx="8229600" cy="417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727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Cập nhật bài tập</a:t>
            </a:r>
            <a:endParaRPr lang="vi-VN" b="1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8" y="1340768"/>
            <a:ext cx="8915016" cy="527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102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vi-V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2318088"/>
              </p:ext>
            </p:extLst>
          </p:nvPr>
        </p:nvGraphicFramePr>
        <p:xfrm>
          <a:off x="467544" y="1556792"/>
          <a:ext cx="8229600" cy="249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3261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 smtClean="0"/>
                        <a:t>Ngày</a:t>
                      </a:r>
                      <a:r>
                        <a:rPr lang="en-US" baseline="0" dirty="0" smtClean="0"/>
                        <a:t> </a:t>
                      </a:r>
                      <a:endParaRPr lang="vi-V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vi-V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vi-V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vi-V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83261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1/1/2018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 smtClean="0"/>
                        <a:t>Vũ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</a:t>
                      </a:r>
                      <a:endParaRPr lang="vi-VN" dirty="0"/>
                    </a:p>
                  </a:txBody>
                  <a:tcPr/>
                </a:tc>
              </a:tr>
              <a:tr h="83261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16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Xóa bài tập</a:t>
            </a:r>
            <a:endParaRPr lang="vi-VN" b="1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44" y="1455266"/>
            <a:ext cx="5943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83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Giỏ hàng</a:t>
            </a:r>
            <a:endParaRPr lang="vi-VN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274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Lỗi 404</a:t>
            </a:r>
            <a:endParaRPr lang="vi-VN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69" y="1216609"/>
            <a:ext cx="54673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209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675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516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Technologies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vi-VN" dirty="0"/>
              <a:t>Frontend: HTML – CSS – JAVA SCRIPT</a:t>
            </a:r>
          </a:p>
          <a:p>
            <a:pPr lvl="2">
              <a:lnSpc>
                <a:spcPct val="150000"/>
              </a:lnSpc>
            </a:pPr>
            <a:r>
              <a:rPr lang="vi-VN" dirty="0"/>
              <a:t>Backend: ASP.NET</a:t>
            </a:r>
          </a:p>
          <a:p>
            <a:pPr lvl="2">
              <a:lnSpc>
                <a:spcPct val="150000"/>
              </a:lnSpc>
            </a:pPr>
            <a:r>
              <a:rPr lang="vi-VN" dirty="0"/>
              <a:t>Database: SQL </a:t>
            </a:r>
            <a:r>
              <a:rPr lang="vi-VN" dirty="0" smtClean="0"/>
              <a:t>SERVER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Browser:</a:t>
            </a:r>
            <a:endParaRPr lang="vi-VN" dirty="0" smtClean="0"/>
          </a:p>
          <a:p>
            <a:pPr lvl="2">
              <a:lnSpc>
                <a:spcPct val="150000"/>
              </a:lnSpc>
            </a:pPr>
            <a:r>
              <a:rPr lang="en" dirty="0" smtClean="0"/>
              <a:t>IE 8</a:t>
            </a:r>
            <a:r>
              <a:rPr lang="vi-VN" dirty="0" smtClean="0"/>
              <a:t>+</a:t>
            </a:r>
          </a:p>
          <a:p>
            <a:pPr lvl="2">
              <a:lnSpc>
                <a:spcPct val="150000"/>
              </a:lnSpc>
            </a:pPr>
            <a:r>
              <a:rPr lang="en" dirty="0" smtClean="0"/>
              <a:t>Chrome</a:t>
            </a:r>
            <a:r>
              <a:rPr lang="en" dirty="0"/>
              <a:t>: latest </a:t>
            </a:r>
            <a:r>
              <a:rPr lang="en" dirty="0" smtClean="0"/>
              <a:t>version</a:t>
            </a:r>
            <a:endParaRPr lang="vi-VN" dirty="0" smtClean="0"/>
          </a:p>
          <a:p>
            <a:pPr lvl="2">
              <a:lnSpc>
                <a:spcPct val="150000"/>
              </a:lnSpc>
            </a:pPr>
            <a:r>
              <a:rPr lang="en" dirty="0" smtClean="0"/>
              <a:t>Firefox</a:t>
            </a:r>
            <a:r>
              <a:rPr lang="en" dirty="0"/>
              <a:t>: latest </a:t>
            </a:r>
            <a:r>
              <a:rPr lang="en" dirty="0" smtClean="0"/>
              <a:t>version</a:t>
            </a:r>
            <a:endParaRPr lang="vi-VN" dirty="0" smtClean="0"/>
          </a:p>
          <a:p>
            <a:pPr lvl="2">
              <a:lnSpc>
                <a:spcPct val="150000"/>
              </a:lnSpc>
            </a:pPr>
            <a:r>
              <a:rPr lang="en" dirty="0" smtClean="0"/>
              <a:t>Safari </a:t>
            </a:r>
            <a:r>
              <a:rPr lang="en" dirty="0"/>
              <a:t>(windows): latest version</a:t>
            </a:r>
          </a:p>
          <a:p>
            <a:pPr marL="594360" lvl="2" indent="0">
              <a:lnSpc>
                <a:spcPct val="150000"/>
              </a:lnSpc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94360" lvl="2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3929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Sitemap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vi-VN" dirty="0" smtClean="0"/>
          </a:p>
          <a:p>
            <a:pPr lvl="2"/>
            <a:endParaRPr lang="vi-VN" dirty="0" smtClean="0"/>
          </a:p>
          <a:p>
            <a:pPr lvl="2"/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003365" y="923810"/>
            <a:ext cx="1368152" cy="4627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Trang chủ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5" y="1608624"/>
            <a:ext cx="1775121" cy="443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Tài khoản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1608624"/>
            <a:ext cx="1775122" cy="448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Sách giáo khoa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5705" y="1623818"/>
            <a:ext cx="1775121" cy="429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Bài toán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1679" y="1624754"/>
            <a:ext cx="1775121" cy="43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Câu hỏi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983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ký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2983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nhập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2983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xuất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2983" y="4237786"/>
            <a:ext cx="1775120" cy="629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và cập nhật thông tin cá nhân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983" y="5093606"/>
            <a:ext cx="177512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lịch sử hoạt động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6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27786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27786" y="354864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413666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7786" y="474770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27784" y="5377656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27786" y="59114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Xóa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1679" y="229208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41679" y="296104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678" y="356282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41679" y="42352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41679" y="485242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95012" y="234505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Bài tập mới đăng tải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90359" y="298309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83106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85705" y="42576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85705" y="491141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bài tập </a:t>
            </a:r>
            <a:endParaRPr lang="vi-VN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4" idx="3"/>
            <a:endCxn id="9" idx="0"/>
          </p:cNvCxnSpPr>
          <p:nvPr/>
        </p:nvCxnSpPr>
        <p:spPr>
          <a:xfrm>
            <a:off x="5371517" y="1155161"/>
            <a:ext cx="2401749" cy="4686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7" idx="0"/>
          </p:cNvCxnSpPr>
          <p:nvPr/>
        </p:nvCxnSpPr>
        <p:spPr>
          <a:xfrm rot="10800000" flipV="1">
            <a:off x="1355107" y="1155160"/>
            <a:ext cx="2648259" cy="4534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" idx="0"/>
          </p:cNvCxnSpPr>
          <p:nvPr/>
        </p:nvCxnSpPr>
        <p:spPr>
          <a:xfrm rot="5400000">
            <a:off x="3288616" y="1381891"/>
            <a:ext cx="453463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0" idx="0"/>
          </p:cNvCxnSpPr>
          <p:nvPr/>
        </p:nvCxnSpPr>
        <p:spPr>
          <a:xfrm rot="16200000" flipH="1">
            <a:off x="5494443" y="1389956"/>
            <a:ext cx="469593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1" idx="0"/>
          </p:cNvCxnSpPr>
          <p:nvPr/>
        </p:nvCxnSpPr>
        <p:spPr>
          <a:xfrm flipH="1">
            <a:off x="1340543" y="2057411"/>
            <a:ext cx="14562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2"/>
            <a:endCxn id="13" idx="0"/>
          </p:cNvCxnSpPr>
          <p:nvPr/>
        </p:nvCxnSpPr>
        <p:spPr>
          <a:xfrm>
            <a:off x="1340543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  <a:endCxn id="14" idx="0"/>
          </p:cNvCxnSpPr>
          <p:nvPr/>
        </p:nvCxnSpPr>
        <p:spPr>
          <a:xfrm>
            <a:off x="1340543" y="3346797"/>
            <a:ext cx="0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2"/>
            <a:endCxn id="15" idx="0"/>
          </p:cNvCxnSpPr>
          <p:nvPr/>
        </p:nvCxnSpPr>
        <p:spPr>
          <a:xfrm>
            <a:off x="1340543" y="4019198"/>
            <a:ext cx="0" cy="21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  <a:endCxn id="16" idx="0"/>
          </p:cNvCxnSpPr>
          <p:nvPr/>
        </p:nvCxnSpPr>
        <p:spPr>
          <a:xfrm>
            <a:off x="1340543" y="4866957"/>
            <a:ext cx="0" cy="22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  <a:endCxn id="17" idx="0"/>
          </p:cNvCxnSpPr>
          <p:nvPr/>
        </p:nvCxnSpPr>
        <p:spPr>
          <a:xfrm>
            <a:off x="3515345" y="2057411"/>
            <a:ext cx="1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2"/>
            <a:endCxn id="18" idx="0"/>
          </p:cNvCxnSpPr>
          <p:nvPr/>
        </p:nvCxnSpPr>
        <p:spPr>
          <a:xfrm>
            <a:off x="3515346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19" idx="0"/>
          </p:cNvCxnSpPr>
          <p:nvPr/>
        </p:nvCxnSpPr>
        <p:spPr>
          <a:xfrm>
            <a:off x="3515346" y="3346797"/>
            <a:ext cx="0" cy="20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20" idx="0"/>
          </p:cNvCxnSpPr>
          <p:nvPr/>
        </p:nvCxnSpPr>
        <p:spPr>
          <a:xfrm flipH="1">
            <a:off x="3515344" y="3980690"/>
            <a:ext cx="2" cy="15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" idx="2"/>
            <a:endCxn id="21" idx="0"/>
          </p:cNvCxnSpPr>
          <p:nvPr/>
        </p:nvCxnSpPr>
        <p:spPr>
          <a:xfrm>
            <a:off x="3515344" y="4568709"/>
            <a:ext cx="2" cy="17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1" idx="2"/>
            <a:endCxn id="22" idx="0"/>
          </p:cNvCxnSpPr>
          <p:nvPr/>
        </p:nvCxnSpPr>
        <p:spPr>
          <a:xfrm flipH="1">
            <a:off x="3515344" y="5179751"/>
            <a:ext cx="2" cy="19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2"/>
            <a:endCxn id="23" idx="0"/>
          </p:cNvCxnSpPr>
          <p:nvPr/>
        </p:nvCxnSpPr>
        <p:spPr>
          <a:xfrm>
            <a:off x="3515344" y="5809704"/>
            <a:ext cx="2" cy="10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24" idx="0"/>
          </p:cNvCxnSpPr>
          <p:nvPr/>
        </p:nvCxnSpPr>
        <p:spPr>
          <a:xfrm flipH="1">
            <a:off x="5729239" y="2057411"/>
            <a:ext cx="1" cy="23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2"/>
            <a:endCxn id="25" idx="0"/>
          </p:cNvCxnSpPr>
          <p:nvPr/>
        </p:nvCxnSpPr>
        <p:spPr>
          <a:xfrm>
            <a:off x="5729239" y="2724128"/>
            <a:ext cx="0" cy="23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5" idx="2"/>
            <a:endCxn id="26" idx="0"/>
          </p:cNvCxnSpPr>
          <p:nvPr/>
        </p:nvCxnSpPr>
        <p:spPr>
          <a:xfrm flipH="1">
            <a:off x="5729238" y="3393096"/>
            <a:ext cx="1" cy="16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6" idx="2"/>
            <a:endCxn id="27" idx="0"/>
          </p:cNvCxnSpPr>
          <p:nvPr/>
        </p:nvCxnSpPr>
        <p:spPr>
          <a:xfrm>
            <a:off x="5729238" y="3994869"/>
            <a:ext cx="1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7" idx="2"/>
            <a:endCxn id="28" idx="0"/>
          </p:cNvCxnSpPr>
          <p:nvPr/>
        </p:nvCxnSpPr>
        <p:spPr>
          <a:xfrm>
            <a:off x="5729239" y="4667270"/>
            <a:ext cx="0" cy="1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2"/>
            <a:endCxn id="29" idx="0"/>
          </p:cNvCxnSpPr>
          <p:nvPr/>
        </p:nvCxnSpPr>
        <p:spPr>
          <a:xfrm>
            <a:off x="7773266" y="2052955"/>
            <a:ext cx="9306" cy="2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9" idx="2"/>
            <a:endCxn id="30" idx="0"/>
          </p:cNvCxnSpPr>
          <p:nvPr/>
        </p:nvCxnSpPr>
        <p:spPr>
          <a:xfrm flipH="1">
            <a:off x="7777919" y="2777100"/>
            <a:ext cx="4653" cy="20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31" idx="0"/>
          </p:cNvCxnSpPr>
          <p:nvPr/>
        </p:nvCxnSpPr>
        <p:spPr>
          <a:xfrm flipH="1">
            <a:off x="7770666" y="3415141"/>
            <a:ext cx="7253" cy="1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1" idx="2"/>
            <a:endCxn id="32" idx="0"/>
          </p:cNvCxnSpPr>
          <p:nvPr/>
        </p:nvCxnSpPr>
        <p:spPr>
          <a:xfrm>
            <a:off x="7770666" y="4019198"/>
            <a:ext cx="2599" cy="23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2" idx="2"/>
            <a:endCxn id="33" idx="0"/>
          </p:cNvCxnSpPr>
          <p:nvPr/>
        </p:nvCxnSpPr>
        <p:spPr>
          <a:xfrm>
            <a:off x="7773265" y="4689670"/>
            <a:ext cx="0" cy="22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0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Trang chủ 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501745" cy="5544616"/>
          </a:xfrm>
        </p:spPr>
      </p:pic>
    </p:spTree>
    <p:extLst>
      <p:ext uri="{BB962C8B-B14F-4D97-AF65-F5344CB8AC3E}">
        <p14:creationId xmlns:p14="http://schemas.microsoft.com/office/powerpoint/2010/main" val="182603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Sitemap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vi-VN" dirty="0" smtClean="0"/>
          </a:p>
          <a:p>
            <a:pPr lvl="2"/>
            <a:endParaRPr lang="vi-VN" dirty="0" smtClean="0"/>
          </a:p>
          <a:p>
            <a:pPr lvl="2"/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4047960" y="908720"/>
            <a:ext cx="1368152" cy="4627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</a:rPr>
              <a:t>Trang chủ</a:t>
            </a:r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5" y="1608624"/>
            <a:ext cx="1775121" cy="4432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Tài khoản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1608624"/>
            <a:ext cx="1775122" cy="448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Sách giáo khoa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5705" y="1623818"/>
            <a:ext cx="1775121" cy="429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Bài toán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1679" y="1624754"/>
            <a:ext cx="1775121" cy="43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solidFill>
                  <a:schemeClr val="tx1"/>
                </a:solidFill>
              </a:rPr>
              <a:t>Câu hỏi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983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ký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2983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nhập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2983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xuất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2983" y="4237786"/>
            <a:ext cx="1775120" cy="629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và cập nhật thông tin cá nhân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2983" y="5093606"/>
            <a:ext cx="177512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lịch sử hoạt động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27786" y="226170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27786" y="29147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SGK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27786" y="354864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413666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7786" y="474770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27784" y="5377656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27786" y="5911449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Xóa SGK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1679" y="229208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mới đăng tải 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41679" y="296104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Câu hỏi theo chủ đề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678" y="3562821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41679" y="42352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41679" y="4852425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câu hỏi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95012" y="234505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Bài tập mới đăng tải 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90359" y="2983093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Tra cứu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83106" y="3587150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Xem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85705" y="4257622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Đăng tải bài tập</a:t>
            </a:r>
            <a:endParaRPr lang="vi-VN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85705" y="4911418"/>
            <a:ext cx="17751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tx1"/>
                </a:solidFill>
              </a:rPr>
              <a:t>Cập nhật bài tập </a:t>
            </a:r>
            <a:endParaRPr lang="vi-VN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4" idx="3"/>
            <a:endCxn id="9" idx="0"/>
          </p:cNvCxnSpPr>
          <p:nvPr/>
        </p:nvCxnSpPr>
        <p:spPr>
          <a:xfrm>
            <a:off x="5416112" y="1140071"/>
            <a:ext cx="2357154" cy="483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7" idx="0"/>
          </p:cNvCxnSpPr>
          <p:nvPr/>
        </p:nvCxnSpPr>
        <p:spPr>
          <a:xfrm rot="10800000" flipV="1">
            <a:off x="1355106" y="1140070"/>
            <a:ext cx="2692854" cy="468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" idx="0"/>
          </p:cNvCxnSpPr>
          <p:nvPr/>
        </p:nvCxnSpPr>
        <p:spPr>
          <a:xfrm rot="5400000">
            <a:off x="3288616" y="1381891"/>
            <a:ext cx="453463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0" idx="0"/>
          </p:cNvCxnSpPr>
          <p:nvPr/>
        </p:nvCxnSpPr>
        <p:spPr>
          <a:xfrm rot="16200000" flipH="1">
            <a:off x="5494443" y="1389956"/>
            <a:ext cx="469593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1" idx="0"/>
          </p:cNvCxnSpPr>
          <p:nvPr/>
        </p:nvCxnSpPr>
        <p:spPr>
          <a:xfrm flipH="1">
            <a:off x="1340543" y="2057411"/>
            <a:ext cx="14562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2"/>
            <a:endCxn id="13" idx="0"/>
          </p:cNvCxnSpPr>
          <p:nvPr/>
        </p:nvCxnSpPr>
        <p:spPr>
          <a:xfrm>
            <a:off x="1340543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  <a:endCxn id="14" idx="0"/>
          </p:cNvCxnSpPr>
          <p:nvPr/>
        </p:nvCxnSpPr>
        <p:spPr>
          <a:xfrm>
            <a:off x="1340543" y="3346797"/>
            <a:ext cx="0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2"/>
            <a:endCxn id="15" idx="0"/>
          </p:cNvCxnSpPr>
          <p:nvPr/>
        </p:nvCxnSpPr>
        <p:spPr>
          <a:xfrm>
            <a:off x="1340543" y="4019198"/>
            <a:ext cx="0" cy="21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2"/>
            <a:endCxn id="16" idx="0"/>
          </p:cNvCxnSpPr>
          <p:nvPr/>
        </p:nvCxnSpPr>
        <p:spPr>
          <a:xfrm>
            <a:off x="1340543" y="4866957"/>
            <a:ext cx="0" cy="22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  <a:endCxn id="17" idx="0"/>
          </p:cNvCxnSpPr>
          <p:nvPr/>
        </p:nvCxnSpPr>
        <p:spPr>
          <a:xfrm>
            <a:off x="3515345" y="2057411"/>
            <a:ext cx="1" cy="20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7" idx="2"/>
            <a:endCxn id="18" idx="0"/>
          </p:cNvCxnSpPr>
          <p:nvPr/>
        </p:nvCxnSpPr>
        <p:spPr>
          <a:xfrm>
            <a:off x="3515346" y="2693753"/>
            <a:ext cx="0" cy="22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19" idx="0"/>
          </p:cNvCxnSpPr>
          <p:nvPr/>
        </p:nvCxnSpPr>
        <p:spPr>
          <a:xfrm>
            <a:off x="3515346" y="3346797"/>
            <a:ext cx="0" cy="20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20" idx="0"/>
          </p:cNvCxnSpPr>
          <p:nvPr/>
        </p:nvCxnSpPr>
        <p:spPr>
          <a:xfrm flipH="1">
            <a:off x="3515344" y="3980690"/>
            <a:ext cx="2" cy="15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" idx="2"/>
            <a:endCxn id="21" idx="0"/>
          </p:cNvCxnSpPr>
          <p:nvPr/>
        </p:nvCxnSpPr>
        <p:spPr>
          <a:xfrm>
            <a:off x="3515344" y="4568709"/>
            <a:ext cx="2" cy="17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1" idx="2"/>
            <a:endCxn id="22" idx="0"/>
          </p:cNvCxnSpPr>
          <p:nvPr/>
        </p:nvCxnSpPr>
        <p:spPr>
          <a:xfrm flipH="1">
            <a:off x="3515344" y="5179751"/>
            <a:ext cx="2" cy="19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2"/>
            <a:endCxn id="23" idx="0"/>
          </p:cNvCxnSpPr>
          <p:nvPr/>
        </p:nvCxnSpPr>
        <p:spPr>
          <a:xfrm>
            <a:off x="3515344" y="5809704"/>
            <a:ext cx="2" cy="10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2"/>
            <a:endCxn id="24" idx="0"/>
          </p:cNvCxnSpPr>
          <p:nvPr/>
        </p:nvCxnSpPr>
        <p:spPr>
          <a:xfrm flipH="1">
            <a:off x="5729239" y="2057411"/>
            <a:ext cx="1" cy="23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4" idx="2"/>
            <a:endCxn id="25" idx="0"/>
          </p:cNvCxnSpPr>
          <p:nvPr/>
        </p:nvCxnSpPr>
        <p:spPr>
          <a:xfrm>
            <a:off x="5729239" y="2724128"/>
            <a:ext cx="0" cy="23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5" idx="2"/>
            <a:endCxn id="26" idx="0"/>
          </p:cNvCxnSpPr>
          <p:nvPr/>
        </p:nvCxnSpPr>
        <p:spPr>
          <a:xfrm flipH="1">
            <a:off x="5729238" y="3393096"/>
            <a:ext cx="1" cy="16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6" idx="2"/>
            <a:endCxn id="27" idx="0"/>
          </p:cNvCxnSpPr>
          <p:nvPr/>
        </p:nvCxnSpPr>
        <p:spPr>
          <a:xfrm>
            <a:off x="5729238" y="3994869"/>
            <a:ext cx="1" cy="24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7" idx="2"/>
            <a:endCxn id="28" idx="0"/>
          </p:cNvCxnSpPr>
          <p:nvPr/>
        </p:nvCxnSpPr>
        <p:spPr>
          <a:xfrm>
            <a:off x="5729239" y="4667270"/>
            <a:ext cx="0" cy="1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2"/>
            <a:endCxn id="29" idx="0"/>
          </p:cNvCxnSpPr>
          <p:nvPr/>
        </p:nvCxnSpPr>
        <p:spPr>
          <a:xfrm>
            <a:off x="7773266" y="2052955"/>
            <a:ext cx="9306" cy="2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9" idx="2"/>
            <a:endCxn id="30" idx="0"/>
          </p:cNvCxnSpPr>
          <p:nvPr/>
        </p:nvCxnSpPr>
        <p:spPr>
          <a:xfrm flipH="1">
            <a:off x="7777919" y="2777100"/>
            <a:ext cx="4653" cy="205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31" idx="0"/>
          </p:cNvCxnSpPr>
          <p:nvPr/>
        </p:nvCxnSpPr>
        <p:spPr>
          <a:xfrm flipH="1">
            <a:off x="7770666" y="3415141"/>
            <a:ext cx="7253" cy="1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1" idx="2"/>
            <a:endCxn id="32" idx="0"/>
          </p:cNvCxnSpPr>
          <p:nvPr/>
        </p:nvCxnSpPr>
        <p:spPr>
          <a:xfrm>
            <a:off x="7770666" y="4019198"/>
            <a:ext cx="2599" cy="23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2" idx="2"/>
            <a:endCxn id="33" idx="0"/>
          </p:cNvCxnSpPr>
          <p:nvPr/>
        </p:nvCxnSpPr>
        <p:spPr>
          <a:xfrm>
            <a:off x="7773265" y="4689670"/>
            <a:ext cx="0" cy="22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97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Đăng ký và đăng nhập</a:t>
            </a:r>
            <a:endParaRPr lang="vi-VN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71" y="1451927"/>
            <a:ext cx="3318700" cy="41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26384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66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2695"/>
            <a:ext cx="9131602" cy="594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52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443</TotalTime>
  <Words>672</Words>
  <Application>Microsoft Office PowerPoint</Application>
  <PresentationFormat>On-screen Show (4:3)</PresentationFormat>
  <Paragraphs>199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HỆ THỐNG TỰ HỌC ONLINE</vt:lpstr>
      <vt:lpstr>Thành viên</vt:lpstr>
      <vt:lpstr>Bảng ghi nhận thay đổi tài liệu</vt:lpstr>
      <vt:lpstr>Technologies</vt:lpstr>
      <vt:lpstr>Sitemap</vt:lpstr>
      <vt:lpstr>Trang chủ </vt:lpstr>
      <vt:lpstr>Sitemap</vt:lpstr>
      <vt:lpstr>Đăng ký và đăng nhập</vt:lpstr>
      <vt:lpstr>PowerPoint Presentation</vt:lpstr>
      <vt:lpstr>Xem và cập nhật thông tin cá nhân</vt:lpstr>
      <vt:lpstr>Xem lịch sử hoạt động</vt:lpstr>
      <vt:lpstr>Tìm kiếm người dùng</vt:lpstr>
      <vt:lpstr>PowerPoint Presentation</vt:lpstr>
      <vt:lpstr>Sitemap</vt:lpstr>
      <vt:lpstr>Xem danh sách SGK mới nhất</vt:lpstr>
      <vt:lpstr>Xem danh sách SGK theo chủ đề</vt:lpstr>
      <vt:lpstr>Xem chi tiết SGK</vt:lpstr>
      <vt:lpstr>Đăng tải tài liệu</vt:lpstr>
      <vt:lpstr>Cập nhật tài liệu</vt:lpstr>
      <vt:lpstr>Xóa tài liệu</vt:lpstr>
      <vt:lpstr>Sitemap</vt:lpstr>
      <vt:lpstr>Danh sách câu hỏi mới đăng tải</vt:lpstr>
      <vt:lpstr>Top câu hỏi được quan tâm trong tuần</vt:lpstr>
      <vt:lpstr>Tra cứu câu hỏi</vt:lpstr>
      <vt:lpstr>Xem câu hỏi</vt:lpstr>
      <vt:lpstr>Đăng tải câu hỏi</vt:lpstr>
      <vt:lpstr>Sitemap</vt:lpstr>
      <vt:lpstr>Đăng tải bài tập</vt:lpstr>
      <vt:lpstr>Cập nhật bài tập</vt:lpstr>
      <vt:lpstr>Xóa bài tập</vt:lpstr>
      <vt:lpstr>Giỏ hàng</vt:lpstr>
      <vt:lpstr>Lỗi 404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TỰ HỌC ONLINE</dc:title>
  <dc:creator>AutoBVT</dc:creator>
  <cp:lastModifiedBy>Thai Hoc Ha Nguyen</cp:lastModifiedBy>
  <cp:revision>45</cp:revision>
  <dcterms:created xsi:type="dcterms:W3CDTF">2018-01-05T10:44:24Z</dcterms:created>
  <dcterms:modified xsi:type="dcterms:W3CDTF">2018-01-06T01:41:06Z</dcterms:modified>
</cp:coreProperties>
</file>