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PT Sans Narrow" panose="020B0604020202020204" charset="0"/>
      <p:regular r:id="rId34"/>
      <p:bold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65146D-5B9E-40B3-B184-505DF89A6215}">
  <a:tblStyle styleId="{5A65146D-5B9E-40B3-B184-505DF89A621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Hệ thống Tự học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4327075" y="3090725"/>
            <a:ext cx="46917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GVHD: Trương Phước Lộc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Quên mật khẩu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86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Tên tài khoản, Email: textbox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Lấy mật khẩu: button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828" y="1082625"/>
            <a:ext cx="5654875" cy="31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Cập nhật thông tin cá nhân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625" y="445024"/>
            <a:ext cx="3899900" cy="460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Tìm kiếm người dùng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0" y="1104349"/>
            <a:ext cx="8665800" cy="39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Xem danh sách SGK mới nhất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5" y="1217575"/>
            <a:ext cx="8729423" cy="38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Đăng tải bài tập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75" y="1266325"/>
            <a:ext cx="7414373" cy="3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Cập nhật bài tập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00" y="1266324"/>
            <a:ext cx="7304399" cy="37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Xóa bài tập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599" cy="317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Đăng tải câu trả lời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00" y="1324650"/>
            <a:ext cx="7889400" cy="3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Bảng xếp hạng câu hỏi được quan tâm trong tuần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0" y="1266325"/>
            <a:ext cx="7378455" cy="3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Xem câu hỏi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225799" cy="3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Thành viên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" b="1"/>
              <a:t>1542261 - Cát Vinh Quang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" b="1"/>
              <a:t>1542286 - Nguyễn Xuân Trường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" b="1"/>
              <a:t>1542263 - Lê Phước Quang Sơn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" b="1"/>
              <a:t>1542204 - Phạm Tuấn Anh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❖"/>
            </a:pPr>
            <a:r>
              <a:rPr lang="en" b="1"/>
              <a:t>1542234 - Huỳnh Chánh Kiệt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Kết quả tra cứu câu hỏi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3"/>
            <a:ext cx="8140949" cy="37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Đặt câu hỏi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7957549" cy="37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Đăng tải sách giáo khoa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368299" cy="36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Cập nhật sách giao khoa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128" y="1266328"/>
            <a:ext cx="5607150" cy="3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Xóa sách giao khoa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7924"/>
            <a:ext cx="8520600" cy="256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Thêm ghi chú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4" y="1266325"/>
            <a:ext cx="8432551" cy="27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Câp nhật ghi chú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6"/>
            <a:ext cx="8520599" cy="272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Lỗi tìm kiếm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5" y="1266325"/>
            <a:ext cx="83534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Thiết lập quyền người dùng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15"/>
            <a:ext cx="8520599" cy="101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Thiết lập quyền quản lý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4"/>
            <a:ext cx="8520600" cy="6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Bảng ghi nhận thay đổi tài liệu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0" name="Shape 80"/>
          <p:cNvGraphicFramePr/>
          <p:nvPr>
            <p:extLst>
              <p:ext uri="{D42A27DB-BD31-4B8C-83A1-F6EECF244321}">
                <p14:modId xmlns:p14="http://schemas.microsoft.com/office/powerpoint/2010/main" val="3620798476"/>
              </p:ext>
            </p:extLst>
          </p:nvPr>
        </p:nvGraphicFramePr>
        <p:xfrm>
          <a:off x="952500" y="1809750"/>
          <a:ext cx="7239000" cy="173546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 dirty="0"/>
                        <a:t>Ngày</a:t>
                      </a:r>
                      <a:endParaRPr lang="en" sz="1800" b="1" dirty="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 dirty="0"/>
                        <a:t>Phiên bản</a:t>
                      </a:r>
                      <a:endParaRPr lang="en" sz="1800" b="1" dirty="0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/>
                        <a:t>Mô tả</a:t>
                      </a:r>
                      <a:endParaRPr lang="en" sz="1800" b="1"/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/>
                        <a:t>Người thay đổi</a:t>
                      </a:r>
                      <a:endParaRPr lang="en" sz="1800" b="1"/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 dirty="0"/>
                        <a:t>20/02/2017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 dirty="0"/>
                        <a:t>1.0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 dirty="0"/>
                        <a:t>Tạo tài liệu</a:t>
                      </a:r>
                    </a:p>
                  </a:txBody>
                  <a:tcPr marL="68575" marR="6857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/>
                        <a:t>Sơn</a:t>
                      </a:r>
                    </a:p>
                  </a:txBody>
                  <a:tcPr marL="68575" marR="6857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Trục xuất người dùng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16"/>
            <a:ext cx="8520599" cy="61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Cám ơn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25008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Technologies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93671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dirty="0"/>
              <a:t>Những công nghệ áp dụng: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HTML, CSS, JS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Asp.NET MVC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SQL Server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❖"/>
            </a:pPr>
            <a:r>
              <a:rPr lang="en" dirty="0"/>
              <a:t>Browser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IE 8+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Chrome: latest version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Firefox: latest version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har char="➢"/>
            </a:pPr>
            <a:r>
              <a:rPr lang="en" dirty="0"/>
              <a:t>Safari (windows): latest version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Sitemap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 descr="Screen Shot 2017-02-20 at 11.25.0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200" y="1241850"/>
            <a:ext cx="4136450" cy="335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25225" y="1822750"/>
            <a:ext cx="7062300" cy="164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Chức năng hệ thống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Trang chủ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9" y="1152425"/>
            <a:ext cx="6893050" cy="34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Đăng nhập tài khoản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2509500" cy="337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Tài khoản và mật khẩu: Textbox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Đăng nhập: Button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Đăng ký, Quên mật khẩu: Hyperlink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Ghi nhớ: Checkbox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75" y="1324050"/>
            <a:ext cx="6118224" cy="32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Đăng ký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743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Tên đăng nhập, mật khẩu, nhập lại mật khẩu, email, họ tên, ngày sinh, địa chỉ, số điện thoại: textbox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Giới tính: checkbox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Đăng ký: button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600" y="1152425"/>
            <a:ext cx="3227375" cy="36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64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PT Sans Narrow</vt:lpstr>
      <vt:lpstr>Open Sans</vt:lpstr>
      <vt:lpstr>Arial</vt:lpstr>
      <vt:lpstr>tropic</vt:lpstr>
      <vt:lpstr>Hệ thống Tự học</vt:lpstr>
      <vt:lpstr>Thành viên</vt:lpstr>
      <vt:lpstr>Bảng ghi nhận thay đổi tài liệu</vt:lpstr>
      <vt:lpstr>Technologies</vt:lpstr>
      <vt:lpstr>Sitemap</vt:lpstr>
      <vt:lpstr>Chức năng hệ thống</vt:lpstr>
      <vt:lpstr>Trang chủ</vt:lpstr>
      <vt:lpstr>Đăng nhập tài khoản</vt:lpstr>
      <vt:lpstr>Đăng ký</vt:lpstr>
      <vt:lpstr>Quên mật khẩu</vt:lpstr>
      <vt:lpstr>Cập nhật thông tin cá nhân</vt:lpstr>
      <vt:lpstr>Tìm kiếm người dùng</vt:lpstr>
      <vt:lpstr>Xem danh sách SGK mới nhất</vt:lpstr>
      <vt:lpstr>Đăng tải bài tập</vt:lpstr>
      <vt:lpstr>Cập nhật bài tập</vt:lpstr>
      <vt:lpstr>Xóa bài tập</vt:lpstr>
      <vt:lpstr>Đăng tải câu trả lời</vt:lpstr>
      <vt:lpstr>Bảng xếp hạng câu hỏi được quan tâm trong tuần</vt:lpstr>
      <vt:lpstr>Xem câu hỏi</vt:lpstr>
      <vt:lpstr>Kết quả tra cứu câu hỏi</vt:lpstr>
      <vt:lpstr>Đặt câu hỏi</vt:lpstr>
      <vt:lpstr>Đăng tải sách giáo khoa</vt:lpstr>
      <vt:lpstr>Cập nhật sách giao khoa</vt:lpstr>
      <vt:lpstr>Xóa sách giao khoa</vt:lpstr>
      <vt:lpstr>Thêm ghi chú</vt:lpstr>
      <vt:lpstr>Câp nhật ghi chú</vt:lpstr>
      <vt:lpstr>Lỗi tìm kiếm</vt:lpstr>
      <vt:lpstr>Thiết lập quyền người dùng</vt:lpstr>
      <vt:lpstr>Thiết lập quyền quản lý</vt:lpstr>
      <vt:lpstr>Trục xuất người dùng</vt:lpstr>
      <vt:lpstr>Cám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Tự học</dc:title>
  <cp:lastModifiedBy>Sơn Lê Phước Quang</cp:lastModifiedBy>
  <cp:revision>1</cp:revision>
  <dcterms:modified xsi:type="dcterms:W3CDTF">2017-02-20T22:39:47Z</dcterms:modified>
</cp:coreProperties>
</file>