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20"/>
  </p:notesMasterIdLst>
  <p:sldIdLst>
    <p:sldId id="256" r:id="rId3"/>
    <p:sldId id="259" r:id="rId4"/>
    <p:sldId id="258" r:id="rId5"/>
    <p:sldId id="260" r:id="rId6"/>
    <p:sldId id="261" r:id="rId7"/>
    <p:sldId id="311" r:id="rId8"/>
    <p:sldId id="312" r:id="rId9"/>
    <p:sldId id="316" r:id="rId10"/>
    <p:sldId id="317" r:id="rId11"/>
    <p:sldId id="262" r:id="rId12"/>
    <p:sldId id="314" r:id="rId13"/>
    <p:sldId id="313" r:id="rId14"/>
    <p:sldId id="315" r:id="rId15"/>
    <p:sldId id="318" r:id="rId16"/>
    <p:sldId id="319" r:id="rId17"/>
    <p:sldId id="320" r:id="rId18"/>
    <p:sldId id="290" r:id="rId19"/>
  </p:sldIdLst>
  <p:sldSz cx="9144000" cy="5143500" type="screen16x9"/>
  <p:notesSz cx="6858000" cy="9144000"/>
  <p:embeddedFontLst>
    <p:embeddedFont>
      <p:font typeface="Anton" pitchFamily="2" charset="0"/>
      <p:regular r:id="rId21"/>
    </p:embeddedFont>
    <p:embeddedFont>
      <p:font typeface="Fira Sans" panose="020B0503050000020004" pitchFamily="34" charset="0"/>
      <p:regular r:id="rId22"/>
      <p:bold r:id="rId23"/>
      <p:italic r:id="rId24"/>
      <p:boldItalic r:id="rId25"/>
    </p:embeddedFont>
    <p:embeddedFont>
      <p:font typeface="Lato Light" panose="020F0502020204030203" pitchFamily="34" charset="0"/>
      <p:regular r:id="rId26"/>
      <p:italic r:id="rId27"/>
    </p:embeddedFont>
    <p:embeddedFont>
      <p:font typeface="Nunito Light"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B9722-11B0-42BE-81CC-C72B724CFAB9}" v="18" dt="2023-12-28T19:25:57.983"/>
    <p1510:client id="{708CFC90-CD97-4D2B-8992-839E31D0D495}" v="2" dt="2023-12-28T13:07:26.499"/>
    <p1510:client id="{7E52FBE3-9795-4C55-BCD7-B91FD6AF19E9}" v="73" dt="2023-12-28T20:25:29.168"/>
    <p1510:client id="{BD2AC23E-7FA1-4D21-835D-3BB031D3D0E4}" v="1" dt="2023-12-28T12:03:04.753"/>
    <p1510:client id="{D226FF50-DDD2-43C9-BFAF-6D18A26D72B2}" v="1140" dt="2023-12-28T10:32:46.754"/>
  </p1510:revLst>
</p1510:revInfo>
</file>

<file path=ppt/tableStyles.xml><?xml version="1.0" encoding="utf-8"?>
<a:tblStyleLst xmlns:a="http://schemas.openxmlformats.org/drawingml/2006/main" def="{1009FC26-18DA-40D4-80BE-02EB4B7B8356}">
  <a:tblStyle styleId="{1009FC26-18DA-40D4-80BE-02EB4B7B83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FD3E63-31FF-4558-9F22-D5DDADAAA80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814" y="1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33047A2A-5542-5A99-1ABC-9409E60CF820}"/>
            </a:ext>
          </a:extLst>
        </p:cNvPr>
        <p:cNvGrpSpPr/>
        <p:nvPr/>
      </p:nvGrpSpPr>
      <p:grpSpPr>
        <a:xfrm>
          <a:off x="0" y="0"/>
          <a:ext cx="0" cy="0"/>
          <a:chOff x="0" y="0"/>
          <a:chExt cx="0" cy="0"/>
        </a:xfrm>
      </p:grpSpPr>
      <p:sp>
        <p:nvSpPr>
          <p:cNvPr id="330" name="Google Shape;330;g54dda1946d_6_322:notes">
            <a:extLst>
              <a:ext uri="{FF2B5EF4-FFF2-40B4-BE49-F238E27FC236}">
                <a16:creationId xmlns:a16="http://schemas.microsoft.com/office/drawing/2014/main" id="{842E6C56-1B1F-A67D-24CB-D041C26FFC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22:notes">
            <a:extLst>
              <a:ext uri="{FF2B5EF4-FFF2-40B4-BE49-F238E27FC236}">
                <a16:creationId xmlns:a16="http://schemas.microsoft.com/office/drawing/2014/main" id="{55B83024-46F1-17A0-B399-9D6A385415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918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FB2355E6-932D-3087-28EF-65939524E1E9}"/>
            </a:ext>
          </a:extLst>
        </p:cNvPr>
        <p:cNvGrpSpPr/>
        <p:nvPr/>
      </p:nvGrpSpPr>
      <p:grpSpPr>
        <a:xfrm>
          <a:off x="0" y="0"/>
          <a:ext cx="0" cy="0"/>
          <a:chOff x="0" y="0"/>
          <a:chExt cx="0" cy="0"/>
        </a:xfrm>
      </p:grpSpPr>
      <p:sp>
        <p:nvSpPr>
          <p:cNvPr id="330" name="Google Shape;330;g54dda1946d_6_322:notes">
            <a:extLst>
              <a:ext uri="{FF2B5EF4-FFF2-40B4-BE49-F238E27FC236}">
                <a16:creationId xmlns:a16="http://schemas.microsoft.com/office/drawing/2014/main" id="{88EAE2E2-8867-2FFD-78D2-E0D1AF4FC7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22:notes">
            <a:extLst>
              <a:ext uri="{FF2B5EF4-FFF2-40B4-BE49-F238E27FC236}">
                <a16:creationId xmlns:a16="http://schemas.microsoft.com/office/drawing/2014/main" id="{8314AA9F-33AE-ADD7-4F98-02D9641035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62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98BA898B-9271-1DDF-3600-EFA2A24DCE2B}"/>
            </a:ext>
          </a:extLst>
        </p:cNvPr>
        <p:cNvGrpSpPr/>
        <p:nvPr/>
      </p:nvGrpSpPr>
      <p:grpSpPr>
        <a:xfrm>
          <a:off x="0" y="0"/>
          <a:ext cx="0" cy="0"/>
          <a:chOff x="0" y="0"/>
          <a:chExt cx="0" cy="0"/>
        </a:xfrm>
      </p:grpSpPr>
      <p:sp>
        <p:nvSpPr>
          <p:cNvPr id="330" name="Google Shape;330;g54dda1946d_6_322:notes">
            <a:extLst>
              <a:ext uri="{FF2B5EF4-FFF2-40B4-BE49-F238E27FC236}">
                <a16:creationId xmlns:a16="http://schemas.microsoft.com/office/drawing/2014/main" id="{44B3F276-B02B-2BB0-C46C-808680F254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22:notes">
            <a:extLst>
              <a:ext uri="{FF2B5EF4-FFF2-40B4-BE49-F238E27FC236}">
                <a16:creationId xmlns:a16="http://schemas.microsoft.com/office/drawing/2014/main" id="{D7B900C9-11B6-4DF2-CAA3-394FC8855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132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040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98BA898B-9271-1DDF-3600-EFA2A24DCE2B}"/>
            </a:ext>
          </a:extLst>
        </p:cNvPr>
        <p:cNvGrpSpPr/>
        <p:nvPr/>
      </p:nvGrpSpPr>
      <p:grpSpPr>
        <a:xfrm>
          <a:off x="0" y="0"/>
          <a:ext cx="0" cy="0"/>
          <a:chOff x="0" y="0"/>
          <a:chExt cx="0" cy="0"/>
        </a:xfrm>
      </p:grpSpPr>
      <p:sp>
        <p:nvSpPr>
          <p:cNvPr id="330" name="Google Shape;330;g54dda1946d_6_322:notes">
            <a:extLst>
              <a:ext uri="{FF2B5EF4-FFF2-40B4-BE49-F238E27FC236}">
                <a16:creationId xmlns:a16="http://schemas.microsoft.com/office/drawing/2014/main" id="{44B3F276-B02B-2BB0-C46C-808680F254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22:notes">
            <a:extLst>
              <a:ext uri="{FF2B5EF4-FFF2-40B4-BE49-F238E27FC236}">
                <a16:creationId xmlns:a16="http://schemas.microsoft.com/office/drawing/2014/main" id="{D7B900C9-11B6-4DF2-CAA3-394FC8855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773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a:extLst>
            <a:ext uri="{FF2B5EF4-FFF2-40B4-BE49-F238E27FC236}">
              <a16:creationId xmlns:a16="http://schemas.microsoft.com/office/drawing/2014/main" id="{3908BAE7-D22A-6777-4A18-643447C1412D}"/>
            </a:ext>
          </a:extLst>
        </p:cNvPr>
        <p:cNvGrpSpPr/>
        <p:nvPr/>
      </p:nvGrpSpPr>
      <p:grpSpPr>
        <a:xfrm>
          <a:off x="0" y="0"/>
          <a:ext cx="0" cy="0"/>
          <a:chOff x="0" y="0"/>
          <a:chExt cx="0" cy="0"/>
        </a:xfrm>
      </p:grpSpPr>
      <p:sp>
        <p:nvSpPr>
          <p:cNvPr id="294" name="Google Shape;294;g54dda1946d_6_308:notes">
            <a:extLst>
              <a:ext uri="{FF2B5EF4-FFF2-40B4-BE49-F238E27FC236}">
                <a16:creationId xmlns:a16="http://schemas.microsoft.com/office/drawing/2014/main" id="{F72F6037-1EE8-061B-5F9D-A67EFF7E5F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4dda1946d_6_308:notes">
            <a:extLst>
              <a:ext uri="{FF2B5EF4-FFF2-40B4-BE49-F238E27FC236}">
                <a16:creationId xmlns:a16="http://schemas.microsoft.com/office/drawing/2014/main" id="{3A5FBB67-121C-E026-3A99-2BA06A0066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610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262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a:extLst>
            <a:ext uri="{FF2B5EF4-FFF2-40B4-BE49-F238E27FC236}">
              <a16:creationId xmlns:a16="http://schemas.microsoft.com/office/drawing/2014/main" id="{6814A4BC-FF66-DC42-ADB9-18FDE4166864}"/>
            </a:ext>
          </a:extLst>
        </p:cNvPr>
        <p:cNvGrpSpPr/>
        <p:nvPr/>
      </p:nvGrpSpPr>
      <p:grpSpPr>
        <a:xfrm>
          <a:off x="0" y="0"/>
          <a:ext cx="0" cy="0"/>
          <a:chOff x="0" y="0"/>
          <a:chExt cx="0" cy="0"/>
        </a:xfrm>
      </p:grpSpPr>
      <p:sp>
        <p:nvSpPr>
          <p:cNvPr id="323" name="Google Shape;323;g14072739ea5_12_0:notes">
            <a:extLst>
              <a:ext uri="{FF2B5EF4-FFF2-40B4-BE49-F238E27FC236}">
                <a16:creationId xmlns:a16="http://schemas.microsoft.com/office/drawing/2014/main" id="{632A304F-0789-6A16-D118-050761E43A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4072739ea5_12_0:notes">
            <a:extLst>
              <a:ext uri="{FF2B5EF4-FFF2-40B4-BE49-F238E27FC236}">
                <a16:creationId xmlns:a16="http://schemas.microsoft.com/office/drawing/2014/main" id="{8E13CDF3-0DDF-8A34-1AEA-C5FDA0C756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60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a:extLst>
            <a:ext uri="{FF2B5EF4-FFF2-40B4-BE49-F238E27FC236}">
              <a16:creationId xmlns:a16="http://schemas.microsoft.com/office/drawing/2014/main" id="{3908BAE7-D22A-6777-4A18-643447C1412D}"/>
            </a:ext>
          </a:extLst>
        </p:cNvPr>
        <p:cNvGrpSpPr/>
        <p:nvPr/>
      </p:nvGrpSpPr>
      <p:grpSpPr>
        <a:xfrm>
          <a:off x="0" y="0"/>
          <a:ext cx="0" cy="0"/>
          <a:chOff x="0" y="0"/>
          <a:chExt cx="0" cy="0"/>
        </a:xfrm>
      </p:grpSpPr>
      <p:sp>
        <p:nvSpPr>
          <p:cNvPr id="294" name="Google Shape;294;g54dda1946d_6_308:notes">
            <a:extLst>
              <a:ext uri="{FF2B5EF4-FFF2-40B4-BE49-F238E27FC236}">
                <a16:creationId xmlns:a16="http://schemas.microsoft.com/office/drawing/2014/main" id="{F72F6037-1EE8-061B-5F9D-A67EFF7E5F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4dda1946d_6_308:notes">
            <a:extLst>
              <a:ext uri="{FF2B5EF4-FFF2-40B4-BE49-F238E27FC236}">
                <a16:creationId xmlns:a16="http://schemas.microsoft.com/office/drawing/2014/main" id="{3A5FBB67-121C-E026-3A99-2BA06A0066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19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a:extLst>
            <a:ext uri="{FF2B5EF4-FFF2-40B4-BE49-F238E27FC236}">
              <a16:creationId xmlns:a16="http://schemas.microsoft.com/office/drawing/2014/main" id="{3908BAE7-D22A-6777-4A18-643447C1412D}"/>
            </a:ext>
          </a:extLst>
        </p:cNvPr>
        <p:cNvGrpSpPr/>
        <p:nvPr/>
      </p:nvGrpSpPr>
      <p:grpSpPr>
        <a:xfrm>
          <a:off x="0" y="0"/>
          <a:ext cx="0" cy="0"/>
          <a:chOff x="0" y="0"/>
          <a:chExt cx="0" cy="0"/>
        </a:xfrm>
      </p:grpSpPr>
      <p:sp>
        <p:nvSpPr>
          <p:cNvPr id="294" name="Google Shape;294;g54dda1946d_6_308:notes">
            <a:extLst>
              <a:ext uri="{FF2B5EF4-FFF2-40B4-BE49-F238E27FC236}">
                <a16:creationId xmlns:a16="http://schemas.microsoft.com/office/drawing/2014/main" id="{F72F6037-1EE8-061B-5F9D-A67EFF7E5F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4dda1946d_6_308:notes">
            <a:extLst>
              <a:ext uri="{FF2B5EF4-FFF2-40B4-BE49-F238E27FC236}">
                <a16:creationId xmlns:a16="http://schemas.microsoft.com/office/drawing/2014/main" id="{3A5FBB67-121C-E026-3A99-2BA06A0066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51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a:extLst>
            <a:ext uri="{FF2B5EF4-FFF2-40B4-BE49-F238E27FC236}">
              <a16:creationId xmlns:a16="http://schemas.microsoft.com/office/drawing/2014/main" id="{3908BAE7-D22A-6777-4A18-643447C1412D}"/>
            </a:ext>
          </a:extLst>
        </p:cNvPr>
        <p:cNvGrpSpPr/>
        <p:nvPr/>
      </p:nvGrpSpPr>
      <p:grpSpPr>
        <a:xfrm>
          <a:off x="0" y="0"/>
          <a:ext cx="0" cy="0"/>
          <a:chOff x="0" y="0"/>
          <a:chExt cx="0" cy="0"/>
        </a:xfrm>
      </p:grpSpPr>
      <p:sp>
        <p:nvSpPr>
          <p:cNvPr id="294" name="Google Shape;294;g54dda1946d_6_308:notes">
            <a:extLst>
              <a:ext uri="{FF2B5EF4-FFF2-40B4-BE49-F238E27FC236}">
                <a16:creationId xmlns:a16="http://schemas.microsoft.com/office/drawing/2014/main" id="{F72F6037-1EE8-061B-5F9D-A67EFF7E5F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54dda1946d_6_308:notes">
            <a:extLst>
              <a:ext uri="{FF2B5EF4-FFF2-40B4-BE49-F238E27FC236}">
                <a16:creationId xmlns:a16="http://schemas.microsoft.com/office/drawing/2014/main" id="{3A5FBB67-121C-E026-3A99-2BA06A0066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248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52750" y="1426525"/>
            <a:ext cx="5038500" cy="1995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900">
                <a:solidFill>
                  <a:schemeClr val="lt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52750" y="3614749"/>
            <a:ext cx="5038500" cy="4758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2136900" y="2027050"/>
            <a:ext cx="4870200" cy="1093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3" name="Google Shape;53;p11"/>
          <p:cNvSpPr txBox="1">
            <a:spLocks noGrp="1"/>
          </p:cNvSpPr>
          <p:nvPr>
            <p:ph type="subTitle" idx="1"/>
          </p:nvPr>
        </p:nvSpPr>
        <p:spPr>
          <a:xfrm>
            <a:off x="2136900" y="3121175"/>
            <a:ext cx="48702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4" name="Google Shape;54;p11"/>
          <p:cNvSpPr/>
          <p:nvPr/>
        </p:nvSpPr>
        <p:spPr>
          <a:xfrm>
            <a:off x="8529675" y="3519225"/>
            <a:ext cx="1338600" cy="13386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55" name="Google Shape;55;p11"/>
          <p:cNvSpPr/>
          <p:nvPr/>
        </p:nvSpPr>
        <p:spPr>
          <a:xfrm>
            <a:off x="8430775" y="2740550"/>
            <a:ext cx="738600" cy="7386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56" name="Google Shape;56;p11"/>
          <p:cNvCxnSpPr>
            <a:stCxn id="55" idx="4"/>
            <a:endCxn id="54" idx="1"/>
          </p:cNvCxnSpPr>
          <p:nvPr/>
        </p:nvCxnSpPr>
        <p:spPr>
          <a:xfrm rot="5400000">
            <a:off x="8644825" y="3560000"/>
            <a:ext cx="236100" cy="74400"/>
          </a:xfrm>
          <a:prstGeom prst="bentConnector3">
            <a:avLst>
              <a:gd name="adj1" fmla="val 8487"/>
            </a:avLst>
          </a:prstGeom>
          <a:noFill/>
          <a:ln w="19050" cap="flat" cmpd="sng">
            <a:solidFill>
              <a:schemeClr val="lt2"/>
            </a:solidFill>
            <a:prstDash val="dot"/>
            <a:round/>
            <a:headEnd type="none" w="med" len="med"/>
            <a:tailEnd type="none" w="med" len="med"/>
          </a:ln>
        </p:spPr>
      </p:cxnSp>
      <p:cxnSp>
        <p:nvCxnSpPr>
          <p:cNvPr id="57" name="Google Shape;57;p11"/>
          <p:cNvCxnSpPr>
            <a:stCxn id="55" idx="0"/>
          </p:cNvCxnSpPr>
          <p:nvPr/>
        </p:nvCxnSpPr>
        <p:spPr>
          <a:xfrm rot="-5400000">
            <a:off x="7508575" y="1298150"/>
            <a:ext cx="2733900" cy="150900"/>
          </a:xfrm>
          <a:prstGeom prst="bentConnector3">
            <a:avLst>
              <a:gd name="adj1" fmla="val 50000"/>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 name="Google Shape;61;p13"/>
          <p:cNvSpPr txBox="1">
            <a:spLocks noGrp="1"/>
          </p:cNvSpPr>
          <p:nvPr>
            <p:ph type="subTitle" idx="1"/>
          </p:nvPr>
        </p:nvSpPr>
        <p:spPr>
          <a:xfrm>
            <a:off x="720000"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 name="Google Shape;62;p13"/>
          <p:cNvSpPr txBox="1">
            <a:spLocks noGrp="1"/>
          </p:cNvSpPr>
          <p:nvPr>
            <p:ph type="subTitle" idx="2"/>
          </p:nvPr>
        </p:nvSpPr>
        <p:spPr>
          <a:xfrm>
            <a:off x="3419271"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 name="Google Shape;63;p13"/>
          <p:cNvSpPr txBox="1">
            <a:spLocks noGrp="1"/>
          </p:cNvSpPr>
          <p:nvPr>
            <p:ph type="subTitle" idx="3"/>
          </p:nvPr>
        </p:nvSpPr>
        <p:spPr>
          <a:xfrm>
            <a:off x="720000"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13"/>
          <p:cNvSpPr txBox="1">
            <a:spLocks noGrp="1"/>
          </p:cNvSpPr>
          <p:nvPr>
            <p:ph type="subTitle" idx="4"/>
          </p:nvPr>
        </p:nvSpPr>
        <p:spPr>
          <a:xfrm>
            <a:off x="3419271"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subTitle" idx="5"/>
          </p:nvPr>
        </p:nvSpPr>
        <p:spPr>
          <a:xfrm>
            <a:off x="6118549" y="2204768"/>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 name="Google Shape;66;p13"/>
          <p:cNvSpPr txBox="1">
            <a:spLocks noGrp="1"/>
          </p:cNvSpPr>
          <p:nvPr>
            <p:ph type="subTitle" idx="6"/>
          </p:nvPr>
        </p:nvSpPr>
        <p:spPr>
          <a:xfrm>
            <a:off x="6118549" y="3937950"/>
            <a:ext cx="230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7" hasCustomPrompt="1"/>
          </p:nvPr>
        </p:nvSpPr>
        <p:spPr>
          <a:xfrm>
            <a:off x="720000" y="1254500"/>
            <a:ext cx="734700" cy="520800"/>
          </a:xfrm>
          <a:prstGeom prst="rect">
            <a:avLst/>
          </a:prstGeom>
          <a:no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8" hasCustomPrompt="1"/>
          </p:nvPr>
        </p:nvSpPr>
        <p:spPr>
          <a:xfrm>
            <a:off x="720000" y="2987002"/>
            <a:ext cx="734700" cy="520800"/>
          </a:xfrm>
          <a:prstGeom prst="rect">
            <a:avLst/>
          </a:prstGeom>
          <a:no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9" hasCustomPrompt="1"/>
          </p:nvPr>
        </p:nvSpPr>
        <p:spPr>
          <a:xfrm>
            <a:off x="3419272" y="1254500"/>
            <a:ext cx="734700" cy="520800"/>
          </a:xfrm>
          <a:prstGeom prst="rect">
            <a:avLst/>
          </a:prstGeom>
          <a:no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13" hasCustomPrompt="1"/>
          </p:nvPr>
        </p:nvSpPr>
        <p:spPr>
          <a:xfrm>
            <a:off x="3419271" y="2987002"/>
            <a:ext cx="734700" cy="520800"/>
          </a:xfrm>
          <a:prstGeom prst="rect">
            <a:avLst/>
          </a:prstGeom>
          <a:no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14" hasCustomPrompt="1"/>
          </p:nvPr>
        </p:nvSpPr>
        <p:spPr>
          <a:xfrm>
            <a:off x="6118550" y="1254500"/>
            <a:ext cx="734700" cy="520800"/>
          </a:xfrm>
          <a:prstGeom prst="rect">
            <a:avLst/>
          </a:prstGeom>
          <a:no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15" hasCustomPrompt="1"/>
          </p:nvPr>
        </p:nvSpPr>
        <p:spPr>
          <a:xfrm>
            <a:off x="6118550" y="2987002"/>
            <a:ext cx="734700" cy="520800"/>
          </a:xfrm>
          <a:prstGeom prst="rect">
            <a:avLst/>
          </a:prstGeom>
          <a:no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subTitle" idx="16"/>
          </p:nvPr>
        </p:nvSpPr>
        <p:spPr>
          <a:xfrm>
            <a:off x="720000" y="186834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Anton"/>
              <a:buNone/>
              <a:defRPr sz="2400" b="1">
                <a:latin typeface="Anton"/>
                <a:ea typeface="Anton"/>
                <a:cs typeface="Anton"/>
                <a:sym typeface="Anton"/>
              </a:defRPr>
            </a:lvl2pPr>
            <a:lvl3pPr lvl="2" rtl="0">
              <a:lnSpc>
                <a:spcPct val="100000"/>
              </a:lnSpc>
              <a:spcBef>
                <a:spcPts val="0"/>
              </a:spcBef>
              <a:spcAft>
                <a:spcPts val="0"/>
              </a:spcAft>
              <a:buSzPts val="2400"/>
              <a:buFont typeface="Anton"/>
              <a:buNone/>
              <a:defRPr sz="2400" b="1">
                <a:latin typeface="Anton"/>
                <a:ea typeface="Anton"/>
                <a:cs typeface="Anton"/>
                <a:sym typeface="Anton"/>
              </a:defRPr>
            </a:lvl3pPr>
            <a:lvl4pPr lvl="3" rtl="0">
              <a:lnSpc>
                <a:spcPct val="100000"/>
              </a:lnSpc>
              <a:spcBef>
                <a:spcPts val="0"/>
              </a:spcBef>
              <a:spcAft>
                <a:spcPts val="0"/>
              </a:spcAft>
              <a:buSzPts val="2400"/>
              <a:buFont typeface="Anton"/>
              <a:buNone/>
              <a:defRPr sz="2400" b="1">
                <a:latin typeface="Anton"/>
                <a:ea typeface="Anton"/>
                <a:cs typeface="Anton"/>
                <a:sym typeface="Anton"/>
              </a:defRPr>
            </a:lvl4pPr>
            <a:lvl5pPr lvl="4" rtl="0">
              <a:lnSpc>
                <a:spcPct val="100000"/>
              </a:lnSpc>
              <a:spcBef>
                <a:spcPts val="0"/>
              </a:spcBef>
              <a:spcAft>
                <a:spcPts val="0"/>
              </a:spcAft>
              <a:buSzPts val="2400"/>
              <a:buFont typeface="Anton"/>
              <a:buNone/>
              <a:defRPr sz="2400" b="1">
                <a:latin typeface="Anton"/>
                <a:ea typeface="Anton"/>
                <a:cs typeface="Anton"/>
                <a:sym typeface="Anton"/>
              </a:defRPr>
            </a:lvl5pPr>
            <a:lvl6pPr lvl="5" rtl="0">
              <a:lnSpc>
                <a:spcPct val="100000"/>
              </a:lnSpc>
              <a:spcBef>
                <a:spcPts val="0"/>
              </a:spcBef>
              <a:spcAft>
                <a:spcPts val="0"/>
              </a:spcAft>
              <a:buSzPts val="2400"/>
              <a:buFont typeface="Anton"/>
              <a:buNone/>
              <a:defRPr sz="2400" b="1">
                <a:latin typeface="Anton"/>
                <a:ea typeface="Anton"/>
                <a:cs typeface="Anton"/>
                <a:sym typeface="Anton"/>
              </a:defRPr>
            </a:lvl6pPr>
            <a:lvl7pPr lvl="6" rtl="0">
              <a:lnSpc>
                <a:spcPct val="100000"/>
              </a:lnSpc>
              <a:spcBef>
                <a:spcPts val="0"/>
              </a:spcBef>
              <a:spcAft>
                <a:spcPts val="0"/>
              </a:spcAft>
              <a:buSzPts val="2400"/>
              <a:buFont typeface="Anton"/>
              <a:buNone/>
              <a:defRPr sz="2400" b="1">
                <a:latin typeface="Anton"/>
                <a:ea typeface="Anton"/>
                <a:cs typeface="Anton"/>
                <a:sym typeface="Anton"/>
              </a:defRPr>
            </a:lvl7pPr>
            <a:lvl8pPr lvl="7" rtl="0">
              <a:lnSpc>
                <a:spcPct val="100000"/>
              </a:lnSpc>
              <a:spcBef>
                <a:spcPts val="0"/>
              </a:spcBef>
              <a:spcAft>
                <a:spcPts val="0"/>
              </a:spcAft>
              <a:buSzPts val="2400"/>
              <a:buFont typeface="Anton"/>
              <a:buNone/>
              <a:defRPr sz="2400" b="1">
                <a:latin typeface="Anton"/>
                <a:ea typeface="Anton"/>
                <a:cs typeface="Anton"/>
                <a:sym typeface="Anton"/>
              </a:defRPr>
            </a:lvl8pPr>
            <a:lvl9pPr lvl="8"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74" name="Google Shape;74;p13"/>
          <p:cNvSpPr txBox="1">
            <a:spLocks noGrp="1"/>
          </p:cNvSpPr>
          <p:nvPr>
            <p:ph type="subTitle" idx="17"/>
          </p:nvPr>
        </p:nvSpPr>
        <p:spPr>
          <a:xfrm>
            <a:off x="3419271" y="186834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Anton"/>
              <a:buNone/>
              <a:defRPr sz="2400" b="1">
                <a:latin typeface="Anton"/>
                <a:ea typeface="Anton"/>
                <a:cs typeface="Anton"/>
                <a:sym typeface="Anton"/>
              </a:defRPr>
            </a:lvl2pPr>
            <a:lvl3pPr lvl="2" rtl="0">
              <a:lnSpc>
                <a:spcPct val="100000"/>
              </a:lnSpc>
              <a:spcBef>
                <a:spcPts val="0"/>
              </a:spcBef>
              <a:spcAft>
                <a:spcPts val="0"/>
              </a:spcAft>
              <a:buSzPts val="2400"/>
              <a:buFont typeface="Anton"/>
              <a:buNone/>
              <a:defRPr sz="2400" b="1">
                <a:latin typeface="Anton"/>
                <a:ea typeface="Anton"/>
                <a:cs typeface="Anton"/>
                <a:sym typeface="Anton"/>
              </a:defRPr>
            </a:lvl3pPr>
            <a:lvl4pPr lvl="3" rtl="0">
              <a:lnSpc>
                <a:spcPct val="100000"/>
              </a:lnSpc>
              <a:spcBef>
                <a:spcPts val="0"/>
              </a:spcBef>
              <a:spcAft>
                <a:spcPts val="0"/>
              </a:spcAft>
              <a:buSzPts val="2400"/>
              <a:buFont typeface="Anton"/>
              <a:buNone/>
              <a:defRPr sz="2400" b="1">
                <a:latin typeface="Anton"/>
                <a:ea typeface="Anton"/>
                <a:cs typeface="Anton"/>
                <a:sym typeface="Anton"/>
              </a:defRPr>
            </a:lvl4pPr>
            <a:lvl5pPr lvl="4" rtl="0">
              <a:lnSpc>
                <a:spcPct val="100000"/>
              </a:lnSpc>
              <a:spcBef>
                <a:spcPts val="0"/>
              </a:spcBef>
              <a:spcAft>
                <a:spcPts val="0"/>
              </a:spcAft>
              <a:buSzPts val="2400"/>
              <a:buFont typeface="Anton"/>
              <a:buNone/>
              <a:defRPr sz="2400" b="1">
                <a:latin typeface="Anton"/>
                <a:ea typeface="Anton"/>
                <a:cs typeface="Anton"/>
                <a:sym typeface="Anton"/>
              </a:defRPr>
            </a:lvl5pPr>
            <a:lvl6pPr lvl="5" rtl="0">
              <a:lnSpc>
                <a:spcPct val="100000"/>
              </a:lnSpc>
              <a:spcBef>
                <a:spcPts val="0"/>
              </a:spcBef>
              <a:spcAft>
                <a:spcPts val="0"/>
              </a:spcAft>
              <a:buSzPts val="2400"/>
              <a:buFont typeface="Anton"/>
              <a:buNone/>
              <a:defRPr sz="2400" b="1">
                <a:latin typeface="Anton"/>
                <a:ea typeface="Anton"/>
                <a:cs typeface="Anton"/>
                <a:sym typeface="Anton"/>
              </a:defRPr>
            </a:lvl6pPr>
            <a:lvl7pPr lvl="6" rtl="0">
              <a:lnSpc>
                <a:spcPct val="100000"/>
              </a:lnSpc>
              <a:spcBef>
                <a:spcPts val="0"/>
              </a:spcBef>
              <a:spcAft>
                <a:spcPts val="0"/>
              </a:spcAft>
              <a:buSzPts val="2400"/>
              <a:buFont typeface="Anton"/>
              <a:buNone/>
              <a:defRPr sz="2400" b="1">
                <a:latin typeface="Anton"/>
                <a:ea typeface="Anton"/>
                <a:cs typeface="Anton"/>
                <a:sym typeface="Anton"/>
              </a:defRPr>
            </a:lvl7pPr>
            <a:lvl8pPr lvl="7" rtl="0">
              <a:lnSpc>
                <a:spcPct val="100000"/>
              </a:lnSpc>
              <a:spcBef>
                <a:spcPts val="0"/>
              </a:spcBef>
              <a:spcAft>
                <a:spcPts val="0"/>
              </a:spcAft>
              <a:buSzPts val="2400"/>
              <a:buFont typeface="Anton"/>
              <a:buNone/>
              <a:defRPr sz="2400" b="1">
                <a:latin typeface="Anton"/>
                <a:ea typeface="Anton"/>
                <a:cs typeface="Anton"/>
                <a:sym typeface="Anton"/>
              </a:defRPr>
            </a:lvl8pPr>
            <a:lvl9pPr lvl="8"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75" name="Google Shape;75;p13"/>
          <p:cNvSpPr txBox="1">
            <a:spLocks noGrp="1"/>
          </p:cNvSpPr>
          <p:nvPr>
            <p:ph type="subTitle" idx="18"/>
          </p:nvPr>
        </p:nvSpPr>
        <p:spPr>
          <a:xfrm>
            <a:off x="6118549" y="186834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Anton"/>
              <a:buNone/>
              <a:defRPr sz="2400" b="1">
                <a:latin typeface="Anton"/>
                <a:ea typeface="Anton"/>
                <a:cs typeface="Anton"/>
                <a:sym typeface="Anton"/>
              </a:defRPr>
            </a:lvl2pPr>
            <a:lvl3pPr lvl="2" rtl="0">
              <a:lnSpc>
                <a:spcPct val="100000"/>
              </a:lnSpc>
              <a:spcBef>
                <a:spcPts val="0"/>
              </a:spcBef>
              <a:spcAft>
                <a:spcPts val="0"/>
              </a:spcAft>
              <a:buSzPts val="2400"/>
              <a:buFont typeface="Anton"/>
              <a:buNone/>
              <a:defRPr sz="2400" b="1">
                <a:latin typeface="Anton"/>
                <a:ea typeface="Anton"/>
                <a:cs typeface="Anton"/>
                <a:sym typeface="Anton"/>
              </a:defRPr>
            </a:lvl3pPr>
            <a:lvl4pPr lvl="3" rtl="0">
              <a:lnSpc>
                <a:spcPct val="100000"/>
              </a:lnSpc>
              <a:spcBef>
                <a:spcPts val="0"/>
              </a:spcBef>
              <a:spcAft>
                <a:spcPts val="0"/>
              </a:spcAft>
              <a:buSzPts val="2400"/>
              <a:buFont typeface="Anton"/>
              <a:buNone/>
              <a:defRPr sz="2400" b="1">
                <a:latin typeface="Anton"/>
                <a:ea typeface="Anton"/>
                <a:cs typeface="Anton"/>
                <a:sym typeface="Anton"/>
              </a:defRPr>
            </a:lvl4pPr>
            <a:lvl5pPr lvl="4" rtl="0">
              <a:lnSpc>
                <a:spcPct val="100000"/>
              </a:lnSpc>
              <a:spcBef>
                <a:spcPts val="0"/>
              </a:spcBef>
              <a:spcAft>
                <a:spcPts val="0"/>
              </a:spcAft>
              <a:buSzPts val="2400"/>
              <a:buFont typeface="Anton"/>
              <a:buNone/>
              <a:defRPr sz="2400" b="1">
                <a:latin typeface="Anton"/>
                <a:ea typeface="Anton"/>
                <a:cs typeface="Anton"/>
                <a:sym typeface="Anton"/>
              </a:defRPr>
            </a:lvl5pPr>
            <a:lvl6pPr lvl="5" rtl="0">
              <a:lnSpc>
                <a:spcPct val="100000"/>
              </a:lnSpc>
              <a:spcBef>
                <a:spcPts val="0"/>
              </a:spcBef>
              <a:spcAft>
                <a:spcPts val="0"/>
              </a:spcAft>
              <a:buSzPts val="2400"/>
              <a:buFont typeface="Anton"/>
              <a:buNone/>
              <a:defRPr sz="2400" b="1">
                <a:latin typeface="Anton"/>
                <a:ea typeface="Anton"/>
                <a:cs typeface="Anton"/>
                <a:sym typeface="Anton"/>
              </a:defRPr>
            </a:lvl6pPr>
            <a:lvl7pPr lvl="6" rtl="0">
              <a:lnSpc>
                <a:spcPct val="100000"/>
              </a:lnSpc>
              <a:spcBef>
                <a:spcPts val="0"/>
              </a:spcBef>
              <a:spcAft>
                <a:spcPts val="0"/>
              </a:spcAft>
              <a:buSzPts val="2400"/>
              <a:buFont typeface="Anton"/>
              <a:buNone/>
              <a:defRPr sz="2400" b="1">
                <a:latin typeface="Anton"/>
                <a:ea typeface="Anton"/>
                <a:cs typeface="Anton"/>
                <a:sym typeface="Anton"/>
              </a:defRPr>
            </a:lvl7pPr>
            <a:lvl8pPr lvl="7" rtl="0">
              <a:lnSpc>
                <a:spcPct val="100000"/>
              </a:lnSpc>
              <a:spcBef>
                <a:spcPts val="0"/>
              </a:spcBef>
              <a:spcAft>
                <a:spcPts val="0"/>
              </a:spcAft>
              <a:buSzPts val="2400"/>
              <a:buFont typeface="Anton"/>
              <a:buNone/>
              <a:defRPr sz="2400" b="1">
                <a:latin typeface="Anton"/>
                <a:ea typeface="Anton"/>
                <a:cs typeface="Anton"/>
                <a:sym typeface="Anton"/>
              </a:defRPr>
            </a:lvl8pPr>
            <a:lvl9pPr lvl="8"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76" name="Google Shape;76;p13"/>
          <p:cNvSpPr txBox="1">
            <a:spLocks noGrp="1"/>
          </p:cNvSpPr>
          <p:nvPr>
            <p:ph type="subTitle" idx="19"/>
          </p:nvPr>
        </p:nvSpPr>
        <p:spPr>
          <a:xfrm>
            <a:off x="720000" y="360100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Anton"/>
              <a:buNone/>
              <a:defRPr sz="2400" b="1">
                <a:latin typeface="Anton"/>
                <a:ea typeface="Anton"/>
                <a:cs typeface="Anton"/>
                <a:sym typeface="Anton"/>
              </a:defRPr>
            </a:lvl2pPr>
            <a:lvl3pPr lvl="2" rtl="0">
              <a:lnSpc>
                <a:spcPct val="100000"/>
              </a:lnSpc>
              <a:spcBef>
                <a:spcPts val="0"/>
              </a:spcBef>
              <a:spcAft>
                <a:spcPts val="0"/>
              </a:spcAft>
              <a:buSzPts val="2400"/>
              <a:buFont typeface="Anton"/>
              <a:buNone/>
              <a:defRPr sz="2400" b="1">
                <a:latin typeface="Anton"/>
                <a:ea typeface="Anton"/>
                <a:cs typeface="Anton"/>
                <a:sym typeface="Anton"/>
              </a:defRPr>
            </a:lvl3pPr>
            <a:lvl4pPr lvl="3" rtl="0">
              <a:lnSpc>
                <a:spcPct val="100000"/>
              </a:lnSpc>
              <a:spcBef>
                <a:spcPts val="0"/>
              </a:spcBef>
              <a:spcAft>
                <a:spcPts val="0"/>
              </a:spcAft>
              <a:buSzPts val="2400"/>
              <a:buFont typeface="Anton"/>
              <a:buNone/>
              <a:defRPr sz="2400" b="1">
                <a:latin typeface="Anton"/>
                <a:ea typeface="Anton"/>
                <a:cs typeface="Anton"/>
                <a:sym typeface="Anton"/>
              </a:defRPr>
            </a:lvl4pPr>
            <a:lvl5pPr lvl="4" rtl="0">
              <a:lnSpc>
                <a:spcPct val="100000"/>
              </a:lnSpc>
              <a:spcBef>
                <a:spcPts val="0"/>
              </a:spcBef>
              <a:spcAft>
                <a:spcPts val="0"/>
              </a:spcAft>
              <a:buSzPts val="2400"/>
              <a:buFont typeface="Anton"/>
              <a:buNone/>
              <a:defRPr sz="2400" b="1">
                <a:latin typeface="Anton"/>
                <a:ea typeface="Anton"/>
                <a:cs typeface="Anton"/>
                <a:sym typeface="Anton"/>
              </a:defRPr>
            </a:lvl5pPr>
            <a:lvl6pPr lvl="5" rtl="0">
              <a:lnSpc>
                <a:spcPct val="100000"/>
              </a:lnSpc>
              <a:spcBef>
                <a:spcPts val="0"/>
              </a:spcBef>
              <a:spcAft>
                <a:spcPts val="0"/>
              </a:spcAft>
              <a:buSzPts val="2400"/>
              <a:buFont typeface="Anton"/>
              <a:buNone/>
              <a:defRPr sz="2400" b="1">
                <a:latin typeface="Anton"/>
                <a:ea typeface="Anton"/>
                <a:cs typeface="Anton"/>
                <a:sym typeface="Anton"/>
              </a:defRPr>
            </a:lvl6pPr>
            <a:lvl7pPr lvl="6" rtl="0">
              <a:lnSpc>
                <a:spcPct val="100000"/>
              </a:lnSpc>
              <a:spcBef>
                <a:spcPts val="0"/>
              </a:spcBef>
              <a:spcAft>
                <a:spcPts val="0"/>
              </a:spcAft>
              <a:buSzPts val="2400"/>
              <a:buFont typeface="Anton"/>
              <a:buNone/>
              <a:defRPr sz="2400" b="1">
                <a:latin typeface="Anton"/>
                <a:ea typeface="Anton"/>
                <a:cs typeface="Anton"/>
                <a:sym typeface="Anton"/>
              </a:defRPr>
            </a:lvl7pPr>
            <a:lvl8pPr lvl="7" rtl="0">
              <a:lnSpc>
                <a:spcPct val="100000"/>
              </a:lnSpc>
              <a:spcBef>
                <a:spcPts val="0"/>
              </a:spcBef>
              <a:spcAft>
                <a:spcPts val="0"/>
              </a:spcAft>
              <a:buSzPts val="2400"/>
              <a:buFont typeface="Anton"/>
              <a:buNone/>
              <a:defRPr sz="2400" b="1">
                <a:latin typeface="Anton"/>
                <a:ea typeface="Anton"/>
                <a:cs typeface="Anton"/>
                <a:sym typeface="Anton"/>
              </a:defRPr>
            </a:lvl8pPr>
            <a:lvl9pPr lvl="8"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77" name="Google Shape;77;p13"/>
          <p:cNvSpPr txBox="1">
            <a:spLocks noGrp="1"/>
          </p:cNvSpPr>
          <p:nvPr>
            <p:ph type="subTitle" idx="20"/>
          </p:nvPr>
        </p:nvSpPr>
        <p:spPr>
          <a:xfrm>
            <a:off x="3419271" y="360100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Anton"/>
              <a:buNone/>
              <a:defRPr sz="2400" b="1">
                <a:latin typeface="Anton"/>
                <a:ea typeface="Anton"/>
                <a:cs typeface="Anton"/>
                <a:sym typeface="Anton"/>
              </a:defRPr>
            </a:lvl2pPr>
            <a:lvl3pPr lvl="2" rtl="0">
              <a:lnSpc>
                <a:spcPct val="100000"/>
              </a:lnSpc>
              <a:spcBef>
                <a:spcPts val="0"/>
              </a:spcBef>
              <a:spcAft>
                <a:spcPts val="0"/>
              </a:spcAft>
              <a:buSzPts val="2400"/>
              <a:buFont typeface="Anton"/>
              <a:buNone/>
              <a:defRPr sz="2400" b="1">
                <a:latin typeface="Anton"/>
                <a:ea typeface="Anton"/>
                <a:cs typeface="Anton"/>
                <a:sym typeface="Anton"/>
              </a:defRPr>
            </a:lvl3pPr>
            <a:lvl4pPr lvl="3" rtl="0">
              <a:lnSpc>
                <a:spcPct val="100000"/>
              </a:lnSpc>
              <a:spcBef>
                <a:spcPts val="0"/>
              </a:spcBef>
              <a:spcAft>
                <a:spcPts val="0"/>
              </a:spcAft>
              <a:buSzPts val="2400"/>
              <a:buFont typeface="Anton"/>
              <a:buNone/>
              <a:defRPr sz="2400" b="1">
                <a:latin typeface="Anton"/>
                <a:ea typeface="Anton"/>
                <a:cs typeface="Anton"/>
                <a:sym typeface="Anton"/>
              </a:defRPr>
            </a:lvl4pPr>
            <a:lvl5pPr lvl="4" rtl="0">
              <a:lnSpc>
                <a:spcPct val="100000"/>
              </a:lnSpc>
              <a:spcBef>
                <a:spcPts val="0"/>
              </a:spcBef>
              <a:spcAft>
                <a:spcPts val="0"/>
              </a:spcAft>
              <a:buSzPts val="2400"/>
              <a:buFont typeface="Anton"/>
              <a:buNone/>
              <a:defRPr sz="2400" b="1">
                <a:latin typeface="Anton"/>
                <a:ea typeface="Anton"/>
                <a:cs typeface="Anton"/>
                <a:sym typeface="Anton"/>
              </a:defRPr>
            </a:lvl5pPr>
            <a:lvl6pPr lvl="5" rtl="0">
              <a:lnSpc>
                <a:spcPct val="100000"/>
              </a:lnSpc>
              <a:spcBef>
                <a:spcPts val="0"/>
              </a:spcBef>
              <a:spcAft>
                <a:spcPts val="0"/>
              </a:spcAft>
              <a:buSzPts val="2400"/>
              <a:buFont typeface="Anton"/>
              <a:buNone/>
              <a:defRPr sz="2400" b="1">
                <a:latin typeface="Anton"/>
                <a:ea typeface="Anton"/>
                <a:cs typeface="Anton"/>
                <a:sym typeface="Anton"/>
              </a:defRPr>
            </a:lvl6pPr>
            <a:lvl7pPr lvl="6" rtl="0">
              <a:lnSpc>
                <a:spcPct val="100000"/>
              </a:lnSpc>
              <a:spcBef>
                <a:spcPts val="0"/>
              </a:spcBef>
              <a:spcAft>
                <a:spcPts val="0"/>
              </a:spcAft>
              <a:buSzPts val="2400"/>
              <a:buFont typeface="Anton"/>
              <a:buNone/>
              <a:defRPr sz="2400" b="1">
                <a:latin typeface="Anton"/>
                <a:ea typeface="Anton"/>
                <a:cs typeface="Anton"/>
                <a:sym typeface="Anton"/>
              </a:defRPr>
            </a:lvl7pPr>
            <a:lvl8pPr lvl="7" rtl="0">
              <a:lnSpc>
                <a:spcPct val="100000"/>
              </a:lnSpc>
              <a:spcBef>
                <a:spcPts val="0"/>
              </a:spcBef>
              <a:spcAft>
                <a:spcPts val="0"/>
              </a:spcAft>
              <a:buSzPts val="2400"/>
              <a:buFont typeface="Anton"/>
              <a:buNone/>
              <a:defRPr sz="2400" b="1">
                <a:latin typeface="Anton"/>
                <a:ea typeface="Anton"/>
                <a:cs typeface="Anton"/>
                <a:sym typeface="Anton"/>
              </a:defRPr>
            </a:lvl8pPr>
            <a:lvl9pPr lvl="8"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78" name="Google Shape;78;p13"/>
          <p:cNvSpPr txBox="1">
            <a:spLocks noGrp="1"/>
          </p:cNvSpPr>
          <p:nvPr>
            <p:ph type="subTitle" idx="21"/>
          </p:nvPr>
        </p:nvSpPr>
        <p:spPr>
          <a:xfrm>
            <a:off x="6118549" y="3601005"/>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Anton"/>
              <a:buNone/>
              <a:defRPr sz="2400" b="1">
                <a:latin typeface="Anton"/>
                <a:ea typeface="Anton"/>
                <a:cs typeface="Anton"/>
                <a:sym typeface="Anton"/>
              </a:defRPr>
            </a:lvl2pPr>
            <a:lvl3pPr lvl="2" rtl="0">
              <a:lnSpc>
                <a:spcPct val="100000"/>
              </a:lnSpc>
              <a:spcBef>
                <a:spcPts val="0"/>
              </a:spcBef>
              <a:spcAft>
                <a:spcPts val="0"/>
              </a:spcAft>
              <a:buSzPts val="2400"/>
              <a:buFont typeface="Anton"/>
              <a:buNone/>
              <a:defRPr sz="2400" b="1">
                <a:latin typeface="Anton"/>
                <a:ea typeface="Anton"/>
                <a:cs typeface="Anton"/>
                <a:sym typeface="Anton"/>
              </a:defRPr>
            </a:lvl3pPr>
            <a:lvl4pPr lvl="3" rtl="0">
              <a:lnSpc>
                <a:spcPct val="100000"/>
              </a:lnSpc>
              <a:spcBef>
                <a:spcPts val="0"/>
              </a:spcBef>
              <a:spcAft>
                <a:spcPts val="0"/>
              </a:spcAft>
              <a:buSzPts val="2400"/>
              <a:buFont typeface="Anton"/>
              <a:buNone/>
              <a:defRPr sz="2400" b="1">
                <a:latin typeface="Anton"/>
                <a:ea typeface="Anton"/>
                <a:cs typeface="Anton"/>
                <a:sym typeface="Anton"/>
              </a:defRPr>
            </a:lvl4pPr>
            <a:lvl5pPr lvl="4" rtl="0">
              <a:lnSpc>
                <a:spcPct val="100000"/>
              </a:lnSpc>
              <a:spcBef>
                <a:spcPts val="0"/>
              </a:spcBef>
              <a:spcAft>
                <a:spcPts val="0"/>
              </a:spcAft>
              <a:buSzPts val="2400"/>
              <a:buFont typeface="Anton"/>
              <a:buNone/>
              <a:defRPr sz="2400" b="1">
                <a:latin typeface="Anton"/>
                <a:ea typeface="Anton"/>
                <a:cs typeface="Anton"/>
                <a:sym typeface="Anton"/>
              </a:defRPr>
            </a:lvl5pPr>
            <a:lvl6pPr lvl="5" rtl="0">
              <a:lnSpc>
                <a:spcPct val="100000"/>
              </a:lnSpc>
              <a:spcBef>
                <a:spcPts val="0"/>
              </a:spcBef>
              <a:spcAft>
                <a:spcPts val="0"/>
              </a:spcAft>
              <a:buSzPts val="2400"/>
              <a:buFont typeface="Anton"/>
              <a:buNone/>
              <a:defRPr sz="2400" b="1">
                <a:latin typeface="Anton"/>
                <a:ea typeface="Anton"/>
                <a:cs typeface="Anton"/>
                <a:sym typeface="Anton"/>
              </a:defRPr>
            </a:lvl6pPr>
            <a:lvl7pPr lvl="6" rtl="0">
              <a:lnSpc>
                <a:spcPct val="100000"/>
              </a:lnSpc>
              <a:spcBef>
                <a:spcPts val="0"/>
              </a:spcBef>
              <a:spcAft>
                <a:spcPts val="0"/>
              </a:spcAft>
              <a:buSzPts val="2400"/>
              <a:buFont typeface="Anton"/>
              <a:buNone/>
              <a:defRPr sz="2400" b="1">
                <a:latin typeface="Anton"/>
                <a:ea typeface="Anton"/>
                <a:cs typeface="Anton"/>
                <a:sym typeface="Anton"/>
              </a:defRPr>
            </a:lvl7pPr>
            <a:lvl8pPr lvl="7" rtl="0">
              <a:lnSpc>
                <a:spcPct val="100000"/>
              </a:lnSpc>
              <a:spcBef>
                <a:spcPts val="0"/>
              </a:spcBef>
              <a:spcAft>
                <a:spcPts val="0"/>
              </a:spcAft>
              <a:buSzPts val="2400"/>
              <a:buFont typeface="Anton"/>
              <a:buNone/>
              <a:defRPr sz="2400" b="1">
                <a:latin typeface="Anton"/>
                <a:ea typeface="Anton"/>
                <a:cs typeface="Anton"/>
                <a:sym typeface="Anton"/>
              </a:defRPr>
            </a:lvl8pPr>
            <a:lvl9pPr lvl="8"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grpSp>
        <p:nvGrpSpPr>
          <p:cNvPr id="79" name="Google Shape;79;p13"/>
          <p:cNvGrpSpPr/>
          <p:nvPr/>
        </p:nvGrpSpPr>
        <p:grpSpPr>
          <a:xfrm>
            <a:off x="-576425" y="-307075"/>
            <a:ext cx="10561725" cy="5729000"/>
            <a:chOff x="-576425" y="-307075"/>
            <a:chExt cx="10561725" cy="5729000"/>
          </a:xfrm>
        </p:grpSpPr>
        <p:grpSp>
          <p:nvGrpSpPr>
            <p:cNvPr id="80" name="Google Shape;80;p13"/>
            <p:cNvGrpSpPr/>
            <p:nvPr/>
          </p:nvGrpSpPr>
          <p:grpSpPr>
            <a:xfrm>
              <a:off x="-576425" y="-307075"/>
              <a:ext cx="10561725" cy="5729000"/>
              <a:chOff x="-325500" y="222625"/>
              <a:chExt cx="10561725" cy="5729000"/>
            </a:xfrm>
          </p:grpSpPr>
          <p:sp>
            <p:nvSpPr>
              <p:cNvPr id="81" name="Google Shape;81;p13"/>
              <p:cNvSpPr/>
              <p:nvPr/>
            </p:nvSpPr>
            <p:spPr>
              <a:xfrm>
                <a:off x="-325500" y="4724925"/>
                <a:ext cx="1226700" cy="12267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82" name="Google Shape;82;p13"/>
              <p:cNvSpPr/>
              <p:nvPr/>
            </p:nvSpPr>
            <p:spPr>
              <a:xfrm>
                <a:off x="8630325" y="222625"/>
                <a:ext cx="1605900" cy="16059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grpSp>
        <p:cxnSp>
          <p:nvCxnSpPr>
            <p:cNvPr id="83" name="Google Shape;83;p13"/>
            <p:cNvCxnSpPr>
              <a:stCxn id="81" idx="1"/>
            </p:cNvCxnSpPr>
            <p:nvPr/>
          </p:nvCxnSpPr>
          <p:spPr>
            <a:xfrm rot="-5400000">
              <a:off x="-2279729" y="1890121"/>
              <a:ext cx="4367700" cy="601800"/>
            </a:xfrm>
            <a:prstGeom prst="bentConnector3">
              <a:avLst>
                <a:gd name="adj1" fmla="val 52057"/>
              </a:avLst>
            </a:prstGeom>
            <a:noFill/>
            <a:ln w="19050" cap="flat" cmpd="sng">
              <a:solidFill>
                <a:schemeClr val="lt2"/>
              </a:solidFill>
              <a:prstDash val="dot"/>
              <a:round/>
              <a:headEnd type="none" w="med" len="med"/>
              <a:tailEnd type="none" w="med" len="med"/>
            </a:ln>
          </p:spPr>
        </p:cxnSp>
        <p:cxnSp>
          <p:nvCxnSpPr>
            <p:cNvPr id="84" name="Google Shape;84;p13"/>
            <p:cNvCxnSpPr/>
            <p:nvPr/>
          </p:nvCxnSpPr>
          <p:spPr>
            <a:xfrm rot="-5400000" flipH="1">
              <a:off x="6763504" y="2984546"/>
              <a:ext cx="4051500" cy="266400"/>
            </a:xfrm>
            <a:prstGeom prst="bentConnector3">
              <a:avLst>
                <a:gd name="adj1" fmla="val 50000"/>
              </a:avLst>
            </a:prstGeom>
            <a:noFill/>
            <a:ln w="19050" cap="flat" cmpd="sng">
              <a:solidFill>
                <a:schemeClr val="lt2"/>
              </a:solidFill>
              <a:prstDash val="dot"/>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539225" y="3100300"/>
            <a:ext cx="5378400" cy="661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7" name="Google Shape;87;p14"/>
          <p:cNvSpPr txBox="1">
            <a:spLocks noGrp="1"/>
          </p:cNvSpPr>
          <p:nvPr>
            <p:ph type="subTitle" idx="1"/>
          </p:nvPr>
        </p:nvSpPr>
        <p:spPr>
          <a:xfrm>
            <a:off x="1226400" y="1126425"/>
            <a:ext cx="66912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88" name="Google Shape;88;p14"/>
          <p:cNvSpPr/>
          <p:nvPr/>
        </p:nvSpPr>
        <p:spPr>
          <a:xfrm>
            <a:off x="-112800" y="-58325"/>
            <a:ext cx="738600" cy="7386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89" name="Google Shape;89;p14"/>
          <p:cNvCxnSpPr>
            <a:stCxn id="88" idx="6"/>
          </p:cNvCxnSpPr>
          <p:nvPr/>
        </p:nvCxnSpPr>
        <p:spPr>
          <a:xfrm rot="10800000" flipH="1">
            <a:off x="625800" y="160375"/>
            <a:ext cx="8592300" cy="150600"/>
          </a:xfrm>
          <a:prstGeom prst="bentConnector3">
            <a:avLst>
              <a:gd name="adj1" fmla="val 50000"/>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720000" y="1505400"/>
            <a:ext cx="4395600" cy="1332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5"/>
          <p:cNvSpPr txBox="1">
            <a:spLocks noGrp="1"/>
          </p:cNvSpPr>
          <p:nvPr>
            <p:ph type="subTitle" idx="1"/>
          </p:nvPr>
        </p:nvSpPr>
        <p:spPr>
          <a:xfrm>
            <a:off x="720000" y="2837975"/>
            <a:ext cx="4395600" cy="927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5"/>
          <p:cNvSpPr>
            <a:spLocks noGrp="1"/>
          </p:cNvSpPr>
          <p:nvPr>
            <p:ph type="pic" idx="2"/>
          </p:nvPr>
        </p:nvSpPr>
        <p:spPr>
          <a:xfrm>
            <a:off x="5273100" y="533875"/>
            <a:ext cx="3058500" cy="4075800"/>
          </a:xfrm>
          <a:prstGeom prst="rect">
            <a:avLst/>
          </a:prstGeom>
          <a:noFill/>
          <a:ln w="19050" cap="flat" cmpd="sng">
            <a:solidFill>
              <a:schemeClr val="lt2"/>
            </a:solidFill>
            <a:prstDash val="dot"/>
            <a:round/>
            <a:headEnd type="none" w="sm" len="sm"/>
            <a:tailEnd type="none" w="sm" len="sm"/>
          </a:ln>
        </p:spPr>
      </p:sp>
      <p:sp>
        <p:nvSpPr>
          <p:cNvPr id="94" name="Google Shape;94;p15"/>
          <p:cNvSpPr/>
          <p:nvPr/>
        </p:nvSpPr>
        <p:spPr>
          <a:xfrm>
            <a:off x="-286475" y="3876125"/>
            <a:ext cx="927300" cy="9273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95" name="Google Shape;95;p15"/>
          <p:cNvSpPr/>
          <p:nvPr/>
        </p:nvSpPr>
        <p:spPr>
          <a:xfrm>
            <a:off x="473225" y="4655875"/>
            <a:ext cx="720900" cy="7209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96" name="Google Shape;96;p15"/>
          <p:cNvCxnSpPr>
            <a:stCxn id="94" idx="1"/>
          </p:cNvCxnSpPr>
          <p:nvPr/>
        </p:nvCxnSpPr>
        <p:spPr>
          <a:xfrm rot="-5400000">
            <a:off x="-1884225" y="1706875"/>
            <a:ext cx="4038600" cy="571500"/>
          </a:xfrm>
          <a:prstGeom prst="bentConnector3">
            <a:avLst>
              <a:gd name="adj1" fmla="val 51681"/>
            </a:avLst>
          </a:prstGeom>
          <a:noFill/>
          <a:ln w="19050" cap="flat" cmpd="sng">
            <a:solidFill>
              <a:schemeClr val="lt2"/>
            </a:solidFill>
            <a:prstDash val="dot"/>
            <a:round/>
            <a:headEnd type="none" w="med" len="med"/>
            <a:tailEnd type="none" w="med" len="med"/>
          </a:ln>
        </p:spPr>
      </p:cxnSp>
      <p:cxnSp>
        <p:nvCxnSpPr>
          <p:cNvPr id="97" name="Google Shape;97;p15"/>
          <p:cNvCxnSpPr>
            <a:stCxn id="94" idx="4"/>
            <a:endCxn id="95" idx="2"/>
          </p:cNvCxnSpPr>
          <p:nvPr/>
        </p:nvCxnSpPr>
        <p:spPr>
          <a:xfrm rot="-5400000" flipH="1">
            <a:off x="218725" y="4761875"/>
            <a:ext cx="213000" cy="296100"/>
          </a:xfrm>
          <a:prstGeom prst="bentConnector2">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720000" y="1498663"/>
            <a:ext cx="3597900" cy="1235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0" name="Google Shape;100;p16"/>
          <p:cNvSpPr txBox="1">
            <a:spLocks noGrp="1"/>
          </p:cNvSpPr>
          <p:nvPr>
            <p:ph type="subTitle" idx="1"/>
          </p:nvPr>
        </p:nvSpPr>
        <p:spPr>
          <a:xfrm>
            <a:off x="720000" y="2734038"/>
            <a:ext cx="3597900" cy="91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6"/>
          <p:cNvSpPr/>
          <p:nvPr/>
        </p:nvSpPr>
        <p:spPr>
          <a:xfrm>
            <a:off x="8616000" y="4475525"/>
            <a:ext cx="720900" cy="7209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02" name="Google Shape;102;p16"/>
          <p:cNvCxnSpPr>
            <a:endCxn id="101" idx="2"/>
          </p:cNvCxnSpPr>
          <p:nvPr/>
        </p:nvCxnSpPr>
        <p:spPr>
          <a:xfrm rot="5400000">
            <a:off x="8119050" y="3703325"/>
            <a:ext cx="1629600" cy="635700"/>
          </a:xfrm>
          <a:prstGeom prst="bentConnector4">
            <a:avLst>
              <a:gd name="adj1" fmla="val 38941"/>
              <a:gd name="adj2" fmla="val 117701"/>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4837200" y="1748000"/>
            <a:ext cx="3593400" cy="695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5" name="Google Shape;105;p17"/>
          <p:cNvSpPr txBox="1">
            <a:spLocks noGrp="1"/>
          </p:cNvSpPr>
          <p:nvPr>
            <p:ph type="subTitle" idx="1"/>
          </p:nvPr>
        </p:nvSpPr>
        <p:spPr>
          <a:xfrm>
            <a:off x="4837375" y="2443050"/>
            <a:ext cx="3593400" cy="957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7"/>
          <p:cNvSpPr/>
          <p:nvPr/>
        </p:nvSpPr>
        <p:spPr>
          <a:xfrm>
            <a:off x="239450" y="-73475"/>
            <a:ext cx="720900" cy="7209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07" name="Google Shape;107;p17"/>
          <p:cNvCxnSpPr>
            <a:endCxn id="106" idx="2"/>
          </p:cNvCxnSpPr>
          <p:nvPr/>
        </p:nvCxnSpPr>
        <p:spPr>
          <a:xfrm>
            <a:off x="-56650" y="73975"/>
            <a:ext cx="296100" cy="213000"/>
          </a:xfrm>
          <a:prstGeom prst="bentConnector3">
            <a:avLst>
              <a:gd name="adj1" fmla="val 50000"/>
            </a:avLst>
          </a:prstGeom>
          <a:noFill/>
          <a:ln w="19050" cap="flat" cmpd="sng">
            <a:solidFill>
              <a:schemeClr val="lt2"/>
            </a:solidFill>
            <a:prstDash val="dot"/>
            <a:round/>
            <a:headEnd type="none" w="med" len="med"/>
            <a:tailEnd type="none" w="med" len="med"/>
          </a:ln>
        </p:spPr>
      </p:cxnSp>
      <p:sp>
        <p:nvSpPr>
          <p:cNvPr id="108" name="Google Shape;108;p17"/>
          <p:cNvSpPr/>
          <p:nvPr/>
        </p:nvSpPr>
        <p:spPr>
          <a:xfrm>
            <a:off x="-274925" y="761525"/>
            <a:ext cx="861300" cy="8613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09" name="Google Shape;109;p17"/>
          <p:cNvCxnSpPr>
            <a:stCxn id="106" idx="4"/>
            <a:endCxn id="108" idx="6"/>
          </p:cNvCxnSpPr>
          <p:nvPr/>
        </p:nvCxnSpPr>
        <p:spPr>
          <a:xfrm rot="5400000">
            <a:off x="320750" y="913075"/>
            <a:ext cx="544800" cy="13500"/>
          </a:xfrm>
          <a:prstGeom prst="bentConnector2">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8"/>
          <p:cNvSpPr txBox="1">
            <a:spLocks noGrp="1"/>
          </p:cNvSpPr>
          <p:nvPr>
            <p:ph type="subTitle" idx="1"/>
          </p:nvPr>
        </p:nvSpPr>
        <p:spPr>
          <a:xfrm>
            <a:off x="5060076" y="2885575"/>
            <a:ext cx="2742300" cy="111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8"/>
          <p:cNvSpPr txBox="1">
            <a:spLocks noGrp="1"/>
          </p:cNvSpPr>
          <p:nvPr>
            <p:ph type="subTitle" idx="2"/>
          </p:nvPr>
        </p:nvSpPr>
        <p:spPr>
          <a:xfrm>
            <a:off x="1341624" y="2885575"/>
            <a:ext cx="2742300" cy="1119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8"/>
          <p:cNvSpPr txBox="1">
            <a:spLocks noGrp="1"/>
          </p:cNvSpPr>
          <p:nvPr>
            <p:ph type="subTitle" idx="3"/>
          </p:nvPr>
        </p:nvSpPr>
        <p:spPr>
          <a:xfrm>
            <a:off x="1341624" y="2326675"/>
            <a:ext cx="274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15" name="Google Shape;115;p18"/>
          <p:cNvSpPr txBox="1">
            <a:spLocks noGrp="1"/>
          </p:cNvSpPr>
          <p:nvPr>
            <p:ph type="subTitle" idx="4"/>
          </p:nvPr>
        </p:nvSpPr>
        <p:spPr>
          <a:xfrm>
            <a:off x="5060076" y="2326675"/>
            <a:ext cx="27423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16" name="Google Shape;116;p18"/>
          <p:cNvSpPr/>
          <p:nvPr/>
        </p:nvSpPr>
        <p:spPr>
          <a:xfrm>
            <a:off x="-591775" y="4168225"/>
            <a:ext cx="1305000" cy="13050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17" name="Google Shape;117;p18"/>
          <p:cNvCxnSpPr>
            <a:stCxn id="116" idx="1"/>
          </p:cNvCxnSpPr>
          <p:nvPr/>
        </p:nvCxnSpPr>
        <p:spPr>
          <a:xfrm rot="-5400000">
            <a:off x="-2275062" y="1894838"/>
            <a:ext cx="4338900" cy="590100"/>
          </a:xfrm>
          <a:prstGeom prst="bentConnector3">
            <a:avLst>
              <a:gd name="adj1" fmla="val 52202"/>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 name="Google Shape;120;p19"/>
          <p:cNvSpPr txBox="1">
            <a:spLocks noGrp="1"/>
          </p:cNvSpPr>
          <p:nvPr>
            <p:ph type="subTitle" idx="1"/>
          </p:nvPr>
        </p:nvSpPr>
        <p:spPr>
          <a:xfrm>
            <a:off x="4795325" y="1704975"/>
            <a:ext cx="3525300" cy="2269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hlink"/>
              </a:buClr>
              <a:buSzPts val="1400"/>
              <a:buFont typeface="Anaheim"/>
              <a:buChar char="●"/>
              <a:defRPr b="0"/>
            </a:lvl1pPr>
            <a:lvl2pPr lvl="1" algn="ctr" rtl="0">
              <a:lnSpc>
                <a:spcPct val="100000"/>
              </a:lnSpc>
              <a:spcBef>
                <a:spcPts val="0"/>
              </a:spcBef>
              <a:spcAft>
                <a:spcPts val="0"/>
              </a:spcAft>
              <a:buClr>
                <a:schemeClr val="hlink"/>
              </a:buClr>
              <a:buSzPts val="1400"/>
              <a:buFont typeface="Anaheim"/>
              <a:buChar char="○"/>
              <a:defRPr/>
            </a:lvl2pPr>
            <a:lvl3pPr lvl="2" algn="ctr" rtl="0">
              <a:lnSpc>
                <a:spcPct val="100000"/>
              </a:lnSpc>
              <a:spcBef>
                <a:spcPts val="0"/>
              </a:spcBef>
              <a:spcAft>
                <a:spcPts val="0"/>
              </a:spcAft>
              <a:buClr>
                <a:schemeClr val="hlink"/>
              </a:buClr>
              <a:buSzPts val="1400"/>
              <a:buFont typeface="Anaheim"/>
              <a:buChar char="■"/>
              <a:defRPr/>
            </a:lvl3pPr>
            <a:lvl4pPr lvl="3" algn="ctr" rtl="0">
              <a:lnSpc>
                <a:spcPct val="100000"/>
              </a:lnSpc>
              <a:spcBef>
                <a:spcPts val="0"/>
              </a:spcBef>
              <a:spcAft>
                <a:spcPts val="0"/>
              </a:spcAft>
              <a:buClr>
                <a:schemeClr val="hlink"/>
              </a:buClr>
              <a:buSzPts val="1400"/>
              <a:buFont typeface="Anaheim"/>
              <a:buChar char="●"/>
              <a:defRPr/>
            </a:lvl4pPr>
            <a:lvl5pPr lvl="4" algn="ctr" rtl="0">
              <a:lnSpc>
                <a:spcPct val="100000"/>
              </a:lnSpc>
              <a:spcBef>
                <a:spcPts val="0"/>
              </a:spcBef>
              <a:spcAft>
                <a:spcPts val="0"/>
              </a:spcAft>
              <a:buClr>
                <a:schemeClr val="hlink"/>
              </a:buClr>
              <a:buSzPts val="1400"/>
              <a:buFont typeface="Anaheim"/>
              <a:buChar char="○"/>
              <a:defRPr/>
            </a:lvl5pPr>
            <a:lvl6pPr lvl="5" algn="ctr" rtl="0">
              <a:lnSpc>
                <a:spcPct val="100000"/>
              </a:lnSpc>
              <a:spcBef>
                <a:spcPts val="0"/>
              </a:spcBef>
              <a:spcAft>
                <a:spcPts val="0"/>
              </a:spcAft>
              <a:buClr>
                <a:schemeClr val="hlink"/>
              </a:buClr>
              <a:buSzPts val="1400"/>
              <a:buFont typeface="Anaheim"/>
              <a:buChar char="■"/>
              <a:defRPr/>
            </a:lvl6pPr>
            <a:lvl7pPr lvl="6" algn="ctr" rtl="0">
              <a:lnSpc>
                <a:spcPct val="100000"/>
              </a:lnSpc>
              <a:spcBef>
                <a:spcPts val="0"/>
              </a:spcBef>
              <a:spcAft>
                <a:spcPts val="0"/>
              </a:spcAft>
              <a:buClr>
                <a:schemeClr val="hlink"/>
              </a:buClr>
              <a:buSzPts val="1400"/>
              <a:buFont typeface="Anaheim"/>
              <a:buChar char="●"/>
              <a:defRPr/>
            </a:lvl7pPr>
            <a:lvl8pPr lvl="7" algn="ctr" rtl="0">
              <a:lnSpc>
                <a:spcPct val="100000"/>
              </a:lnSpc>
              <a:spcBef>
                <a:spcPts val="0"/>
              </a:spcBef>
              <a:spcAft>
                <a:spcPts val="0"/>
              </a:spcAft>
              <a:buClr>
                <a:schemeClr val="hlink"/>
              </a:buClr>
              <a:buSzPts val="1400"/>
              <a:buFont typeface="Anaheim"/>
              <a:buChar char="○"/>
              <a:defRPr/>
            </a:lvl8pPr>
            <a:lvl9pPr lvl="8" algn="ctr" rtl="0">
              <a:lnSpc>
                <a:spcPct val="100000"/>
              </a:lnSpc>
              <a:spcBef>
                <a:spcPts val="0"/>
              </a:spcBef>
              <a:spcAft>
                <a:spcPts val="0"/>
              </a:spcAft>
              <a:buClr>
                <a:schemeClr val="hlink"/>
              </a:buClr>
              <a:buSzPts val="1400"/>
              <a:buFont typeface="Anaheim"/>
              <a:buChar char="■"/>
              <a:defRPr/>
            </a:lvl9pPr>
          </a:lstStyle>
          <a:p>
            <a:endParaRPr/>
          </a:p>
        </p:txBody>
      </p:sp>
      <p:sp>
        <p:nvSpPr>
          <p:cNvPr id="121" name="Google Shape;121;p19"/>
          <p:cNvSpPr txBox="1">
            <a:spLocks noGrp="1"/>
          </p:cNvSpPr>
          <p:nvPr>
            <p:ph type="subTitle" idx="2"/>
          </p:nvPr>
        </p:nvSpPr>
        <p:spPr>
          <a:xfrm>
            <a:off x="823375" y="1704975"/>
            <a:ext cx="3525300" cy="226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hlink"/>
              </a:buClr>
              <a:buSzPts val="1400"/>
              <a:buFont typeface="Anaheim"/>
              <a:buChar char="●"/>
              <a:defRPr b="0"/>
            </a:lvl1pPr>
            <a:lvl2pPr lvl="1" algn="ctr" rtl="0">
              <a:lnSpc>
                <a:spcPct val="100000"/>
              </a:lnSpc>
              <a:spcBef>
                <a:spcPts val="0"/>
              </a:spcBef>
              <a:spcAft>
                <a:spcPts val="0"/>
              </a:spcAft>
              <a:buClr>
                <a:schemeClr val="hlink"/>
              </a:buClr>
              <a:buSzPts val="1400"/>
              <a:buFont typeface="Anaheim"/>
              <a:buChar char="○"/>
              <a:defRPr/>
            </a:lvl2pPr>
            <a:lvl3pPr lvl="2" algn="ctr" rtl="0">
              <a:lnSpc>
                <a:spcPct val="100000"/>
              </a:lnSpc>
              <a:spcBef>
                <a:spcPts val="0"/>
              </a:spcBef>
              <a:spcAft>
                <a:spcPts val="0"/>
              </a:spcAft>
              <a:buClr>
                <a:schemeClr val="hlink"/>
              </a:buClr>
              <a:buSzPts val="1400"/>
              <a:buFont typeface="Anaheim"/>
              <a:buChar char="■"/>
              <a:defRPr/>
            </a:lvl3pPr>
            <a:lvl4pPr lvl="3" algn="ctr" rtl="0">
              <a:lnSpc>
                <a:spcPct val="100000"/>
              </a:lnSpc>
              <a:spcBef>
                <a:spcPts val="0"/>
              </a:spcBef>
              <a:spcAft>
                <a:spcPts val="0"/>
              </a:spcAft>
              <a:buClr>
                <a:schemeClr val="hlink"/>
              </a:buClr>
              <a:buSzPts val="1400"/>
              <a:buFont typeface="Anaheim"/>
              <a:buChar char="●"/>
              <a:defRPr/>
            </a:lvl4pPr>
            <a:lvl5pPr lvl="4" algn="ctr" rtl="0">
              <a:lnSpc>
                <a:spcPct val="100000"/>
              </a:lnSpc>
              <a:spcBef>
                <a:spcPts val="0"/>
              </a:spcBef>
              <a:spcAft>
                <a:spcPts val="0"/>
              </a:spcAft>
              <a:buClr>
                <a:schemeClr val="hlink"/>
              </a:buClr>
              <a:buSzPts val="1400"/>
              <a:buFont typeface="Anaheim"/>
              <a:buChar char="○"/>
              <a:defRPr/>
            </a:lvl5pPr>
            <a:lvl6pPr lvl="5" algn="ctr" rtl="0">
              <a:lnSpc>
                <a:spcPct val="100000"/>
              </a:lnSpc>
              <a:spcBef>
                <a:spcPts val="0"/>
              </a:spcBef>
              <a:spcAft>
                <a:spcPts val="0"/>
              </a:spcAft>
              <a:buClr>
                <a:schemeClr val="hlink"/>
              </a:buClr>
              <a:buSzPts val="1400"/>
              <a:buFont typeface="Anaheim"/>
              <a:buChar char="■"/>
              <a:defRPr/>
            </a:lvl6pPr>
            <a:lvl7pPr lvl="6" algn="ctr" rtl="0">
              <a:lnSpc>
                <a:spcPct val="100000"/>
              </a:lnSpc>
              <a:spcBef>
                <a:spcPts val="0"/>
              </a:spcBef>
              <a:spcAft>
                <a:spcPts val="0"/>
              </a:spcAft>
              <a:buClr>
                <a:schemeClr val="hlink"/>
              </a:buClr>
              <a:buSzPts val="1400"/>
              <a:buFont typeface="Anaheim"/>
              <a:buChar char="●"/>
              <a:defRPr/>
            </a:lvl7pPr>
            <a:lvl8pPr lvl="7" algn="ctr" rtl="0">
              <a:lnSpc>
                <a:spcPct val="100000"/>
              </a:lnSpc>
              <a:spcBef>
                <a:spcPts val="0"/>
              </a:spcBef>
              <a:spcAft>
                <a:spcPts val="0"/>
              </a:spcAft>
              <a:buClr>
                <a:schemeClr val="hlink"/>
              </a:buClr>
              <a:buSzPts val="1400"/>
              <a:buFont typeface="Anaheim"/>
              <a:buChar char="○"/>
              <a:defRPr/>
            </a:lvl8pPr>
            <a:lvl9pPr lvl="8" algn="ctr" rtl="0">
              <a:lnSpc>
                <a:spcPct val="100000"/>
              </a:lnSpc>
              <a:spcBef>
                <a:spcPts val="0"/>
              </a:spcBef>
              <a:spcAft>
                <a:spcPts val="0"/>
              </a:spcAft>
              <a:buClr>
                <a:schemeClr val="hlink"/>
              </a:buClr>
              <a:buSzPts val="1400"/>
              <a:buFont typeface="Anaheim"/>
              <a:buChar char="■"/>
              <a:defRPr/>
            </a:lvl9pPr>
          </a:lstStyle>
          <a:p>
            <a:endParaRPr/>
          </a:p>
        </p:txBody>
      </p:sp>
      <p:grpSp>
        <p:nvGrpSpPr>
          <p:cNvPr id="122" name="Google Shape;122;p19"/>
          <p:cNvGrpSpPr/>
          <p:nvPr/>
        </p:nvGrpSpPr>
        <p:grpSpPr>
          <a:xfrm>
            <a:off x="13550" y="3964625"/>
            <a:ext cx="9841250" cy="1380900"/>
            <a:chOff x="13550" y="3964625"/>
            <a:chExt cx="9841250" cy="1380900"/>
          </a:xfrm>
        </p:grpSpPr>
        <p:sp>
          <p:nvSpPr>
            <p:cNvPr id="123" name="Google Shape;123;p19"/>
            <p:cNvSpPr/>
            <p:nvPr/>
          </p:nvSpPr>
          <p:spPr>
            <a:xfrm>
              <a:off x="8473900" y="3964625"/>
              <a:ext cx="1380900" cy="13809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24" name="Google Shape;124;p19"/>
            <p:cNvCxnSpPr/>
            <p:nvPr/>
          </p:nvCxnSpPr>
          <p:spPr>
            <a:xfrm flipH="1">
              <a:off x="13550" y="4906625"/>
              <a:ext cx="8520600" cy="396600"/>
            </a:xfrm>
            <a:prstGeom prst="bentConnector3">
              <a:avLst>
                <a:gd name="adj1" fmla="val 50000"/>
              </a:avLst>
            </a:prstGeom>
            <a:noFill/>
            <a:ln w="19050" cap="flat" cmpd="sng">
              <a:solidFill>
                <a:schemeClr val="lt2"/>
              </a:solidFill>
              <a:prstDash val="dot"/>
              <a:round/>
              <a:headEnd type="none" w="med" len="med"/>
              <a:tailEnd type="none" w="med" len="med"/>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20"/>
          <p:cNvSpPr txBox="1">
            <a:spLocks noGrp="1"/>
          </p:cNvSpPr>
          <p:nvPr>
            <p:ph type="subTitle" idx="1"/>
          </p:nvPr>
        </p:nvSpPr>
        <p:spPr>
          <a:xfrm>
            <a:off x="828827" y="3084853"/>
            <a:ext cx="22404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0"/>
          <p:cNvSpPr txBox="1">
            <a:spLocks noGrp="1"/>
          </p:cNvSpPr>
          <p:nvPr>
            <p:ph type="subTitle" idx="2"/>
          </p:nvPr>
        </p:nvSpPr>
        <p:spPr>
          <a:xfrm>
            <a:off x="3451800" y="3084853"/>
            <a:ext cx="22404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0"/>
          <p:cNvSpPr txBox="1">
            <a:spLocks noGrp="1"/>
          </p:cNvSpPr>
          <p:nvPr>
            <p:ph type="subTitle" idx="3"/>
          </p:nvPr>
        </p:nvSpPr>
        <p:spPr>
          <a:xfrm>
            <a:off x="6074773" y="3084853"/>
            <a:ext cx="22404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20"/>
          <p:cNvSpPr txBox="1">
            <a:spLocks noGrp="1"/>
          </p:cNvSpPr>
          <p:nvPr>
            <p:ph type="subTitle" idx="4"/>
          </p:nvPr>
        </p:nvSpPr>
        <p:spPr>
          <a:xfrm>
            <a:off x="828827" y="2429325"/>
            <a:ext cx="22404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31" name="Google Shape;131;p20"/>
          <p:cNvSpPr txBox="1">
            <a:spLocks noGrp="1"/>
          </p:cNvSpPr>
          <p:nvPr>
            <p:ph type="subTitle" idx="5"/>
          </p:nvPr>
        </p:nvSpPr>
        <p:spPr>
          <a:xfrm>
            <a:off x="3451800" y="2429325"/>
            <a:ext cx="22404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32" name="Google Shape;132;p20"/>
          <p:cNvSpPr txBox="1">
            <a:spLocks noGrp="1"/>
          </p:cNvSpPr>
          <p:nvPr>
            <p:ph type="subTitle" idx="6"/>
          </p:nvPr>
        </p:nvSpPr>
        <p:spPr>
          <a:xfrm>
            <a:off x="6074773" y="2429325"/>
            <a:ext cx="22404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33" name="Google Shape;133;p20"/>
          <p:cNvSpPr/>
          <p:nvPr/>
        </p:nvSpPr>
        <p:spPr>
          <a:xfrm>
            <a:off x="8424000" y="-393875"/>
            <a:ext cx="1305000" cy="13050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34" name="Google Shape;134;p20"/>
          <p:cNvCxnSpPr>
            <a:endCxn id="133" idx="2"/>
          </p:cNvCxnSpPr>
          <p:nvPr/>
        </p:nvCxnSpPr>
        <p:spPr>
          <a:xfrm>
            <a:off x="-235200" y="-105275"/>
            <a:ext cx="8659200" cy="363900"/>
          </a:xfrm>
          <a:prstGeom prst="bentConnector3">
            <a:avLst>
              <a:gd name="adj1" fmla="val 50000"/>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4425" y="2115425"/>
            <a:ext cx="5067600" cy="151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964425" y="787550"/>
            <a:ext cx="1245000" cy="927000"/>
          </a:xfrm>
          <a:prstGeom prst="rect">
            <a:avLst/>
          </a:prstGeom>
          <a:solidFill>
            <a:schemeClr val="lt1"/>
          </a:solidFill>
          <a:ln w="19050" cap="flat" cmpd="sng">
            <a:solidFill>
              <a:schemeClr val="lt2"/>
            </a:solidFill>
            <a:prstDash val="dot"/>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Clr>
                <a:schemeClr val="lt1"/>
              </a:buClr>
              <a:buSzPts val="6000"/>
              <a:buNone/>
              <a:defRPr sz="54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964425" y="3777575"/>
            <a:ext cx="50676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21"/>
          <p:cNvSpPr txBox="1">
            <a:spLocks noGrp="1"/>
          </p:cNvSpPr>
          <p:nvPr>
            <p:ph type="subTitle" idx="1"/>
          </p:nvPr>
        </p:nvSpPr>
        <p:spPr>
          <a:xfrm>
            <a:off x="2095773" y="1868339"/>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21"/>
          <p:cNvSpPr txBox="1">
            <a:spLocks noGrp="1"/>
          </p:cNvSpPr>
          <p:nvPr>
            <p:ph type="subTitle" idx="2"/>
          </p:nvPr>
        </p:nvSpPr>
        <p:spPr>
          <a:xfrm>
            <a:off x="5753327" y="1868339"/>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1"/>
          <p:cNvSpPr txBox="1">
            <a:spLocks noGrp="1"/>
          </p:cNvSpPr>
          <p:nvPr>
            <p:ph type="subTitle" idx="3"/>
          </p:nvPr>
        </p:nvSpPr>
        <p:spPr>
          <a:xfrm>
            <a:off x="2095773" y="370209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subTitle" idx="4"/>
          </p:nvPr>
        </p:nvSpPr>
        <p:spPr>
          <a:xfrm>
            <a:off x="5753327" y="370209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21"/>
          <p:cNvSpPr txBox="1">
            <a:spLocks noGrp="1"/>
          </p:cNvSpPr>
          <p:nvPr>
            <p:ph type="subTitle" idx="5"/>
          </p:nvPr>
        </p:nvSpPr>
        <p:spPr>
          <a:xfrm>
            <a:off x="2095773" y="152410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42" name="Google Shape;142;p21"/>
          <p:cNvSpPr txBox="1">
            <a:spLocks noGrp="1"/>
          </p:cNvSpPr>
          <p:nvPr>
            <p:ph type="subTitle" idx="6"/>
          </p:nvPr>
        </p:nvSpPr>
        <p:spPr>
          <a:xfrm>
            <a:off x="2095773" y="335795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43" name="Google Shape;143;p21"/>
          <p:cNvSpPr txBox="1">
            <a:spLocks noGrp="1"/>
          </p:cNvSpPr>
          <p:nvPr>
            <p:ph type="subTitle" idx="7"/>
          </p:nvPr>
        </p:nvSpPr>
        <p:spPr>
          <a:xfrm>
            <a:off x="5753323" y="152410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44" name="Google Shape;144;p21"/>
          <p:cNvSpPr txBox="1">
            <a:spLocks noGrp="1"/>
          </p:cNvSpPr>
          <p:nvPr>
            <p:ph type="subTitle" idx="8"/>
          </p:nvPr>
        </p:nvSpPr>
        <p:spPr>
          <a:xfrm>
            <a:off x="5753323" y="335795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45" name="Google Shape;145;p21"/>
          <p:cNvSpPr/>
          <p:nvPr/>
        </p:nvSpPr>
        <p:spPr>
          <a:xfrm rot="486665">
            <a:off x="-404658" y="3541847"/>
            <a:ext cx="1022731" cy="1022731"/>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46" name="Google Shape;146;p21"/>
          <p:cNvCxnSpPr>
            <a:stCxn id="145" idx="0"/>
          </p:cNvCxnSpPr>
          <p:nvPr/>
        </p:nvCxnSpPr>
        <p:spPr>
          <a:xfrm rot="-5400000">
            <a:off x="3085258" y="-2644137"/>
            <a:ext cx="3284700" cy="9097500"/>
          </a:xfrm>
          <a:prstGeom prst="bentConnector2">
            <a:avLst/>
          </a:prstGeom>
          <a:noFill/>
          <a:ln w="19050" cap="flat" cmpd="sng">
            <a:solidFill>
              <a:schemeClr val="lt2"/>
            </a:solidFill>
            <a:prstDash val="dot"/>
            <a:round/>
            <a:headEnd type="none" w="med" len="med"/>
            <a:tailEnd type="none" w="med" len="med"/>
          </a:ln>
        </p:spPr>
      </p:cxnSp>
      <p:sp>
        <p:nvSpPr>
          <p:cNvPr id="147" name="Google Shape;147;p21"/>
          <p:cNvSpPr/>
          <p:nvPr/>
        </p:nvSpPr>
        <p:spPr>
          <a:xfrm>
            <a:off x="-130875" y="4604000"/>
            <a:ext cx="1212900" cy="12129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48" name="Google Shape;148;p21"/>
          <p:cNvCxnSpPr>
            <a:endCxn id="147" idx="1"/>
          </p:cNvCxnSpPr>
          <p:nvPr/>
        </p:nvCxnSpPr>
        <p:spPr>
          <a:xfrm rot="5400000">
            <a:off x="-31700" y="4643175"/>
            <a:ext cx="216900" cy="60000"/>
          </a:xfrm>
          <a:prstGeom prst="bentConnector3">
            <a:avLst>
              <a:gd name="adj1" fmla="val 9054"/>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 name="Google Shape;151;p22"/>
          <p:cNvSpPr txBox="1">
            <a:spLocks noGrp="1"/>
          </p:cNvSpPr>
          <p:nvPr>
            <p:ph type="subTitle" idx="1"/>
          </p:nvPr>
        </p:nvSpPr>
        <p:spPr>
          <a:xfrm>
            <a:off x="955025" y="1989827"/>
            <a:ext cx="2074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2"/>
          <p:cNvSpPr txBox="1">
            <a:spLocks noGrp="1"/>
          </p:cNvSpPr>
          <p:nvPr>
            <p:ph type="subTitle" idx="2"/>
          </p:nvPr>
        </p:nvSpPr>
        <p:spPr>
          <a:xfrm>
            <a:off x="3534899" y="1989827"/>
            <a:ext cx="2074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subTitle" idx="3"/>
          </p:nvPr>
        </p:nvSpPr>
        <p:spPr>
          <a:xfrm>
            <a:off x="955025" y="3633200"/>
            <a:ext cx="2074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2"/>
          <p:cNvSpPr txBox="1">
            <a:spLocks noGrp="1"/>
          </p:cNvSpPr>
          <p:nvPr>
            <p:ph type="subTitle" idx="4"/>
          </p:nvPr>
        </p:nvSpPr>
        <p:spPr>
          <a:xfrm>
            <a:off x="3534899" y="3633200"/>
            <a:ext cx="2074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2"/>
          <p:cNvSpPr txBox="1">
            <a:spLocks noGrp="1"/>
          </p:cNvSpPr>
          <p:nvPr>
            <p:ph type="subTitle" idx="5"/>
          </p:nvPr>
        </p:nvSpPr>
        <p:spPr>
          <a:xfrm>
            <a:off x="6114773" y="1989827"/>
            <a:ext cx="2074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2"/>
          <p:cNvSpPr txBox="1">
            <a:spLocks noGrp="1"/>
          </p:cNvSpPr>
          <p:nvPr>
            <p:ph type="subTitle" idx="6"/>
          </p:nvPr>
        </p:nvSpPr>
        <p:spPr>
          <a:xfrm>
            <a:off x="6114773" y="3633200"/>
            <a:ext cx="2074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2"/>
          <p:cNvSpPr txBox="1">
            <a:spLocks noGrp="1"/>
          </p:cNvSpPr>
          <p:nvPr>
            <p:ph type="subTitle" idx="7"/>
          </p:nvPr>
        </p:nvSpPr>
        <p:spPr>
          <a:xfrm>
            <a:off x="955925" y="1649625"/>
            <a:ext cx="2072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58" name="Google Shape;158;p22"/>
          <p:cNvSpPr txBox="1">
            <a:spLocks noGrp="1"/>
          </p:cNvSpPr>
          <p:nvPr>
            <p:ph type="subTitle" idx="8"/>
          </p:nvPr>
        </p:nvSpPr>
        <p:spPr>
          <a:xfrm>
            <a:off x="3535799" y="1649625"/>
            <a:ext cx="2072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59" name="Google Shape;159;p22"/>
          <p:cNvSpPr txBox="1">
            <a:spLocks noGrp="1"/>
          </p:cNvSpPr>
          <p:nvPr>
            <p:ph type="subTitle" idx="9"/>
          </p:nvPr>
        </p:nvSpPr>
        <p:spPr>
          <a:xfrm>
            <a:off x="6115673" y="1649625"/>
            <a:ext cx="2072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60" name="Google Shape;160;p22"/>
          <p:cNvSpPr txBox="1">
            <a:spLocks noGrp="1"/>
          </p:cNvSpPr>
          <p:nvPr>
            <p:ph type="subTitle" idx="13"/>
          </p:nvPr>
        </p:nvSpPr>
        <p:spPr>
          <a:xfrm>
            <a:off x="955925" y="3292973"/>
            <a:ext cx="2072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61" name="Google Shape;161;p22"/>
          <p:cNvSpPr txBox="1">
            <a:spLocks noGrp="1"/>
          </p:cNvSpPr>
          <p:nvPr>
            <p:ph type="subTitle" idx="14"/>
          </p:nvPr>
        </p:nvSpPr>
        <p:spPr>
          <a:xfrm>
            <a:off x="3535799" y="3292973"/>
            <a:ext cx="2072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62" name="Google Shape;162;p22"/>
          <p:cNvSpPr txBox="1">
            <a:spLocks noGrp="1"/>
          </p:cNvSpPr>
          <p:nvPr>
            <p:ph type="subTitle" idx="15"/>
          </p:nvPr>
        </p:nvSpPr>
        <p:spPr>
          <a:xfrm>
            <a:off x="6115673" y="3292973"/>
            <a:ext cx="2072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163" name="Google Shape;163;p22"/>
          <p:cNvSpPr/>
          <p:nvPr/>
        </p:nvSpPr>
        <p:spPr>
          <a:xfrm>
            <a:off x="8519750" y="3633200"/>
            <a:ext cx="1022700" cy="10227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164" name="Google Shape;164;p22"/>
          <p:cNvSpPr/>
          <p:nvPr/>
        </p:nvSpPr>
        <p:spPr>
          <a:xfrm>
            <a:off x="-404550" y="-120250"/>
            <a:ext cx="1022700" cy="10227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65" name="Google Shape;165;p22"/>
          <p:cNvCxnSpPr/>
          <p:nvPr/>
        </p:nvCxnSpPr>
        <p:spPr>
          <a:xfrm rot="10800000" flipH="1">
            <a:off x="658400" y="-75300"/>
            <a:ext cx="8606700" cy="337800"/>
          </a:xfrm>
          <a:prstGeom prst="bentConnector3">
            <a:avLst>
              <a:gd name="adj1" fmla="val 50000"/>
            </a:avLst>
          </a:prstGeom>
          <a:noFill/>
          <a:ln w="19050" cap="flat" cmpd="sng">
            <a:solidFill>
              <a:schemeClr val="lt2"/>
            </a:solidFill>
            <a:prstDash val="dot"/>
            <a:round/>
            <a:headEnd type="none" w="med" len="med"/>
            <a:tailEnd type="none" w="med" len="med"/>
          </a:ln>
        </p:spPr>
      </p:cxnSp>
      <p:cxnSp>
        <p:nvCxnSpPr>
          <p:cNvPr id="166" name="Google Shape;166;p22"/>
          <p:cNvCxnSpPr>
            <a:stCxn id="163" idx="0"/>
          </p:cNvCxnSpPr>
          <p:nvPr/>
        </p:nvCxnSpPr>
        <p:spPr>
          <a:xfrm rot="-5400000">
            <a:off x="8420300" y="2788400"/>
            <a:ext cx="1455600" cy="234000"/>
          </a:xfrm>
          <a:prstGeom prst="bentConnector3">
            <a:avLst>
              <a:gd name="adj1" fmla="val 50000"/>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67"/>
        <p:cNvGrpSpPr/>
        <p:nvPr/>
      </p:nvGrpSpPr>
      <p:grpSpPr>
        <a:xfrm>
          <a:off x="0" y="0"/>
          <a:ext cx="0" cy="0"/>
          <a:chOff x="0" y="0"/>
          <a:chExt cx="0" cy="0"/>
        </a:xfrm>
      </p:grpSpPr>
      <p:sp>
        <p:nvSpPr>
          <p:cNvPr id="168" name="Google Shape;168;p23"/>
          <p:cNvSpPr txBox="1">
            <a:spLocks noGrp="1"/>
          </p:cNvSpPr>
          <p:nvPr>
            <p:ph type="title" hasCustomPrompt="1"/>
          </p:nvPr>
        </p:nvSpPr>
        <p:spPr>
          <a:xfrm>
            <a:off x="2223600" y="691899"/>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9" name="Google Shape;169;p23"/>
          <p:cNvSpPr txBox="1">
            <a:spLocks noGrp="1"/>
          </p:cNvSpPr>
          <p:nvPr>
            <p:ph type="subTitle" idx="1"/>
          </p:nvPr>
        </p:nvSpPr>
        <p:spPr>
          <a:xfrm>
            <a:off x="2223600" y="1304624"/>
            <a:ext cx="46968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0" name="Google Shape;170;p23"/>
          <p:cNvSpPr txBox="1">
            <a:spLocks noGrp="1"/>
          </p:cNvSpPr>
          <p:nvPr>
            <p:ph type="title" idx="2" hasCustomPrompt="1"/>
          </p:nvPr>
        </p:nvSpPr>
        <p:spPr>
          <a:xfrm>
            <a:off x="2223600" y="2120355"/>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1" name="Google Shape;171;p23"/>
          <p:cNvSpPr txBox="1">
            <a:spLocks noGrp="1"/>
          </p:cNvSpPr>
          <p:nvPr>
            <p:ph type="subTitle" idx="3"/>
          </p:nvPr>
        </p:nvSpPr>
        <p:spPr>
          <a:xfrm>
            <a:off x="2223600" y="2733075"/>
            <a:ext cx="46968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2" name="Google Shape;172;p23"/>
          <p:cNvSpPr txBox="1">
            <a:spLocks noGrp="1"/>
          </p:cNvSpPr>
          <p:nvPr>
            <p:ph type="title" idx="4" hasCustomPrompt="1"/>
          </p:nvPr>
        </p:nvSpPr>
        <p:spPr>
          <a:xfrm>
            <a:off x="2223600" y="3548811"/>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3" name="Google Shape;173;p23"/>
          <p:cNvSpPr txBox="1">
            <a:spLocks noGrp="1"/>
          </p:cNvSpPr>
          <p:nvPr>
            <p:ph type="subTitle" idx="5"/>
          </p:nvPr>
        </p:nvSpPr>
        <p:spPr>
          <a:xfrm>
            <a:off x="2223600" y="4161526"/>
            <a:ext cx="46968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74" name="Google Shape;174;p23"/>
          <p:cNvSpPr/>
          <p:nvPr/>
        </p:nvSpPr>
        <p:spPr>
          <a:xfrm>
            <a:off x="-344600" y="-53450"/>
            <a:ext cx="1022700" cy="10227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175" name="Google Shape;175;p23"/>
          <p:cNvSpPr/>
          <p:nvPr/>
        </p:nvSpPr>
        <p:spPr>
          <a:xfrm>
            <a:off x="8710525" y="3754325"/>
            <a:ext cx="1312800" cy="13128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76" name="Google Shape;176;p23"/>
          <p:cNvCxnSpPr/>
          <p:nvPr/>
        </p:nvCxnSpPr>
        <p:spPr>
          <a:xfrm rot="10800000" flipH="1">
            <a:off x="642950" y="-56650"/>
            <a:ext cx="8549700" cy="300300"/>
          </a:xfrm>
          <a:prstGeom prst="bentConnector3">
            <a:avLst>
              <a:gd name="adj1" fmla="val 50000"/>
            </a:avLst>
          </a:prstGeom>
          <a:noFill/>
          <a:ln w="19050" cap="flat" cmpd="sng">
            <a:solidFill>
              <a:schemeClr val="lt2"/>
            </a:solidFill>
            <a:prstDash val="dot"/>
            <a:round/>
            <a:headEnd type="none" w="med" len="med"/>
            <a:tailEnd type="none" w="med" len="med"/>
          </a:ln>
        </p:spPr>
      </p:cxnSp>
      <p:cxnSp>
        <p:nvCxnSpPr>
          <p:cNvPr id="177" name="Google Shape;177;p23"/>
          <p:cNvCxnSpPr>
            <a:stCxn id="175" idx="2"/>
          </p:cNvCxnSpPr>
          <p:nvPr/>
        </p:nvCxnSpPr>
        <p:spPr>
          <a:xfrm rot="10800000" flipH="1">
            <a:off x="8710525" y="2945825"/>
            <a:ext cx="788400" cy="1464900"/>
          </a:xfrm>
          <a:prstGeom prst="bentConnector4">
            <a:avLst>
              <a:gd name="adj1" fmla="val -30204"/>
              <a:gd name="adj2" fmla="val 72404"/>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24"/>
          <p:cNvSpPr/>
          <p:nvPr/>
        </p:nvSpPr>
        <p:spPr>
          <a:xfrm>
            <a:off x="8519750" y="3633200"/>
            <a:ext cx="1022700" cy="10227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181" name="Google Shape;181;p24"/>
          <p:cNvSpPr/>
          <p:nvPr/>
        </p:nvSpPr>
        <p:spPr>
          <a:xfrm>
            <a:off x="-404550" y="-120250"/>
            <a:ext cx="1022700" cy="10227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82" name="Google Shape;182;p24"/>
          <p:cNvCxnSpPr/>
          <p:nvPr/>
        </p:nvCxnSpPr>
        <p:spPr>
          <a:xfrm rot="10800000" flipH="1">
            <a:off x="602325" y="-80950"/>
            <a:ext cx="8606400" cy="324600"/>
          </a:xfrm>
          <a:prstGeom prst="bentConnector3">
            <a:avLst>
              <a:gd name="adj1" fmla="val 50000"/>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2347938" y="677525"/>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5"/>
          <p:cNvSpPr txBox="1">
            <a:spLocks noGrp="1"/>
          </p:cNvSpPr>
          <p:nvPr>
            <p:ph type="subTitle" idx="1"/>
          </p:nvPr>
        </p:nvSpPr>
        <p:spPr>
          <a:xfrm>
            <a:off x="2347900" y="1696413"/>
            <a:ext cx="4448100" cy="124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25"/>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Fira Sans"/>
                <a:ea typeface="Fira Sans"/>
                <a:cs typeface="Fira Sans"/>
                <a:sym typeface="Fira Sans"/>
              </a:rPr>
              <a:t>CREDITS:</a:t>
            </a:r>
            <a:r>
              <a:rPr lang="en" sz="1200">
                <a:solidFill>
                  <a:schemeClr val="dk1"/>
                </a:solidFill>
                <a:latin typeface="Fira Sans"/>
                <a:ea typeface="Fira Sans"/>
                <a:cs typeface="Fira Sans"/>
                <a:sym typeface="Fira Sans"/>
              </a:rPr>
              <a:t> This presentation template was created by </a:t>
            </a:r>
            <a:r>
              <a:rPr lang="en" sz="1200" b="1" u="sng">
                <a:solidFill>
                  <a:schemeClr val="dk1"/>
                </a:solidFill>
                <a:latin typeface="Fira Sans"/>
                <a:ea typeface="Fira Sans"/>
                <a:cs typeface="Fira Sans"/>
                <a:sym typeface="Fira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Fira Sans"/>
                <a:ea typeface="Fira Sans"/>
                <a:cs typeface="Fira Sans"/>
                <a:sym typeface="Fira Sans"/>
              </a:rPr>
              <a:t>, and includes icons by </a:t>
            </a:r>
            <a:r>
              <a:rPr lang="en" sz="1200" b="1" u="sng">
                <a:solidFill>
                  <a:schemeClr val="dk1"/>
                </a:solidFill>
                <a:latin typeface="Fira Sans"/>
                <a:ea typeface="Fira Sans"/>
                <a:cs typeface="Fira Sans"/>
                <a:sym typeface="Fira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Fira Sans"/>
                <a:ea typeface="Fira Sans"/>
                <a:cs typeface="Fira Sans"/>
                <a:sym typeface="Fira Sans"/>
              </a:rPr>
              <a:t>, and infographics &amp; images by </a:t>
            </a:r>
            <a:r>
              <a:rPr lang="en" sz="1200" b="1" u="sng">
                <a:solidFill>
                  <a:schemeClr val="dk1"/>
                </a:solidFill>
                <a:latin typeface="Fira Sans"/>
                <a:ea typeface="Fira Sans"/>
                <a:cs typeface="Fira Sans"/>
                <a:sym typeface="Fira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Fira Sans"/>
                <a:ea typeface="Fira Sans"/>
                <a:cs typeface="Fira Sans"/>
                <a:sym typeface="Fira Sans"/>
              </a:rPr>
              <a:t> </a:t>
            </a:r>
            <a:endParaRPr sz="1200" b="1" u="sng">
              <a:solidFill>
                <a:schemeClr val="dk1"/>
              </a:solidFill>
              <a:latin typeface="Fira Sans"/>
              <a:ea typeface="Fira Sans"/>
              <a:cs typeface="Fira Sans"/>
              <a:sym typeface="Fira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7"/>
        <p:cNvGrpSpPr/>
        <p:nvPr/>
      </p:nvGrpSpPr>
      <p:grpSpPr>
        <a:xfrm>
          <a:off x="0" y="0"/>
          <a:ext cx="0" cy="0"/>
          <a:chOff x="0" y="0"/>
          <a:chExt cx="0" cy="0"/>
        </a:xfrm>
      </p:grpSpPr>
      <p:sp>
        <p:nvSpPr>
          <p:cNvPr id="188" name="Google Shape;188;p26"/>
          <p:cNvSpPr/>
          <p:nvPr/>
        </p:nvSpPr>
        <p:spPr>
          <a:xfrm>
            <a:off x="8710525" y="3754325"/>
            <a:ext cx="1312800" cy="13128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89" name="Google Shape;189;p26"/>
          <p:cNvCxnSpPr>
            <a:stCxn id="188" idx="2"/>
          </p:cNvCxnSpPr>
          <p:nvPr/>
        </p:nvCxnSpPr>
        <p:spPr>
          <a:xfrm rot="10800000" flipH="1">
            <a:off x="8710525" y="2945825"/>
            <a:ext cx="788400" cy="1464900"/>
          </a:xfrm>
          <a:prstGeom prst="bentConnector4">
            <a:avLst>
              <a:gd name="adj1" fmla="val -30204"/>
              <a:gd name="adj2" fmla="val 72404"/>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0"/>
        <p:cNvGrpSpPr/>
        <p:nvPr/>
      </p:nvGrpSpPr>
      <p:grpSpPr>
        <a:xfrm>
          <a:off x="0" y="0"/>
          <a:ext cx="0" cy="0"/>
          <a:chOff x="0" y="0"/>
          <a:chExt cx="0" cy="0"/>
        </a:xfrm>
      </p:grpSpPr>
      <p:sp>
        <p:nvSpPr>
          <p:cNvPr id="191" name="Google Shape;191;p27"/>
          <p:cNvSpPr/>
          <p:nvPr/>
        </p:nvSpPr>
        <p:spPr>
          <a:xfrm>
            <a:off x="-404725" y="3541900"/>
            <a:ext cx="1022700" cy="10227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92" name="Google Shape;192;p27"/>
          <p:cNvCxnSpPr>
            <a:stCxn id="191" idx="0"/>
          </p:cNvCxnSpPr>
          <p:nvPr/>
        </p:nvCxnSpPr>
        <p:spPr>
          <a:xfrm rot="-5400000">
            <a:off x="2995025" y="-2661200"/>
            <a:ext cx="3314700" cy="9091500"/>
          </a:xfrm>
          <a:prstGeom prst="bentConnector2">
            <a:avLst/>
          </a:prstGeom>
          <a:noFill/>
          <a:ln w="19050" cap="flat" cmpd="sng">
            <a:solidFill>
              <a:schemeClr val="lt2"/>
            </a:solidFill>
            <a:prstDash val="dot"/>
            <a:round/>
            <a:headEnd type="none" w="med" len="med"/>
            <a:tailEnd type="none" w="med" len="med"/>
          </a:ln>
        </p:spPr>
      </p:cxnSp>
      <p:sp>
        <p:nvSpPr>
          <p:cNvPr id="193" name="Google Shape;193;p27"/>
          <p:cNvSpPr/>
          <p:nvPr/>
        </p:nvSpPr>
        <p:spPr>
          <a:xfrm>
            <a:off x="-130875" y="4604000"/>
            <a:ext cx="1212900" cy="12129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94" name="Google Shape;194;p27"/>
          <p:cNvCxnSpPr>
            <a:endCxn id="193" idx="1"/>
          </p:cNvCxnSpPr>
          <p:nvPr/>
        </p:nvCxnSpPr>
        <p:spPr>
          <a:xfrm rot="5400000">
            <a:off x="-31700" y="4643175"/>
            <a:ext cx="216900" cy="60000"/>
          </a:xfrm>
          <a:prstGeom prst="bentConnector3">
            <a:avLst>
              <a:gd name="adj1" fmla="val 9054"/>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8"/>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18" name="Google Shape;18;p4"/>
          <p:cNvSpPr/>
          <p:nvPr/>
        </p:nvSpPr>
        <p:spPr>
          <a:xfrm>
            <a:off x="8424000" y="-436575"/>
            <a:ext cx="1617000" cy="16170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19" name="Google Shape;19;p4"/>
          <p:cNvCxnSpPr>
            <a:stCxn id="18" idx="2"/>
          </p:cNvCxnSpPr>
          <p:nvPr/>
        </p:nvCxnSpPr>
        <p:spPr>
          <a:xfrm rot="10800000">
            <a:off x="0" y="197925"/>
            <a:ext cx="8424000" cy="174000"/>
          </a:xfrm>
          <a:prstGeom prst="bentConnector3">
            <a:avLst>
              <a:gd name="adj1" fmla="val 50000"/>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5"/>
          <p:cNvSpPr txBox="1">
            <a:spLocks noGrp="1"/>
          </p:cNvSpPr>
          <p:nvPr>
            <p:ph type="subTitle" idx="1"/>
          </p:nvPr>
        </p:nvSpPr>
        <p:spPr>
          <a:xfrm>
            <a:off x="5055284" y="3696249"/>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5"/>
          <p:cNvSpPr txBox="1">
            <a:spLocks noGrp="1"/>
          </p:cNvSpPr>
          <p:nvPr>
            <p:ph type="subTitle" idx="2"/>
          </p:nvPr>
        </p:nvSpPr>
        <p:spPr>
          <a:xfrm>
            <a:off x="1583300" y="3696249"/>
            <a:ext cx="250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5"/>
          <p:cNvSpPr txBox="1">
            <a:spLocks noGrp="1"/>
          </p:cNvSpPr>
          <p:nvPr>
            <p:ph type="subTitle" idx="3"/>
          </p:nvPr>
        </p:nvSpPr>
        <p:spPr>
          <a:xfrm>
            <a:off x="5055275" y="3222100"/>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sp>
        <p:nvSpPr>
          <p:cNvPr id="25" name="Google Shape;25;p5"/>
          <p:cNvSpPr txBox="1">
            <a:spLocks noGrp="1"/>
          </p:cNvSpPr>
          <p:nvPr>
            <p:ph type="subTitle" idx="4"/>
          </p:nvPr>
        </p:nvSpPr>
        <p:spPr>
          <a:xfrm>
            <a:off x="1583075" y="3222100"/>
            <a:ext cx="2505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Anton"/>
              <a:buNone/>
              <a:defRPr sz="2400" b="1">
                <a:latin typeface="Anton"/>
                <a:ea typeface="Anton"/>
                <a:cs typeface="Anton"/>
                <a:sym typeface="Anton"/>
              </a:defRPr>
            </a:lvl2pPr>
            <a:lvl3pPr lvl="2" algn="ctr" rtl="0">
              <a:lnSpc>
                <a:spcPct val="100000"/>
              </a:lnSpc>
              <a:spcBef>
                <a:spcPts val="0"/>
              </a:spcBef>
              <a:spcAft>
                <a:spcPts val="0"/>
              </a:spcAft>
              <a:buSzPts val="2400"/>
              <a:buFont typeface="Anton"/>
              <a:buNone/>
              <a:defRPr sz="2400" b="1">
                <a:latin typeface="Anton"/>
                <a:ea typeface="Anton"/>
                <a:cs typeface="Anton"/>
                <a:sym typeface="Anton"/>
              </a:defRPr>
            </a:lvl3pPr>
            <a:lvl4pPr lvl="3" algn="ctr" rtl="0">
              <a:lnSpc>
                <a:spcPct val="100000"/>
              </a:lnSpc>
              <a:spcBef>
                <a:spcPts val="0"/>
              </a:spcBef>
              <a:spcAft>
                <a:spcPts val="0"/>
              </a:spcAft>
              <a:buSzPts val="2400"/>
              <a:buFont typeface="Anton"/>
              <a:buNone/>
              <a:defRPr sz="2400" b="1">
                <a:latin typeface="Anton"/>
                <a:ea typeface="Anton"/>
                <a:cs typeface="Anton"/>
                <a:sym typeface="Anton"/>
              </a:defRPr>
            </a:lvl4pPr>
            <a:lvl5pPr lvl="4" algn="ctr" rtl="0">
              <a:lnSpc>
                <a:spcPct val="100000"/>
              </a:lnSpc>
              <a:spcBef>
                <a:spcPts val="0"/>
              </a:spcBef>
              <a:spcAft>
                <a:spcPts val="0"/>
              </a:spcAft>
              <a:buSzPts val="2400"/>
              <a:buFont typeface="Anton"/>
              <a:buNone/>
              <a:defRPr sz="2400" b="1">
                <a:latin typeface="Anton"/>
                <a:ea typeface="Anton"/>
                <a:cs typeface="Anton"/>
                <a:sym typeface="Anton"/>
              </a:defRPr>
            </a:lvl5pPr>
            <a:lvl6pPr lvl="5" algn="ctr" rtl="0">
              <a:lnSpc>
                <a:spcPct val="100000"/>
              </a:lnSpc>
              <a:spcBef>
                <a:spcPts val="0"/>
              </a:spcBef>
              <a:spcAft>
                <a:spcPts val="0"/>
              </a:spcAft>
              <a:buSzPts val="2400"/>
              <a:buFont typeface="Anton"/>
              <a:buNone/>
              <a:defRPr sz="2400" b="1">
                <a:latin typeface="Anton"/>
                <a:ea typeface="Anton"/>
                <a:cs typeface="Anton"/>
                <a:sym typeface="Anton"/>
              </a:defRPr>
            </a:lvl6pPr>
            <a:lvl7pPr lvl="6" algn="ctr" rtl="0">
              <a:lnSpc>
                <a:spcPct val="100000"/>
              </a:lnSpc>
              <a:spcBef>
                <a:spcPts val="0"/>
              </a:spcBef>
              <a:spcAft>
                <a:spcPts val="0"/>
              </a:spcAft>
              <a:buSzPts val="2400"/>
              <a:buFont typeface="Anton"/>
              <a:buNone/>
              <a:defRPr sz="2400" b="1">
                <a:latin typeface="Anton"/>
                <a:ea typeface="Anton"/>
                <a:cs typeface="Anton"/>
                <a:sym typeface="Anton"/>
              </a:defRPr>
            </a:lvl7pPr>
            <a:lvl8pPr lvl="7" algn="ctr" rtl="0">
              <a:lnSpc>
                <a:spcPct val="100000"/>
              </a:lnSpc>
              <a:spcBef>
                <a:spcPts val="0"/>
              </a:spcBef>
              <a:spcAft>
                <a:spcPts val="0"/>
              </a:spcAft>
              <a:buSzPts val="2400"/>
              <a:buFont typeface="Anton"/>
              <a:buNone/>
              <a:defRPr sz="2400" b="1">
                <a:latin typeface="Anton"/>
                <a:ea typeface="Anton"/>
                <a:cs typeface="Anton"/>
                <a:sym typeface="Anton"/>
              </a:defRPr>
            </a:lvl8pPr>
            <a:lvl9pPr lvl="8" algn="ctr" rtl="0">
              <a:lnSpc>
                <a:spcPct val="100000"/>
              </a:lnSpc>
              <a:spcBef>
                <a:spcPts val="0"/>
              </a:spcBef>
              <a:spcAft>
                <a:spcPts val="0"/>
              </a:spcAft>
              <a:buSzPts val="2400"/>
              <a:buFont typeface="Anton"/>
              <a:buNone/>
              <a:defRPr sz="2400" b="1">
                <a:latin typeface="Anton"/>
                <a:ea typeface="Anton"/>
                <a:cs typeface="Anton"/>
                <a:sym typeface="Anton"/>
              </a:defRPr>
            </a:lvl9pPr>
          </a:lstStyle>
          <a:p>
            <a:endParaRPr/>
          </a:p>
        </p:txBody>
      </p:sp>
      <p:grpSp>
        <p:nvGrpSpPr>
          <p:cNvPr id="26" name="Google Shape;26;p5"/>
          <p:cNvGrpSpPr/>
          <p:nvPr/>
        </p:nvGrpSpPr>
        <p:grpSpPr>
          <a:xfrm>
            <a:off x="-258900" y="-377250"/>
            <a:ext cx="9911575" cy="5200175"/>
            <a:chOff x="-258900" y="-377250"/>
            <a:chExt cx="9911575" cy="5200175"/>
          </a:xfrm>
        </p:grpSpPr>
        <p:sp>
          <p:nvSpPr>
            <p:cNvPr id="27" name="Google Shape;27;p5"/>
            <p:cNvSpPr/>
            <p:nvPr/>
          </p:nvSpPr>
          <p:spPr>
            <a:xfrm>
              <a:off x="8390275" y="-377250"/>
              <a:ext cx="1262400" cy="12624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8" name="Google Shape;28;p5"/>
            <p:cNvSpPr/>
            <p:nvPr/>
          </p:nvSpPr>
          <p:spPr>
            <a:xfrm>
              <a:off x="-258900" y="3929825"/>
              <a:ext cx="893100" cy="8931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29" name="Google Shape;29;p5"/>
            <p:cNvCxnSpPr>
              <a:stCxn id="28" idx="0"/>
              <a:endCxn id="27" idx="2"/>
            </p:cNvCxnSpPr>
            <p:nvPr/>
          </p:nvCxnSpPr>
          <p:spPr>
            <a:xfrm rot="-5400000">
              <a:off x="2451000" y="-2009425"/>
              <a:ext cx="3675900" cy="8202600"/>
            </a:xfrm>
            <a:prstGeom prst="bentConnector2">
              <a:avLst/>
            </a:prstGeom>
            <a:noFill/>
            <a:ln w="19050" cap="flat" cmpd="sng">
              <a:solidFill>
                <a:schemeClr val="lt2"/>
              </a:solidFill>
              <a:prstDash val="dot"/>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6"/>
          <p:cNvSpPr/>
          <p:nvPr/>
        </p:nvSpPr>
        <p:spPr>
          <a:xfrm>
            <a:off x="8424000" y="-512775"/>
            <a:ext cx="1617000" cy="16170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33" name="Google Shape;33;p6"/>
          <p:cNvCxnSpPr>
            <a:stCxn id="32" idx="2"/>
          </p:cNvCxnSpPr>
          <p:nvPr/>
        </p:nvCxnSpPr>
        <p:spPr>
          <a:xfrm rot="10800000">
            <a:off x="-32400" y="-132975"/>
            <a:ext cx="8456400" cy="428700"/>
          </a:xfrm>
          <a:prstGeom prst="bentConnector3">
            <a:avLst>
              <a:gd name="adj1" fmla="val 50000"/>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7"/>
          <p:cNvSpPr txBox="1">
            <a:spLocks noGrp="1"/>
          </p:cNvSpPr>
          <p:nvPr>
            <p:ph type="subTitle" idx="1"/>
          </p:nvPr>
        </p:nvSpPr>
        <p:spPr>
          <a:xfrm>
            <a:off x="720000" y="1740625"/>
            <a:ext cx="4294800" cy="21306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Font typeface="La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37" name="Google Shape;37;p7"/>
          <p:cNvGrpSpPr/>
          <p:nvPr/>
        </p:nvGrpSpPr>
        <p:grpSpPr>
          <a:xfrm>
            <a:off x="-258900" y="-377250"/>
            <a:ext cx="9911575" cy="5200175"/>
            <a:chOff x="-258900" y="-377250"/>
            <a:chExt cx="9911575" cy="5200175"/>
          </a:xfrm>
        </p:grpSpPr>
        <p:sp>
          <p:nvSpPr>
            <p:cNvPr id="38" name="Google Shape;38;p7"/>
            <p:cNvSpPr/>
            <p:nvPr/>
          </p:nvSpPr>
          <p:spPr>
            <a:xfrm>
              <a:off x="8390275" y="-377250"/>
              <a:ext cx="1262400" cy="12624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39" name="Google Shape;39;p7"/>
            <p:cNvSpPr/>
            <p:nvPr/>
          </p:nvSpPr>
          <p:spPr>
            <a:xfrm>
              <a:off x="-258900" y="3929825"/>
              <a:ext cx="893100" cy="8931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40" name="Google Shape;40;p7"/>
            <p:cNvCxnSpPr>
              <a:stCxn id="39" idx="0"/>
              <a:endCxn id="38" idx="2"/>
            </p:cNvCxnSpPr>
            <p:nvPr/>
          </p:nvCxnSpPr>
          <p:spPr>
            <a:xfrm rot="-5400000">
              <a:off x="2451000" y="-2009425"/>
              <a:ext cx="3675900" cy="8202600"/>
            </a:xfrm>
            <a:prstGeom prst="bentConnector2">
              <a:avLst/>
            </a:prstGeom>
            <a:noFill/>
            <a:ln w="19050" cap="flat" cmpd="sng">
              <a:solidFill>
                <a:schemeClr val="lt2"/>
              </a:solidFill>
              <a:prstDash val="dot"/>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1188300" y="1198750"/>
            <a:ext cx="6767400" cy="268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p:nvPr/>
        </p:nvSpPr>
        <p:spPr>
          <a:xfrm>
            <a:off x="8479500" y="-152050"/>
            <a:ext cx="1022700" cy="10227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44" name="Google Shape;44;p8"/>
          <p:cNvCxnSpPr>
            <a:endCxn id="43" idx="2"/>
          </p:cNvCxnSpPr>
          <p:nvPr/>
        </p:nvCxnSpPr>
        <p:spPr>
          <a:xfrm>
            <a:off x="-153600" y="200300"/>
            <a:ext cx="8633100" cy="159000"/>
          </a:xfrm>
          <a:prstGeom prst="bentConnector3">
            <a:avLst>
              <a:gd name="adj1" fmla="val 50000"/>
            </a:avLst>
          </a:prstGeom>
          <a:noFill/>
          <a:ln w="19050" cap="flat" cmpd="sng">
            <a:solidFill>
              <a:schemeClr val="lt2"/>
            </a:solidFill>
            <a:prstDash val="dot"/>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2135550" y="1596001"/>
            <a:ext cx="4872900" cy="129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74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7" name="Google Shape;47;p9"/>
          <p:cNvSpPr txBox="1">
            <a:spLocks noGrp="1"/>
          </p:cNvSpPr>
          <p:nvPr>
            <p:ph type="subTitle" idx="1"/>
          </p:nvPr>
        </p:nvSpPr>
        <p:spPr>
          <a:xfrm>
            <a:off x="2135550" y="299016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a:spLocks noGrp="1"/>
          </p:cNvSpPr>
          <p:nvPr>
            <p:ph type="pic" idx="2"/>
          </p:nvPr>
        </p:nvSpPr>
        <p:spPr>
          <a:xfrm>
            <a:off x="-25" y="-13725"/>
            <a:ext cx="9144000" cy="5157300"/>
          </a:xfrm>
          <a:prstGeom prst="rect">
            <a:avLst/>
          </a:prstGeom>
          <a:noFill/>
          <a:ln>
            <a:noFill/>
          </a:ln>
        </p:spPr>
      </p:sp>
      <p:sp>
        <p:nvSpPr>
          <p:cNvPr id="50" name="Google Shape;50;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500"/>
              <a:buFont typeface="Anton"/>
              <a:buNone/>
              <a:defRPr sz="3500">
                <a:solidFill>
                  <a:schemeClr val="lt2"/>
                </a:solidFill>
                <a:latin typeface="Anton"/>
                <a:ea typeface="Anton"/>
                <a:cs typeface="Anton"/>
                <a:sym typeface="Anton"/>
              </a:defRPr>
            </a:lvl1pPr>
            <a:lvl2pPr lvl="1" rtl="0">
              <a:spcBef>
                <a:spcPts val="0"/>
              </a:spcBef>
              <a:spcAft>
                <a:spcPts val="0"/>
              </a:spcAft>
              <a:buClr>
                <a:schemeClr val="dk1"/>
              </a:buClr>
              <a:buSzPts val="3500"/>
              <a:buFont typeface="Anton"/>
              <a:buNone/>
              <a:defRPr sz="3500" b="1">
                <a:solidFill>
                  <a:schemeClr val="dk1"/>
                </a:solidFill>
                <a:latin typeface="Anton"/>
                <a:ea typeface="Anton"/>
                <a:cs typeface="Anton"/>
                <a:sym typeface="Anton"/>
              </a:defRPr>
            </a:lvl2pPr>
            <a:lvl3pPr lvl="2" rtl="0">
              <a:spcBef>
                <a:spcPts val="0"/>
              </a:spcBef>
              <a:spcAft>
                <a:spcPts val="0"/>
              </a:spcAft>
              <a:buClr>
                <a:schemeClr val="dk1"/>
              </a:buClr>
              <a:buSzPts val="3500"/>
              <a:buFont typeface="Anton"/>
              <a:buNone/>
              <a:defRPr sz="3500" b="1">
                <a:solidFill>
                  <a:schemeClr val="dk1"/>
                </a:solidFill>
                <a:latin typeface="Anton"/>
                <a:ea typeface="Anton"/>
                <a:cs typeface="Anton"/>
                <a:sym typeface="Anton"/>
              </a:defRPr>
            </a:lvl3pPr>
            <a:lvl4pPr lvl="3" rtl="0">
              <a:spcBef>
                <a:spcPts val="0"/>
              </a:spcBef>
              <a:spcAft>
                <a:spcPts val="0"/>
              </a:spcAft>
              <a:buClr>
                <a:schemeClr val="dk1"/>
              </a:buClr>
              <a:buSzPts val="3500"/>
              <a:buFont typeface="Anton"/>
              <a:buNone/>
              <a:defRPr sz="3500" b="1">
                <a:solidFill>
                  <a:schemeClr val="dk1"/>
                </a:solidFill>
                <a:latin typeface="Anton"/>
                <a:ea typeface="Anton"/>
                <a:cs typeface="Anton"/>
                <a:sym typeface="Anton"/>
              </a:defRPr>
            </a:lvl4pPr>
            <a:lvl5pPr lvl="4" rtl="0">
              <a:spcBef>
                <a:spcPts val="0"/>
              </a:spcBef>
              <a:spcAft>
                <a:spcPts val="0"/>
              </a:spcAft>
              <a:buClr>
                <a:schemeClr val="dk1"/>
              </a:buClr>
              <a:buSzPts val="3500"/>
              <a:buFont typeface="Anton"/>
              <a:buNone/>
              <a:defRPr sz="3500" b="1">
                <a:solidFill>
                  <a:schemeClr val="dk1"/>
                </a:solidFill>
                <a:latin typeface="Anton"/>
                <a:ea typeface="Anton"/>
                <a:cs typeface="Anton"/>
                <a:sym typeface="Anton"/>
              </a:defRPr>
            </a:lvl5pPr>
            <a:lvl6pPr lvl="5" rtl="0">
              <a:spcBef>
                <a:spcPts val="0"/>
              </a:spcBef>
              <a:spcAft>
                <a:spcPts val="0"/>
              </a:spcAft>
              <a:buClr>
                <a:schemeClr val="dk1"/>
              </a:buClr>
              <a:buSzPts val="3500"/>
              <a:buFont typeface="Anton"/>
              <a:buNone/>
              <a:defRPr sz="3500" b="1">
                <a:solidFill>
                  <a:schemeClr val="dk1"/>
                </a:solidFill>
                <a:latin typeface="Anton"/>
                <a:ea typeface="Anton"/>
                <a:cs typeface="Anton"/>
                <a:sym typeface="Anton"/>
              </a:defRPr>
            </a:lvl6pPr>
            <a:lvl7pPr lvl="6" rtl="0">
              <a:spcBef>
                <a:spcPts val="0"/>
              </a:spcBef>
              <a:spcAft>
                <a:spcPts val="0"/>
              </a:spcAft>
              <a:buClr>
                <a:schemeClr val="dk1"/>
              </a:buClr>
              <a:buSzPts val="3500"/>
              <a:buFont typeface="Anton"/>
              <a:buNone/>
              <a:defRPr sz="3500" b="1">
                <a:solidFill>
                  <a:schemeClr val="dk1"/>
                </a:solidFill>
                <a:latin typeface="Anton"/>
                <a:ea typeface="Anton"/>
                <a:cs typeface="Anton"/>
                <a:sym typeface="Anton"/>
              </a:defRPr>
            </a:lvl7pPr>
            <a:lvl8pPr lvl="7" rtl="0">
              <a:spcBef>
                <a:spcPts val="0"/>
              </a:spcBef>
              <a:spcAft>
                <a:spcPts val="0"/>
              </a:spcAft>
              <a:buClr>
                <a:schemeClr val="dk1"/>
              </a:buClr>
              <a:buSzPts val="3500"/>
              <a:buFont typeface="Anton"/>
              <a:buNone/>
              <a:defRPr sz="3500" b="1">
                <a:solidFill>
                  <a:schemeClr val="dk1"/>
                </a:solidFill>
                <a:latin typeface="Anton"/>
                <a:ea typeface="Anton"/>
                <a:cs typeface="Anton"/>
                <a:sym typeface="Anton"/>
              </a:defRPr>
            </a:lvl8pPr>
            <a:lvl9pPr lvl="8" rtl="0">
              <a:spcBef>
                <a:spcPts val="0"/>
              </a:spcBef>
              <a:spcAft>
                <a:spcPts val="0"/>
              </a:spcAft>
              <a:buClr>
                <a:schemeClr val="dk1"/>
              </a:buClr>
              <a:buSzPts val="3500"/>
              <a:buFont typeface="Anton"/>
              <a:buNone/>
              <a:defRPr sz="3500" b="1">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1pPr>
            <a:lvl2pPr marL="914400" lvl="1"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2pPr>
            <a:lvl3pPr marL="1371600" lvl="2"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3pPr>
            <a:lvl4pPr marL="1828800" lvl="3"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4pPr>
            <a:lvl5pPr marL="2286000" lvl="4"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5pPr>
            <a:lvl6pPr marL="2743200" lvl="5"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6pPr>
            <a:lvl7pPr marL="3200400" lvl="6"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7pPr>
            <a:lvl8pPr marL="3657600" lvl="7"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8pPr>
            <a:lvl9pPr marL="4114800" lvl="8" indent="-317500">
              <a:lnSpc>
                <a:spcPct val="115000"/>
              </a:lnSpc>
              <a:spcBef>
                <a:spcPts val="0"/>
              </a:spcBef>
              <a:spcAft>
                <a:spcPts val="0"/>
              </a:spcAft>
              <a:buClr>
                <a:schemeClr val="dk1"/>
              </a:buClr>
              <a:buSzPts val="1400"/>
              <a:buFont typeface="Fira Sans"/>
              <a:buChar char="■"/>
              <a:defRPr>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7" name="Google Shape;197;p2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p:nvPr/>
        </p:nvSpPr>
        <p:spPr>
          <a:xfrm>
            <a:off x="7324104" y="3195162"/>
            <a:ext cx="2231100" cy="22311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06" name="Google Shape;206;p31"/>
          <p:cNvSpPr/>
          <p:nvPr/>
        </p:nvSpPr>
        <p:spPr>
          <a:xfrm>
            <a:off x="-461265" y="-359008"/>
            <a:ext cx="2235000" cy="22350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07" name="Google Shape;207;p31"/>
          <p:cNvSpPr txBox="1">
            <a:spLocks noGrp="1"/>
          </p:cNvSpPr>
          <p:nvPr>
            <p:ph type="ctrTitle"/>
          </p:nvPr>
        </p:nvSpPr>
        <p:spPr>
          <a:xfrm>
            <a:off x="1814762" y="464820"/>
            <a:ext cx="6244225" cy="1224672"/>
          </a:xfrm>
          <a:prstGeom prst="rect">
            <a:avLst/>
          </a:prstGeom>
        </p:spPr>
        <p:txBody>
          <a:bodyPr spcFirstLastPara="1" wrap="square" lIns="91425" tIns="91425" rIns="91425" bIns="91425" anchor="b" anchorCtr="0">
            <a:noAutofit/>
          </a:bodyPr>
          <a:lstStyle/>
          <a:p>
            <a:r>
              <a:rPr lang="en" b="1" dirty="0"/>
              <a:t>BÁO CÁO ĐỀ TÀI</a:t>
            </a:r>
          </a:p>
        </p:txBody>
      </p:sp>
      <p:sp>
        <p:nvSpPr>
          <p:cNvPr id="208" name="Google Shape;208;p31"/>
          <p:cNvSpPr txBox="1">
            <a:spLocks noGrp="1"/>
          </p:cNvSpPr>
          <p:nvPr>
            <p:ph type="subTitle" idx="1"/>
          </p:nvPr>
        </p:nvSpPr>
        <p:spPr>
          <a:xfrm>
            <a:off x="1538442" y="1723552"/>
            <a:ext cx="7063963" cy="475800"/>
          </a:xfrm>
          <a:prstGeom prst="rect">
            <a:avLst/>
          </a:prstGeom>
        </p:spPr>
        <p:txBody>
          <a:bodyPr spcFirstLastPara="1" wrap="square" lIns="91425" tIns="91425" rIns="91425" bIns="91425" anchor="t" anchorCtr="0">
            <a:noAutofit/>
          </a:bodyPr>
          <a:lstStyle/>
          <a:p>
            <a:pPr marL="0" indent="0"/>
            <a:r>
              <a:rPr lang="en" sz="2400" b="1"/>
              <a:t>Thiết kế phần mềm dựa trên mã nguồn mở</a:t>
            </a:r>
            <a:endParaRPr lang="en" sz="2400" dirty="0"/>
          </a:p>
        </p:txBody>
      </p:sp>
      <p:cxnSp>
        <p:nvCxnSpPr>
          <p:cNvPr id="234" name="Google Shape;234;p31"/>
          <p:cNvCxnSpPr/>
          <p:nvPr/>
        </p:nvCxnSpPr>
        <p:spPr>
          <a:xfrm rot="10800000">
            <a:off x="-550725" y="4369700"/>
            <a:ext cx="7911900" cy="468600"/>
          </a:xfrm>
          <a:prstGeom prst="bentConnector3">
            <a:avLst>
              <a:gd name="adj1" fmla="val 73411"/>
            </a:avLst>
          </a:prstGeom>
          <a:noFill/>
          <a:ln w="19050" cap="flat" cmpd="sng">
            <a:solidFill>
              <a:schemeClr val="lt2"/>
            </a:solidFill>
            <a:prstDash val="dot"/>
            <a:round/>
            <a:headEnd type="none" w="med" len="med"/>
            <a:tailEnd type="none" w="med" len="med"/>
          </a:ln>
        </p:spPr>
      </p:cxnSp>
      <p:sp>
        <p:nvSpPr>
          <p:cNvPr id="3" name="Google Shape;208;p31">
            <a:extLst>
              <a:ext uri="{FF2B5EF4-FFF2-40B4-BE49-F238E27FC236}">
                <a16:creationId xmlns:a16="http://schemas.microsoft.com/office/drawing/2014/main" id="{3BF75C72-F621-180C-6DFD-3F4CBCC46E59}"/>
              </a:ext>
            </a:extLst>
          </p:cNvPr>
          <p:cNvSpPr txBox="1">
            <a:spLocks/>
          </p:cNvSpPr>
          <p:nvPr/>
        </p:nvSpPr>
        <p:spPr>
          <a:xfrm>
            <a:off x="3405224" y="2465440"/>
            <a:ext cx="2954207" cy="1904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Fira Sans"/>
              <a:buNone/>
              <a:defRPr sz="1600" b="0" i="0" u="none" strike="noStrike" cap="none">
                <a:solidFill>
                  <a:schemeClr val="dk1"/>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9pPr>
          </a:lstStyle>
          <a:p>
            <a:pPr marL="0" indent="0"/>
            <a:r>
              <a:rPr lang="en"/>
              <a:t>Nhóm 14</a:t>
            </a:r>
          </a:p>
          <a:p>
            <a:pPr marL="0" indent="0"/>
            <a:r>
              <a:rPr lang="en"/>
              <a:t>Đào Mạnh Quang</a:t>
            </a:r>
          </a:p>
          <a:p>
            <a:pPr marL="0" indent="0"/>
            <a:r>
              <a:rPr lang="en"/>
              <a:t>Nguyễn Thành Hiếu</a:t>
            </a:r>
          </a:p>
          <a:p>
            <a:pPr marL="0" indent="0"/>
            <a:r>
              <a:rPr lang="en"/>
              <a:t>Thái Văn Hùng</a:t>
            </a:r>
          </a:p>
          <a:p>
            <a:pPr marL="0" indent="0"/>
            <a:r>
              <a:rPr lang="en"/>
              <a:t>Phạm Công Tiến</a:t>
            </a:r>
          </a:p>
          <a:p>
            <a:pPr marL="0" indent="0" algn="l">
              <a:lnSpc>
                <a:spcPct val="114999"/>
              </a:lnSpc>
            </a:pPr>
            <a:endParaRPr lang="en" dirty="0"/>
          </a:p>
        </p:txBody>
      </p:sp>
      <p:grpSp>
        <p:nvGrpSpPr>
          <p:cNvPr id="10" name="Google Shape;275;p34">
            <a:extLst>
              <a:ext uri="{FF2B5EF4-FFF2-40B4-BE49-F238E27FC236}">
                <a16:creationId xmlns:a16="http://schemas.microsoft.com/office/drawing/2014/main" id="{D2228F39-4422-B9BF-7D53-D95F9050C00A}"/>
              </a:ext>
            </a:extLst>
          </p:cNvPr>
          <p:cNvGrpSpPr/>
          <p:nvPr/>
        </p:nvGrpSpPr>
        <p:grpSpPr>
          <a:xfrm rot="615365">
            <a:off x="-1265875" y="142060"/>
            <a:ext cx="590642" cy="1408522"/>
            <a:chOff x="1564968" y="2217110"/>
            <a:chExt cx="476280" cy="1135800"/>
          </a:xfrm>
        </p:grpSpPr>
        <p:sp>
          <p:nvSpPr>
            <p:cNvPr id="5" name="Google Shape;276;p34">
              <a:extLst>
                <a:ext uri="{FF2B5EF4-FFF2-40B4-BE49-F238E27FC236}">
                  <a16:creationId xmlns:a16="http://schemas.microsoft.com/office/drawing/2014/main" id="{F73A7DA3-C49C-3727-5DFB-6573EE422D36}"/>
                </a:ext>
              </a:extLst>
            </p:cNvPr>
            <p:cNvSpPr/>
            <p:nvPr/>
          </p:nvSpPr>
          <p:spPr>
            <a:xfrm>
              <a:off x="1566760" y="2217110"/>
              <a:ext cx="472680" cy="1135800"/>
            </a:xfrm>
            <a:custGeom>
              <a:avLst/>
              <a:gdLst/>
              <a:ahLst/>
              <a:cxnLst/>
              <a:rect l="l" t="t" r="r" b="b"/>
              <a:pathLst>
                <a:path w="1313" h="3155" extrusionOk="0">
                  <a:moveTo>
                    <a:pt x="1313" y="1489"/>
                  </a:moveTo>
                  <a:lnTo>
                    <a:pt x="771" y="1448"/>
                  </a:lnTo>
                  <a:lnTo>
                    <a:pt x="1178" y="562"/>
                  </a:lnTo>
                  <a:lnTo>
                    <a:pt x="792" y="0"/>
                  </a:lnTo>
                  <a:lnTo>
                    <a:pt x="511" y="0"/>
                  </a:lnTo>
                  <a:lnTo>
                    <a:pt x="21" y="1780"/>
                  </a:lnTo>
                  <a:lnTo>
                    <a:pt x="303" y="1780"/>
                  </a:lnTo>
                  <a:lnTo>
                    <a:pt x="532" y="1780"/>
                  </a:lnTo>
                  <a:lnTo>
                    <a:pt x="303" y="2301"/>
                  </a:lnTo>
                  <a:lnTo>
                    <a:pt x="282" y="2290"/>
                  </a:lnTo>
                  <a:lnTo>
                    <a:pt x="0" y="2290"/>
                  </a:lnTo>
                  <a:lnTo>
                    <a:pt x="63" y="3155"/>
                  </a:lnTo>
                  <a:lnTo>
                    <a:pt x="1313" y="2499"/>
                  </a:lnTo>
                  <a:lnTo>
                    <a:pt x="896" y="2353"/>
                  </a:lnTo>
                  <a:lnTo>
                    <a:pt x="1313" y="1489"/>
                  </a:ln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6" name="Google Shape;277;p34">
              <a:extLst>
                <a:ext uri="{FF2B5EF4-FFF2-40B4-BE49-F238E27FC236}">
                  <a16:creationId xmlns:a16="http://schemas.microsoft.com/office/drawing/2014/main" id="{E7B496EC-D25D-EE05-A3F5-E5B43CE63D12}"/>
                </a:ext>
              </a:extLst>
            </p:cNvPr>
            <p:cNvGrpSpPr/>
            <p:nvPr/>
          </p:nvGrpSpPr>
          <p:grpSpPr>
            <a:xfrm>
              <a:off x="1564968" y="2217110"/>
              <a:ext cx="476280" cy="1135800"/>
              <a:chOff x="771880" y="2217110"/>
              <a:chExt cx="476280" cy="1135800"/>
            </a:xfrm>
          </p:grpSpPr>
          <p:sp>
            <p:nvSpPr>
              <p:cNvPr id="7" name="Google Shape;278;p34">
                <a:extLst>
                  <a:ext uri="{FF2B5EF4-FFF2-40B4-BE49-F238E27FC236}">
                    <a16:creationId xmlns:a16="http://schemas.microsoft.com/office/drawing/2014/main" id="{0DBED373-127C-D244-B21D-C29A7AEE1327}"/>
                  </a:ext>
                </a:extLst>
              </p:cNvPr>
              <p:cNvSpPr/>
              <p:nvPr/>
            </p:nvSpPr>
            <p:spPr>
              <a:xfrm>
                <a:off x="771880" y="2217110"/>
                <a:ext cx="476280" cy="1135800"/>
              </a:xfrm>
              <a:custGeom>
                <a:avLst/>
                <a:gdLst/>
                <a:ahLst/>
                <a:cxnLst/>
                <a:rect l="l" t="t" r="r" b="b"/>
                <a:pathLst>
                  <a:path w="1323" h="3155" extrusionOk="0">
                    <a:moveTo>
                      <a:pt x="802" y="0"/>
                    </a:moveTo>
                    <a:lnTo>
                      <a:pt x="521" y="0"/>
                    </a:lnTo>
                    <a:lnTo>
                      <a:pt x="313" y="1780"/>
                    </a:lnTo>
                    <a:lnTo>
                      <a:pt x="823" y="1780"/>
                    </a:lnTo>
                    <a:lnTo>
                      <a:pt x="552" y="2405"/>
                    </a:lnTo>
                    <a:lnTo>
                      <a:pt x="292" y="2290"/>
                    </a:lnTo>
                    <a:lnTo>
                      <a:pt x="0" y="2290"/>
                    </a:lnTo>
                    <a:lnTo>
                      <a:pt x="63" y="3155"/>
                    </a:lnTo>
                    <a:lnTo>
                      <a:pt x="1313" y="2499"/>
                    </a:lnTo>
                    <a:lnTo>
                      <a:pt x="906" y="2353"/>
                    </a:lnTo>
                    <a:lnTo>
                      <a:pt x="1323" y="1489"/>
                    </a:lnTo>
                    <a:lnTo>
                      <a:pt x="771" y="1448"/>
                    </a:lnTo>
                    <a:lnTo>
                      <a:pt x="1177" y="562"/>
                    </a:lnTo>
                    <a:lnTo>
                      <a:pt x="802"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279;p34">
                <a:extLst>
                  <a:ext uri="{FF2B5EF4-FFF2-40B4-BE49-F238E27FC236}">
                    <a16:creationId xmlns:a16="http://schemas.microsoft.com/office/drawing/2014/main" id="{33FB16E1-42A0-278B-95B7-2E66E2B3E344}"/>
                  </a:ext>
                </a:extLst>
              </p:cNvPr>
              <p:cNvSpPr/>
              <p:nvPr/>
            </p:nvSpPr>
            <p:spPr>
              <a:xfrm>
                <a:off x="771880" y="2217110"/>
                <a:ext cx="375120" cy="1135800"/>
              </a:xfrm>
              <a:custGeom>
                <a:avLst/>
                <a:gdLst/>
                <a:ahLst/>
                <a:cxnLst/>
                <a:rect l="l" t="t" r="r" b="b"/>
                <a:pathLst>
                  <a:path w="1042" h="3155" extrusionOk="0">
                    <a:moveTo>
                      <a:pt x="521" y="0"/>
                    </a:moveTo>
                    <a:lnTo>
                      <a:pt x="31" y="1780"/>
                    </a:lnTo>
                    <a:lnTo>
                      <a:pt x="542" y="1780"/>
                    </a:lnTo>
                    <a:lnTo>
                      <a:pt x="271" y="2405"/>
                    </a:lnTo>
                    <a:lnTo>
                      <a:pt x="0" y="2290"/>
                    </a:lnTo>
                    <a:lnTo>
                      <a:pt x="63" y="3155"/>
                    </a:lnTo>
                    <a:lnTo>
                      <a:pt x="1031" y="2499"/>
                    </a:lnTo>
                    <a:lnTo>
                      <a:pt x="531" y="2457"/>
                    </a:lnTo>
                    <a:lnTo>
                      <a:pt x="1042" y="1489"/>
                    </a:lnTo>
                    <a:lnTo>
                      <a:pt x="490" y="1448"/>
                    </a:lnTo>
                    <a:lnTo>
                      <a:pt x="896" y="562"/>
                    </a:lnTo>
                    <a:lnTo>
                      <a:pt x="52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80;p34">
                <a:extLst>
                  <a:ext uri="{FF2B5EF4-FFF2-40B4-BE49-F238E27FC236}">
                    <a16:creationId xmlns:a16="http://schemas.microsoft.com/office/drawing/2014/main" id="{EC830E80-522A-CF2C-6BBA-96041160AE47}"/>
                  </a:ext>
                </a:extLst>
              </p:cNvPr>
              <p:cNvSpPr/>
              <p:nvPr/>
            </p:nvSpPr>
            <p:spPr>
              <a:xfrm>
                <a:off x="783040" y="2284430"/>
                <a:ext cx="367560" cy="1068480"/>
              </a:xfrm>
              <a:custGeom>
                <a:avLst/>
                <a:gdLst/>
                <a:ahLst/>
                <a:cxnLst/>
                <a:rect l="l" t="t" r="r" b="b"/>
                <a:pathLst>
                  <a:path w="1021" h="2968" extrusionOk="0">
                    <a:moveTo>
                      <a:pt x="511" y="0"/>
                    </a:moveTo>
                    <a:lnTo>
                      <a:pt x="0" y="1593"/>
                    </a:lnTo>
                    <a:lnTo>
                      <a:pt x="511" y="1593"/>
                    </a:lnTo>
                    <a:lnTo>
                      <a:pt x="240" y="2218"/>
                    </a:lnTo>
                    <a:lnTo>
                      <a:pt x="32" y="2207"/>
                    </a:lnTo>
                    <a:lnTo>
                      <a:pt x="32" y="2968"/>
                    </a:lnTo>
                    <a:lnTo>
                      <a:pt x="1021" y="2301"/>
                    </a:lnTo>
                    <a:lnTo>
                      <a:pt x="500" y="2270"/>
                    </a:lnTo>
                    <a:lnTo>
                      <a:pt x="1011" y="1302"/>
                    </a:lnTo>
                    <a:lnTo>
                      <a:pt x="459" y="1261"/>
                    </a:lnTo>
                    <a:lnTo>
                      <a:pt x="865" y="375"/>
                    </a:lnTo>
                    <a:lnTo>
                      <a:pt x="511"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1" name="Google Shape;281;p34">
            <a:extLst>
              <a:ext uri="{FF2B5EF4-FFF2-40B4-BE49-F238E27FC236}">
                <a16:creationId xmlns:a16="http://schemas.microsoft.com/office/drawing/2014/main" id="{CF6E3C06-1092-9690-7707-5E982FD19BC3}"/>
              </a:ext>
            </a:extLst>
          </p:cNvPr>
          <p:cNvGrpSpPr/>
          <p:nvPr/>
        </p:nvGrpSpPr>
        <p:grpSpPr>
          <a:xfrm rot="21047233">
            <a:off x="9839780" y="3713823"/>
            <a:ext cx="774941" cy="1243581"/>
            <a:chOff x="7512970" y="1476380"/>
            <a:chExt cx="637560" cy="1023120"/>
          </a:xfrm>
        </p:grpSpPr>
        <p:sp>
          <p:nvSpPr>
            <p:cNvPr id="12" name="Google Shape;282;p34">
              <a:extLst>
                <a:ext uri="{FF2B5EF4-FFF2-40B4-BE49-F238E27FC236}">
                  <a16:creationId xmlns:a16="http://schemas.microsoft.com/office/drawing/2014/main" id="{3C18C7C2-3B99-DE38-24CF-0E1B92149481}"/>
                </a:ext>
              </a:extLst>
            </p:cNvPr>
            <p:cNvSpPr/>
            <p:nvPr/>
          </p:nvSpPr>
          <p:spPr>
            <a:xfrm>
              <a:off x="7512970" y="1477995"/>
              <a:ext cx="637560" cy="1019880"/>
            </a:xfrm>
            <a:custGeom>
              <a:avLst/>
              <a:gdLst/>
              <a:ahLst/>
              <a:cxnLst/>
              <a:rect l="l" t="t" r="r" b="b"/>
              <a:pathLst>
                <a:path w="1771" h="2833" extrusionOk="0">
                  <a:moveTo>
                    <a:pt x="1771" y="917"/>
                  </a:moveTo>
                  <a:lnTo>
                    <a:pt x="1771" y="917"/>
                  </a:lnTo>
                  <a:cubicBezTo>
                    <a:pt x="1771" y="407"/>
                    <a:pt x="1375" y="0"/>
                    <a:pt x="885" y="0"/>
                  </a:cubicBezTo>
                  <a:lnTo>
                    <a:pt x="885" y="0"/>
                  </a:lnTo>
                  <a:cubicBezTo>
                    <a:pt x="406" y="-10"/>
                    <a:pt x="10" y="407"/>
                    <a:pt x="0" y="917"/>
                  </a:cubicBezTo>
                  <a:cubicBezTo>
                    <a:pt x="0" y="1261"/>
                    <a:pt x="229" y="1427"/>
                    <a:pt x="396" y="1719"/>
                  </a:cubicBezTo>
                  <a:cubicBezTo>
                    <a:pt x="417" y="1750"/>
                    <a:pt x="427" y="1813"/>
                    <a:pt x="437" y="1886"/>
                  </a:cubicBezTo>
                  <a:cubicBezTo>
                    <a:pt x="396" y="1896"/>
                    <a:pt x="375" y="1927"/>
                    <a:pt x="375" y="1959"/>
                  </a:cubicBezTo>
                  <a:cubicBezTo>
                    <a:pt x="375" y="2000"/>
                    <a:pt x="406" y="2032"/>
                    <a:pt x="458" y="2042"/>
                  </a:cubicBezTo>
                  <a:cubicBezTo>
                    <a:pt x="458" y="2052"/>
                    <a:pt x="458" y="2052"/>
                    <a:pt x="458" y="2052"/>
                  </a:cubicBezTo>
                  <a:cubicBezTo>
                    <a:pt x="406" y="2073"/>
                    <a:pt x="375" y="2104"/>
                    <a:pt x="375" y="2136"/>
                  </a:cubicBezTo>
                  <a:cubicBezTo>
                    <a:pt x="375" y="2177"/>
                    <a:pt x="417" y="2209"/>
                    <a:pt x="469" y="2229"/>
                  </a:cubicBezTo>
                  <a:lnTo>
                    <a:pt x="469" y="2229"/>
                  </a:lnTo>
                  <a:cubicBezTo>
                    <a:pt x="406" y="2240"/>
                    <a:pt x="375" y="2282"/>
                    <a:pt x="375" y="2323"/>
                  </a:cubicBezTo>
                  <a:cubicBezTo>
                    <a:pt x="375" y="2354"/>
                    <a:pt x="417" y="2396"/>
                    <a:pt x="469" y="2406"/>
                  </a:cubicBezTo>
                  <a:lnTo>
                    <a:pt x="469" y="2406"/>
                  </a:lnTo>
                  <a:cubicBezTo>
                    <a:pt x="417" y="2417"/>
                    <a:pt x="375" y="2459"/>
                    <a:pt x="375" y="2500"/>
                  </a:cubicBezTo>
                  <a:cubicBezTo>
                    <a:pt x="375" y="2552"/>
                    <a:pt x="437" y="2594"/>
                    <a:pt x="521" y="2594"/>
                  </a:cubicBezTo>
                  <a:cubicBezTo>
                    <a:pt x="562" y="2594"/>
                    <a:pt x="562" y="2594"/>
                    <a:pt x="562" y="2594"/>
                  </a:cubicBezTo>
                  <a:cubicBezTo>
                    <a:pt x="573" y="2615"/>
                    <a:pt x="583" y="2625"/>
                    <a:pt x="604" y="2646"/>
                  </a:cubicBezTo>
                  <a:cubicBezTo>
                    <a:pt x="719" y="2771"/>
                    <a:pt x="719" y="2771"/>
                    <a:pt x="719" y="2771"/>
                  </a:cubicBezTo>
                  <a:cubicBezTo>
                    <a:pt x="812" y="2854"/>
                    <a:pt x="948" y="2854"/>
                    <a:pt x="1042" y="2771"/>
                  </a:cubicBezTo>
                  <a:cubicBezTo>
                    <a:pt x="1167" y="2646"/>
                    <a:pt x="1167" y="2646"/>
                    <a:pt x="1167" y="2646"/>
                  </a:cubicBezTo>
                  <a:cubicBezTo>
                    <a:pt x="1177" y="2636"/>
                    <a:pt x="1187" y="2615"/>
                    <a:pt x="1198" y="2594"/>
                  </a:cubicBezTo>
                  <a:cubicBezTo>
                    <a:pt x="1250" y="2594"/>
                    <a:pt x="1250" y="2594"/>
                    <a:pt x="1250" y="2594"/>
                  </a:cubicBezTo>
                  <a:cubicBezTo>
                    <a:pt x="1323" y="2594"/>
                    <a:pt x="1396" y="2552"/>
                    <a:pt x="1396" y="2500"/>
                  </a:cubicBezTo>
                  <a:cubicBezTo>
                    <a:pt x="1396" y="2459"/>
                    <a:pt x="1354" y="2427"/>
                    <a:pt x="1292" y="2406"/>
                  </a:cubicBezTo>
                  <a:lnTo>
                    <a:pt x="1292" y="2406"/>
                  </a:lnTo>
                  <a:cubicBezTo>
                    <a:pt x="1354" y="2396"/>
                    <a:pt x="1396" y="2365"/>
                    <a:pt x="1396" y="2323"/>
                  </a:cubicBezTo>
                  <a:cubicBezTo>
                    <a:pt x="1396" y="2282"/>
                    <a:pt x="1354" y="2250"/>
                    <a:pt x="1302" y="2229"/>
                  </a:cubicBezTo>
                  <a:lnTo>
                    <a:pt x="1302" y="2229"/>
                  </a:lnTo>
                  <a:cubicBezTo>
                    <a:pt x="1354" y="2219"/>
                    <a:pt x="1396" y="2188"/>
                    <a:pt x="1396" y="2146"/>
                  </a:cubicBezTo>
                  <a:cubicBezTo>
                    <a:pt x="1396" y="2104"/>
                    <a:pt x="1354" y="2073"/>
                    <a:pt x="1312" y="2052"/>
                  </a:cubicBezTo>
                  <a:lnTo>
                    <a:pt x="1312" y="2052"/>
                  </a:lnTo>
                  <a:cubicBezTo>
                    <a:pt x="1354" y="2032"/>
                    <a:pt x="1396" y="2000"/>
                    <a:pt x="1396" y="1959"/>
                  </a:cubicBezTo>
                  <a:cubicBezTo>
                    <a:pt x="1396" y="1927"/>
                    <a:pt x="1364" y="1907"/>
                    <a:pt x="1333" y="1886"/>
                  </a:cubicBezTo>
                  <a:cubicBezTo>
                    <a:pt x="1344" y="1813"/>
                    <a:pt x="1354" y="1750"/>
                    <a:pt x="1375" y="1709"/>
                  </a:cubicBezTo>
                  <a:cubicBezTo>
                    <a:pt x="1542" y="1427"/>
                    <a:pt x="1771" y="1271"/>
                    <a:pt x="1771" y="917"/>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3" name="Google Shape;283;p34">
              <a:extLst>
                <a:ext uri="{FF2B5EF4-FFF2-40B4-BE49-F238E27FC236}">
                  <a16:creationId xmlns:a16="http://schemas.microsoft.com/office/drawing/2014/main" id="{9030F7B9-1D4B-F5EC-B2B5-6C8EC336EBE2}"/>
                </a:ext>
              </a:extLst>
            </p:cNvPr>
            <p:cNvGrpSpPr/>
            <p:nvPr/>
          </p:nvGrpSpPr>
          <p:grpSpPr>
            <a:xfrm>
              <a:off x="7524070" y="1476380"/>
              <a:ext cx="615360" cy="1023120"/>
              <a:chOff x="7524070" y="2839155"/>
              <a:chExt cx="615360" cy="1023120"/>
            </a:xfrm>
          </p:grpSpPr>
          <p:sp>
            <p:nvSpPr>
              <p:cNvPr id="14" name="Google Shape;284;p34">
                <a:extLst>
                  <a:ext uri="{FF2B5EF4-FFF2-40B4-BE49-F238E27FC236}">
                    <a16:creationId xmlns:a16="http://schemas.microsoft.com/office/drawing/2014/main" id="{60746811-F264-5832-81B0-0E91EFF1DCE5}"/>
                  </a:ext>
                </a:extLst>
              </p:cNvPr>
              <p:cNvSpPr/>
              <p:nvPr/>
            </p:nvSpPr>
            <p:spPr>
              <a:xfrm>
                <a:off x="7524070" y="2839155"/>
                <a:ext cx="318600" cy="933480"/>
              </a:xfrm>
              <a:custGeom>
                <a:avLst/>
                <a:gdLst/>
                <a:ahLst/>
                <a:cxnLst/>
                <a:rect l="l" t="t" r="r" b="b"/>
                <a:pathLst>
                  <a:path w="885" h="2593" extrusionOk="0">
                    <a:moveTo>
                      <a:pt x="885" y="0"/>
                    </a:moveTo>
                    <a:lnTo>
                      <a:pt x="885" y="0"/>
                    </a:lnTo>
                    <a:cubicBezTo>
                      <a:pt x="406" y="0"/>
                      <a:pt x="10" y="406"/>
                      <a:pt x="0" y="916"/>
                    </a:cubicBezTo>
                    <a:cubicBezTo>
                      <a:pt x="0" y="1270"/>
                      <a:pt x="229" y="1437"/>
                      <a:pt x="396" y="1718"/>
                    </a:cubicBezTo>
                    <a:cubicBezTo>
                      <a:pt x="469" y="1864"/>
                      <a:pt x="469" y="2406"/>
                      <a:pt x="469" y="2406"/>
                    </a:cubicBezTo>
                    <a:cubicBezTo>
                      <a:pt x="469" y="2510"/>
                      <a:pt x="552" y="2593"/>
                      <a:pt x="656" y="2593"/>
                    </a:cubicBezTo>
                    <a:cubicBezTo>
                      <a:pt x="885" y="2593"/>
                      <a:pt x="885" y="2593"/>
                      <a:pt x="885" y="2593"/>
                    </a:cubicBezTo>
                    <a:cubicBezTo>
                      <a:pt x="885" y="0"/>
                      <a:pt x="885" y="0"/>
                      <a:pt x="885"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285;p34">
                <a:extLst>
                  <a:ext uri="{FF2B5EF4-FFF2-40B4-BE49-F238E27FC236}">
                    <a16:creationId xmlns:a16="http://schemas.microsoft.com/office/drawing/2014/main" id="{D16C7A20-21D0-4A9D-0625-ACDC1B323110}"/>
                  </a:ext>
                </a:extLst>
              </p:cNvPr>
              <p:cNvSpPr/>
              <p:nvPr/>
            </p:nvSpPr>
            <p:spPr>
              <a:xfrm>
                <a:off x="7820470" y="2839155"/>
                <a:ext cx="318960" cy="933840"/>
              </a:xfrm>
              <a:custGeom>
                <a:avLst/>
                <a:gdLst/>
                <a:ahLst/>
                <a:cxnLst/>
                <a:rect l="l" t="t" r="r" b="b"/>
                <a:pathLst>
                  <a:path w="886" h="2594" extrusionOk="0">
                    <a:moveTo>
                      <a:pt x="886" y="927"/>
                    </a:moveTo>
                    <a:lnTo>
                      <a:pt x="886" y="927"/>
                    </a:lnTo>
                    <a:cubicBezTo>
                      <a:pt x="886" y="416"/>
                      <a:pt x="490" y="0"/>
                      <a:pt x="0" y="0"/>
                    </a:cubicBezTo>
                    <a:cubicBezTo>
                      <a:pt x="0" y="2593"/>
                      <a:pt x="0" y="2593"/>
                      <a:pt x="0" y="2593"/>
                    </a:cubicBezTo>
                    <a:cubicBezTo>
                      <a:pt x="229" y="2593"/>
                      <a:pt x="229" y="2593"/>
                      <a:pt x="229" y="2593"/>
                    </a:cubicBezTo>
                    <a:cubicBezTo>
                      <a:pt x="323" y="2604"/>
                      <a:pt x="417" y="2510"/>
                      <a:pt x="417" y="2406"/>
                    </a:cubicBezTo>
                    <a:cubicBezTo>
                      <a:pt x="417" y="2406"/>
                      <a:pt x="407" y="1864"/>
                      <a:pt x="490" y="1718"/>
                    </a:cubicBezTo>
                    <a:cubicBezTo>
                      <a:pt x="657" y="1437"/>
                      <a:pt x="886" y="1270"/>
                      <a:pt x="886" y="92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286;p34">
                <a:extLst>
                  <a:ext uri="{FF2B5EF4-FFF2-40B4-BE49-F238E27FC236}">
                    <a16:creationId xmlns:a16="http://schemas.microsoft.com/office/drawing/2014/main" id="{E9A37982-8749-35B9-E89C-64A71393BDB0}"/>
                  </a:ext>
                </a:extLst>
              </p:cNvPr>
              <p:cNvSpPr/>
              <p:nvPr/>
            </p:nvSpPr>
            <p:spPr>
              <a:xfrm>
                <a:off x="7705210" y="3611715"/>
                <a:ext cx="250560" cy="250560"/>
              </a:xfrm>
              <a:custGeom>
                <a:avLst/>
                <a:gdLst/>
                <a:ahLst/>
                <a:cxnLst/>
                <a:rect l="l" t="t" r="r" b="b"/>
                <a:pathLst>
                  <a:path w="696" h="696" extrusionOk="0">
                    <a:moveTo>
                      <a:pt x="195" y="62"/>
                    </a:moveTo>
                    <a:lnTo>
                      <a:pt x="195" y="62"/>
                    </a:lnTo>
                    <a:cubicBezTo>
                      <a:pt x="278" y="-21"/>
                      <a:pt x="424" y="-21"/>
                      <a:pt x="508" y="62"/>
                    </a:cubicBezTo>
                    <a:cubicBezTo>
                      <a:pt x="633" y="187"/>
                      <a:pt x="633" y="187"/>
                      <a:pt x="633" y="187"/>
                    </a:cubicBezTo>
                    <a:cubicBezTo>
                      <a:pt x="716" y="281"/>
                      <a:pt x="716" y="416"/>
                      <a:pt x="633" y="510"/>
                    </a:cubicBezTo>
                    <a:cubicBezTo>
                      <a:pt x="508" y="635"/>
                      <a:pt x="508" y="635"/>
                      <a:pt x="508" y="635"/>
                    </a:cubicBezTo>
                    <a:cubicBezTo>
                      <a:pt x="414" y="718"/>
                      <a:pt x="278" y="718"/>
                      <a:pt x="185" y="624"/>
                    </a:cubicBezTo>
                    <a:cubicBezTo>
                      <a:pt x="70" y="510"/>
                      <a:pt x="70" y="510"/>
                      <a:pt x="70" y="510"/>
                    </a:cubicBezTo>
                    <a:cubicBezTo>
                      <a:pt x="-24" y="416"/>
                      <a:pt x="-24" y="270"/>
                      <a:pt x="70" y="187"/>
                    </a:cubicBezTo>
                    <a:lnTo>
                      <a:pt x="195" y="6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287;p34">
                <a:extLst>
                  <a:ext uri="{FF2B5EF4-FFF2-40B4-BE49-F238E27FC236}">
                    <a16:creationId xmlns:a16="http://schemas.microsoft.com/office/drawing/2014/main" id="{4B483B5D-416C-4FCF-CCB6-CE67A38F8A68}"/>
                  </a:ext>
                </a:extLst>
              </p:cNvPr>
              <p:cNvSpPr/>
              <p:nvPr/>
            </p:nvSpPr>
            <p:spPr>
              <a:xfrm>
                <a:off x="7647970" y="3705315"/>
                <a:ext cx="367560" cy="71280"/>
              </a:xfrm>
              <a:custGeom>
                <a:avLst/>
                <a:gdLst/>
                <a:ahLst/>
                <a:cxnLst/>
                <a:rect l="l" t="t" r="r" b="b"/>
                <a:pathLst>
                  <a:path w="1021" h="198" extrusionOk="0">
                    <a:moveTo>
                      <a:pt x="1021" y="104"/>
                    </a:moveTo>
                    <a:lnTo>
                      <a:pt x="1021" y="104"/>
                    </a:lnTo>
                    <a:cubicBezTo>
                      <a:pt x="1021" y="156"/>
                      <a:pt x="948" y="198"/>
                      <a:pt x="875" y="198"/>
                    </a:cubicBezTo>
                    <a:cubicBezTo>
                      <a:pt x="146" y="187"/>
                      <a:pt x="146" y="187"/>
                      <a:pt x="146" y="187"/>
                    </a:cubicBezTo>
                    <a:cubicBezTo>
                      <a:pt x="62" y="187"/>
                      <a:pt x="0" y="146"/>
                      <a:pt x="0" y="94"/>
                    </a:cubicBezTo>
                    <a:lnTo>
                      <a:pt x="0" y="94"/>
                    </a:lnTo>
                    <a:cubicBezTo>
                      <a:pt x="0" y="41"/>
                      <a:pt x="62" y="0"/>
                      <a:pt x="146" y="0"/>
                    </a:cubicBezTo>
                    <a:cubicBezTo>
                      <a:pt x="875" y="0"/>
                      <a:pt x="875" y="0"/>
                      <a:pt x="875" y="0"/>
                    </a:cubicBezTo>
                    <a:cubicBezTo>
                      <a:pt x="948" y="0"/>
                      <a:pt x="1021" y="52"/>
                      <a:pt x="1021" y="104"/>
                    </a:cubicBezTo>
                    <a:close/>
                  </a:path>
                </a:pathLst>
              </a:custGeom>
              <a:solidFill>
                <a:schemeClr val="lt2"/>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288;p34">
                <a:extLst>
                  <a:ext uri="{FF2B5EF4-FFF2-40B4-BE49-F238E27FC236}">
                    <a16:creationId xmlns:a16="http://schemas.microsoft.com/office/drawing/2014/main" id="{E7B0F1BB-3EDD-5926-BBDC-7841171B9F1F}"/>
                  </a:ext>
                </a:extLst>
              </p:cNvPr>
              <p:cNvSpPr/>
              <p:nvPr/>
            </p:nvSpPr>
            <p:spPr>
              <a:xfrm>
                <a:off x="7647970" y="3641595"/>
                <a:ext cx="367560" cy="71280"/>
              </a:xfrm>
              <a:custGeom>
                <a:avLst/>
                <a:gdLst/>
                <a:ahLst/>
                <a:cxnLst/>
                <a:rect l="l" t="t" r="r" b="b"/>
                <a:pathLst>
                  <a:path w="1021" h="198" extrusionOk="0">
                    <a:moveTo>
                      <a:pt x="1021" y="93"/>
                    </a:moveTo>
                    <a:lnTo>
                      <a:pt x="1021" y="93"/>
                    </a:lnTo>
                    <a:cubicBezTo>
                      <a:pt x="1021" y="146"/>
                      <a:pt x="948" y="198"/>
                      <a:pt x="875" y="198"/>
                    </a:cubicBezTo>
                    <a:cubicBezTo>
                      <a:pt x="146" y="187"/>
                      <a:pt x="146" y="187"/>
                      <a:pt x="146" y="187"/>
                    </a:cubicBezTo>
                    <a:cubicBezTo>
                      <a:pt x="62" y="187"/>
                      <a:pt x="0" y="146"/>
                      <a:pt x="0" y="93"/>
                    </a:cubicBezTo>
                    <a:lnTo>
                      <a:pt x="0" y="93"/>
                    </a:lnTo>
                    <a:cubicBezTo>
                      <a:pt x="0" y="41"/>
                      <a:pt x="62" y="0"/>
                      <a:pt x="146" y="0"/>
                    </a:cubicBezTo>
                    <a:cubicBezTo>
                      <a:pt x="875" y="0"/>
                      <a:pt x="875" y="0"/>
                      <a:pt x="875" y="0"/>
                    </a:cubicBezTo>
                    <a:cubicBezTo>
                      <a:pt x="948" y="0"/>
                      <a:pt x="1021" y="41"/>
                      <a:pt x="1021" y="93"/>
                    </a:cubicBezTo>
                    <a:close/>
                  </a:path>
                </a:pathLst>
              </a:custGeom>
              <a:solidFill>
                <a:schemeClr val="accent1"/>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289;p34">
                <a:extLst>
                  <a:ext uri="{FF2B5EF4-FFF2-40B4-BE49-F238E27FC236}">
                    <a16:creationId xmlns:a16="http://schemas.microsoft.com/office/drawing/2014/main" id="{47239946-911F-5596-E36F-99C2832FC335}"/>
                  </a:ext>
                </a:extLst>
              </p:cNvPr>
              <p:cNvSpPr/>
              <p:nvPr/>
            </p:nvSpPr>
            <p:spPr>
              <a:xfrm>
                <a:off x="7647970" y="3577875"/>
                <a:ext cx="367560" cy="67320"/>
              </a:xfrm>
              <a:custGeom>
                <a:avLst/>
                <a:gdLst/>
                <a:ahLst/>
                <a:cxnLst/>
                <a:rect l="l" t="t" r="r" b="b"/>
                <a:pathLst>
                  <a:path w="1021" h="187" extrusionOk="0">
                    <a:moveTo>
                      <a:pt x="1021" y="93"/>
                    </a:moveTo>
                    <a:lnTo>
                      <a:pt x="1021" y="93"/>
                    </a:lnTo>
                    <a:cubicBezTo>
                      <a:pt x="1021" y="145"/>
                      <a:pt x="948" y="187"/>
                      <a:pt x="875" y="187"/>
                    </a:cubicBezTo>
                    <a:cubicBezTo>
                      <a:pt x="146" y="187"/>
                      <a:pt x="146" y="187"/>
                      <a:pt x="146" y="187"/>
                    </a:cubicBezTo>
                    <a:cubicBezTo>
                      <a:pt x="62" y="187"/>
                      <a:pt x="0" y="145"/>
                      <a:pt x="0" y="93"/>
                    </a:cubicBezTo>
                    <a:lnTo>
                      <a:pt x="0" y="93"/>
                    </a:lnTo>
                    <a:cubicBezTo>
                      <a:pt x="0" y="41"/>
                      <a:pt x="62" y="0"/>
                      <a:pt x="146" y="0"/>
                    </a:cubicBezTo>
                    <a:cubicBezTo>
                      <a:pt x="875" y="0"/>
                      <a:pt x="875" y="0"/>
                      <a:pt x="875" y="0"/>
                    </a:cubicBezTo>
                    <a:cubicBezTo>
                      <a:pt x="948" y="0"/>
                      <a:pt x="1021" y="41"/>
                      <a:pt x="1021" y="93"/>
                    </a:cubicBezTo>
                    <a:close/>
                  </a:path>
                </a:pathLst>
              </a:custGeom>
              <a:solidFill>
                <a:schemeClr val="lt2"/>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290;p34">
                <a:extLst>
                  <a:ext uri="{FF2B5EF4-FFF2-40B4-BE49-F238E27FC236}">
                    <a16:creationId xmlns:a16="http://schemas.microsoft.com/office/drawing/2014/main" id="{2905D917-C1BB-95E5-0927-72FFDFE6EB9D}"/>
                  </a:ext>
                </a:extLst>
              </p:cNvPr>
              <p:cNvSpPr/>
              <p:nvPr/>
            </p:nvSpPr>
            <p:spPr>
              <a:xfrm>
                <a:off x="7647970" y="3510195"/>
                <a:ext cx="367560" cy="71280"/>
              </a:xfrm>
              <a:custGeom>
                <a:avLst/>
                <a:gdLst/>
                <a:ahLst/>
                <a:cxnLst/>
                <a:rect l="l" t="t" r="r" b="b"/>
                <a:pathLst>
                  <a:path w="1021" h="198" extrusionOk="0">
                    <a:moveTo>
                      <a:pt x="1021" y="104"/>
                    </a:moveTo>
                    <a:lnTo>
                      <a:pt x="1021" y="104"/>
                    </a:lnTo>
                    <a:cubicBezTo>
                      <a:pt x="1021" y="156"/>
                      <a:pt x="948" y="198"/>
                      <a:pt x="875" y="198"/>
                    </a:cubicBezTo>
                    <a:cubicBezTo>
                      <a:pt x="146" y="198"/>
                      <a:pt x="146" y="198"/>
                      <a:pt x="146" y="198"/>
                    </a:cubicBezTo>
                    <a:cubicBezTo>
                      <a:pt x="62" y="198"/>
                      <a:pt x="0" y="156"/>
                      <a:pt x="0" y="104"/>
                    </a:cubicBezTo>
                    <a:lnTo>
                      <a:pt x="0" y="104"/>
                    </a:lnTo>
                    <a:cubicBezTo>
                      <a:pt x="0" y="52"/>
                      <a:pt x="62" y="0"/>
                      <a:pt x="146" y="0"/>
                    </a:cubicBezTo>
                    <a:cubicBezTo>
                      <a:pt x="875" y="11"/>
                      <a:pt x="875" y="11"/>
                      <a:pt x="875" y="11"/>
                    </a:cubicBezTo>
                    <a:cubicBezTo>
                      <a:pt x="958" y="11"/>
                      <a:pt x="1021" y="52"/>
                      <a:pt x="1021" y="104"/>
                    </a:cubicBezTo>
                    <a:close/>
                  </a:path>
                </a:pathLst>
              </a:custGeom>
              <a:solidFill>
                <a:schemeClr val="accent1"/>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 name="Google Shape;273;p34">
            <a:extLst>
              <a:ext uri="{FF2B5EF4-FFF2-40B4-BE49-F238E27FC236}">
                <a16:creationId xmlns:a16="http://schemas.microsoft.com/office/drawing/2014/main" id="{E569E18A-8D5D-E231-F655-CFD51493C19D}"/>
              </a:ext>
            </a:extLst>
          </p:cNvPr>
          <p:cNvSpPr txBox="1">
            <a:spLocks/>
          </p:cNvSpPr>
          <p:nvPr/>
        </p:nvSpPr>
        <p:spPr>
          <a:xfrm>
            <a:off x="1664267" y="-1273434"/>
            <a:ext cx="6436120" cy="130380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Anton"/>
              <a:buNone/>
              <a:defRPr sz="5900" b="0" i="0" u="none" strike="noStrike" cap="none">
                <a:solidFill>
                  <a:schemeClr val="lt2"/>
                </a:solidFill>
                <a:latin typeface="Anton"/>
                <a:ea typeface="Anton"/>
                <a:cs typeface="Anton"/>
                <a:sym typeface="Anton"/>
              </a:defRPr>
            </a:lvl1pPr>
            <a:lvl2pPr marR="0" lvl="1" algn="ctr" rtl="0">
              <a:lnSpc>
                <a:spcPct val="100000"/>
              </a:lnSpc>
              <a:spcBef>
                <a:spcPts val="0"/>
              </a:spcBef>
              <a:spcAft>
                <a:spcPts val="0"/>
              </a:spcAft>
              <a:buClr>
                <a:srgbClr val="191919"/>
              </a:buClr>
              <a:buSzPts val="5200"/>
              <a:buFont typeface="Anton"/>
              <a:buNone/>
              <a:defRPr sz="5200" b="1" i="0" u="none" strike="noStrike" cap="none">
                <a:solidFill>
                  <a:srgbClr val="191919"/>
                </a:solidFill>
                <a:latin typeface="Anton"/>
                <a:ea typeface="Anton"/>
                <a:cs typeface="Anton"/>
                <a:sym typeface="Anton"/>
              </a:defRPr>
            </a:lvl2pPr>
            <a:lvl3pPr marR="0" lvl="2" algn="ctr" rtl="0">
              <a:lnSpc>
                <a:spcPct val="100000"/>
              </a:lnSpc>
              <a:spcBef>
                <a:spcPts val="0"/>
              </a:spcBef>
              <a:spcAft>
                <a:spcPts val="0"/>
              </a:spcAft>
              <a:buClr>
                <a:srgbClr val="191919"/>
              </a:buClr>
              <a:buSzPts val="5200"/>
              <a:buFont typeface="Anton"/>
              <a:buNone/>
              <a:defRPr sz="5200" b="1" i="0" u="none" strike="noStrike" cap="none">
                <a:solidFill>
                  <a:srgbClr val="191919"/>
                </a:solidFill>
                <a:latin typeface="Anton"/>
                <a:ea typeface="Anton"/>
                <a:cs typeface="Anton"/>
                <a:sym typeface="Anton"/>
              </a:defRPr>
            </a:lvl3pPr>
            <a:lvl4pPr marR="0" lvl="3" algn="ctr" rtl="0">
              <a:lnSpc>
                <a:spcPct val="100000"/>
              </a:lnSpc>
              <a:spcBef>
                <a:spcPts val="0"/>
              </a:spcBef>
              <a:spcAft>
                <a:spcPts val="0"/>
              </a:spcAft>
              <a:buClr>
                <a:srgbClr val="191919"/>
              </a:buClr>
              <a:buSzPts val="5200"/>
              <a:buFont typeface="Anton"/>
              <a:buNone/>
              <a:defRPr sz="5200" b="1" i="0" u="none" strike="noStrike" cap="none">
                <a:solidFill>
                  <a:srgbClr val="191919"/>
                </a:solidFill>
                <a:latin typeface="Anton"/>
                <a:ea typeface="Anton"/>
                <a:cs typeface="Anton"/>
                <a:sym typeface="Anton"/>
              </a:defRPr>
            </a:lvl4pPr>
            <a:lvl5pPr marR="0" lvl="4" algn="ctr" rtl="0">
              <a:lnSpc>
                <a:spcPct val="100000"/>
              </a:lnSpc>
              <a:spcBef>
                <a:spcPts val="0"/>
              </a:spcBef>
              <a:spcAft>
                <a:spcPts val="0"/>
              </a:spcAft>
              <a:buClr>
                <a:srgbClr val="191919"/>
              </a:buClr>
              <a:buSzPts val="5200"/>
              <a:buFont typeface="Anton"/>
              <a:buNone/>
              <a:defRPr sz="5200" b="1" i="0" u="none" strike="noStrike" cap="none">
                <a:solidFill>
                  <a:srgbClr val="191919"/>
                </a:solidFill>
                <a:latin typeface="Anton"/>
                <a:ea typeface="Anton"/>
                <a:cs typeface="Anton"/>
                <a:sym typeface="Anton"/>
              </a:defRPr>
            </a:lvl5pPr>
            <a:lvl6pPr marR="0" lvl="5" algn="ctr" rtl="0">
              <a:lnSpc>
                <a:spcPct val="100000"/>
              </a:lnSpc>
              <a:spcBef>
                <a:spcPts val="0"/>
              </a:spcBef>
              <a:spcAft>
                <a:spcPts val="0"/>
              </a:spcAft>
              <a:buClr>
                <a:srgbClr val="191919"/>
              </a:buClr>
              <a:buSzPts val="5200"/>
              <a:buFont typeface="Anton"/>
              <a:buNone/>
              <a:defRPr sz="5200" b="1" i="0" u="none" strike="noStrike" cap="none">
                <a:solidFill>
                  <a:srgbClr val="191919"/>
                </a:solidFill>
                <a:latin typeface="Anton"/>
                <a:ea typeface="Anton"/>
                <a:cs typeface="Anton"/>
                <a:sym typeface="Anton"/>
              </a:defRPr>
            </a:lvl6pPr>
            <a:lvl7pPr marR="0" lvl="6" algn="ctr" rtl="0">
              <a:lnSpc>
                <a:spcPct val="100000"/>
              </a:lnSpc>
              <a:spcBef>
                <a:spcPts val="0"/>
              </a:spcBef>
              <a:spcAft>
                <a:spcPts val="0"/>
              </a:spcAft>
              <a:buClr>
                <a:srgbClr val="191919"/>
              </a:buClr>
              <a:buSzPts val="5200"/>
              <a:buFont typeface="Anton"/>
              <a:buNone/>
              <a:defRPr sz="5200" b="1" i="0" u="none" strike="noStrike" cap="none">
                <a:solidFill>
                  <a:srgbClr val="191919"/>
                </a:solidFill>
                <a:latin typeface="Anton"/>
                <a:ea typeface="Anton"/>
                <a:cs typeface="Anton"/>
                <a:sym typeface="Anton"/>
              </a:defRPr>
            </a:lvl7pPr>
            <a:lvl8pPr marR="0" lvl="7" algn="ctr" rtl="0">
              <a:lnSpc>
                <a:spcPct val="100000"/>
              </a:lnSpc>
              <a:spcBef>
                <a:spcPts val="0"/>
              </a:spcBef>
              <a:spcAft>
                <a:spcPts val="0"/>
              </a:spcAft>
              <a:buClr>
                <a:srgbClr val="191919"/>
              </a:buClr>
              <a:buSzPts val="5200"/>
              <a:buFont typeface="Anton"/>
              <a:buNone/>
              <a:defRPr sz="5200" b="1" i="0" u="none" strike="noStrike" cap="none">
                <a:solidFill>
                  <a:srgbClr val="191919"/>
                </a:solidFill>
                <a:latin typeface="Anton"/>
                <a:ea typeface="Anton"/>
                <a:cs typeface="Anton"/>
                <a:sym typeface="Anton"/>
              </a:defRPr>
            </a:lvl8pPr>
            <a:lvl9pPr marR="0" lvl="8" algn="ctr" rtl="0">
              <a:lnSpc>
                <a:spcPct val="100000"/>
              </a:lnSpc>
              <a:spcBef>
                <a:spcPts val="0"/>
              </a:spcBef>
              <a:spcAft>
                <a:spcPts val="0"/>
              </a:spcAft>
              <a:buClr>
                <a:srgbClr val="191919"/>
              </a:buClr>
              <a:buSzPts val="5200"/>
              <a:buFont typeface="Anton"/>
              <a:buNone/>
              <a:defRPr sz="5200" b="1" i="0" u="none" strike="noStrike" cap="none">
                <a:solidFill>
                  <a:srgbClr val="191919"/>
                </a:solidFill>
                <a:latin typeface="Anton"/>
                <a:ea typeface="Anton"/>
                <a:cs typeface="Anton"/>
                <a:sym typeface="Anton"/>
              </a:defRPr>
            </a:lvl9pPr>
          </a:lstStyle>
          <a:p>
            <a:r>
              <a:rPr lang="en-US"/>
              <a:t>Tổng quan đề tài</a:t>
            </a:r>
            <a:endParaRPr lang="en-US" dirty="0" err="1"/>
          </a:p>
        </p:txBody>
      </p:sp>
      <p:sp>
        <p:nvSpPr>
          <p:cNvPr id="4" name="Google Shape;274;p34">
            <a:extLst>
              <a:ext uri="{FF2B5EF4-FFF2-40B4-BE49-F238E27FC236}">
                <a16:creationId xmlns:a16="http://schemas.microsoft.com/office/drawing/2014/main" id="{F79EC75A-3296-4B43-9567-E04E8D34E89B}"/>
              </a:ext>
            </a:extLst>
          </p:cNvPr>
          <p:cNvSpPr txBox="1">
            <a:spLocks/>
          </p:cNvSpPr>
          <p:nvPr/>
        </p:nvSpPr>
        <p:spPr>
          <a:xfrm>
            <a:off x="1100014" y="5399943"/>
            <a:ext cx="7133685" cy="12257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Fira Sans"/>
              <a:buNone/>
              <a:defRPr sz="1600" b="0" i="0" u="none" strike="noStrike" cap="none">
                <a:solidFill>
                  <a:schemeClr val="dk1"/>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9pPr>
          </a:lstStyle>
          <a:p>
            <a:pPr>
              <a:lnSpc>
                <a:spcPct val="114999"/>
              </a:lnSpc>
            </a:pPr>
            <a:r>
              <a:rPr lang="en">
                <a:solidFill>
                  <a:srgbClr val="000000"/>
                </a:solidFill>
              </a:rPr>
              <a:t>Đề tài "Phát triển ứng dụng hỗ trợ môn đại số tuyến tính" tập trung vào việc xây dựng một ứng dụng có khả năng cung cấp hỗ trợ và giúp đỡ cho việc học và áp dụng đại số tuyến tính</a:t>
            </a:r>
            <a:endParaRPr lang="vi-VN"/>
          </a:p>
          <a:p>
            <a:pPr marL="0" indent="0">
              <a:lnSpc>
                <a:spcPct val="114999"/>
              </a:lnSpc>
            </a:pPr>
            <a:endParaRPr lang="e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7"/>
          <p:cNvSpPr txBox="1">
            <a:spLocks noGrp="1"/>
          </p:cNvSpPr>
          <p:nvPr>
            <p:ph type="title"/>
          </p:nvPr>
        </p:nvSpPr>
        <p:spPr>
          <a:xfrm>
            <a:off x="720000" y="445025"/>
            <a:ext cx="3274972" cy="572700"/>
          </a:xfrm>
          <a:prstGeom prst="rect">
            <a:avLst/>
          </a:prstGeom>
        </p:spPr>
        <p:txBody>
          <a:bodyPr spcFirstLastPara="1" wrap="square" lIns="91425" tIns="91425" rIns="91425" bIns="91425" anchor="t" anchorCtr="0">
            <a:noAutofit/>
          </a:bodyPr>
          <a:lstStyle/>
          <a:p>
            <a:r>
              <a:rPr lang="en" dirty="0"/>
              <a:t>Mô </a:t>
            </a:r>
            <a:r>
              <a:rPr lang="en" dirty="0" err="1"/>
              <a:t>tả</a:t>
            </a:r>
            <a:r>
              <a:rPr lang="en" dirty="0"/>
              <a:t> </a:t>
            </a:r>
            <a:r>
              <a:rPr lang="en" dirty="0" err="1"/>
              <a:t>chức</a:t>
            </a:r>
            <a:r>
              <a:rPr lang="en" dirty="0"/>
              <a:t> </a:t>
            </a:r>
            <a:r>
              <a:rPr lang="en" dirty="0" err="1"/>
              <a:t>năng</a:t>
            </a:r>
            <a:endParaRPr dirty="0" err="1"/>
          </a:p>
        </p:txBody>
      </p:sp>
      <p:sp>
        <p:nvSpPr>
          <p:cNvPr id="335" name="Google Shape;335;p37"/>
          <p:cNvSpPr/>
          <p:nvPr/>
        </p:nvSpPr>
        <p:spPr>
          <a:xfrm>
            <a:off x="7686863" y="3599549"/>
            <a:ext cx="1993200" cy="19932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grpSp>
        <p:nvGrpSpPr>
          <p:cNvPr id="336" name="Google Shape;336;p37"/>
          <p:cNvGrpSpPr/>
          <p:nvPr/>
        </p:nvGrpSpPr>
        <p:grpSpPr>
          <a:xfrm rot="442865">
            <a:off x="8207114" y="4044503"/>
            <a:ext cx="1036701" cy="1036701"/>
            <a:chOff x="5422150" y="1655175"/>
            <a:chExt cx="922320" cy="922320"/>
          </a:xfrm>
        </p:grpSpPr>
        <p:sp>
          <p:nvSpPr>
            <p:cNvPr id="337" name="Google Shape;337;p37"/>
            <p:cNvSpPr/>
            <p:nvPr/>
          </p:nvSpPr>
          <p:spPr>
            <a:xfrm>
              <a:off x="5422150" y="1655175"/>
              <a:ext cx="922320" cy="922320"/>
            </a:xfrm>
            <a:custGeom>
              <a:avLst/>
              <a:gdLst/>
              <a:ahLst/>
              <a:cxnLst/>
              <a:rect l="l" t="t" r="r" b="b"/>
              <a:pathLst>
                <a:path w="2562" h="2562" extrusionOk="0">
                  <a:moveTo>
                    <a:pt x="2197" y="0"/>
                  </a:moveTo>
                  <a:lnTo>
                    <a:pt x="2197" y="0"/>
                  </a:lnTo>
                  <a:cubicBezTo>
                    <a:pt x="1281" y="0"/>
                    <a:pt x="1281" y="0"/>
                    <a:pt x="1281" y="0"/>
                  </a:cubicBezTo>
                  <a:cubicBezTo>
                    <a:pt x="354" y="0"/>
                    <a:pt x="354" y="0"/>
                    <a:pt x="354" y="0"/>
                  </a:cubicBezTo>
                  <a:cubicBezTo>
                    <a:pt x="156" y="0"/>
                    <a:pt x="0" y="167"/>
                    <a:pt x="0" y="364"/>
                  </a:cubicBezTo>
                  <a:cubicBezTo>
                    <a:pt x="0" y="2208"/>
                    <a:pt x="0" y="2208"/>
                    <a:pt x="0" y="2208"/>
                  </a:cubicBezTo>
                  <a:cubicBezTo>
                    <a:pt x="0" y="2406"/>
                    <a:pt x="156" y="2562"/>
                    <a:pt x="354" y="2562"/>
                  </a:cubicBezTo>
                  <a:cubicBezTo>
                    <a:pt x="1281" y="2562"/>
                    <a:pt x="1281" y="2562"/>
                    <a:pt x="1281" y="2562"/>
                  </a:cubicBezTo>
                  <a:cubicBezTo>
                    <a:pt x="2197" y="2562"/>
                    <a:pt x="2197" y="2562"/>
                    <a:pt x="2197" y="2562"/>
                  </a:cubicBezTo>
                  <a:cubicBezTo>
                    <a:pt x="2395" y="2562"/>
                    <a:pt x="2562" y="2406"/>
                    <a:pt x="2562" y="2208"/>
                  </a:cubicBezTo>
                  <a:cubicBezTo>
                    <a:pt x="2562" y="364"/>
                    <a:pt x="2562" y="364"/>
                    <a:pt x="2562" y="364"/>
                  </a:cubicBezTo>
                  <a:cubicBezTo>
                    <a:pt x="2562" y="167"/>
                    <a:pt x="2395" y="0"/>
                    <a:pt x="2197"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338" name="Google Shape;338;p37"/>
            <p:cNvGrpSpPr/>
            <p:nvPr/>
          </p:nvGrpSpPr>
          <p:grpSpPr>
            <a:xfrm>
              <a:off x="5422150" y="1655175"/>
              <a:ext cx="922320" cy="922320"/>
              <a:chOff x="5422150" y="3327375"/>
              <a:chExt cx="922320" cy="922320"/>
            </a:xfrm>
          </p:grpSpPr>
          <p:sp>
            <p:nvSpPr>
              <p:cNvPr id="339" name="Google Shape;339;p37"/>
              <p:cNvSpPr/>
              <p:nvPr/>
            </p:nvSpPr>
            <p:spPr>
              <a:xfrm>
                <a:off x="5883310" y="3327375"/>
                <a:ext cx="461160" cy="922320"/>
              </a:xfrm>
              <a:custGeom>
                <a:avLst/>
                <a:gdLst/>
                <a:ahLst/>
                <a:cxnLst/>
                <a:rect l="l" t="t" r="r" b="b"/>
                <a:pathLst>
                  <a:path w="1281" h="2562" extrusionOk="0">
                    <a:moveTo>
                      <a:pt x="916" y="0"/>
                    </a:moveTo>
                    <a:lnTo>
                      <a:pt x="916" y="0"/>
                    </a:lnTo>
                    <a:cubicBezTo>
                      <a:pt x="0" y="0"/>
                      <a:pt x="0" y="0"/>
                      <a:pt x="0" y="0"/>
                    </a:cubicBezTo>
                    <a:cubicBezTo>
                      <a:pt x="0" y="2562"/>
                      <a:pt x="0" y="2562"/>
                      <a:pt x="0" y="2562"/>
                    </a:cubicBezTo>
                    <a:cubicBezTo>
                      <a:pt x="916" y="2562"/>
                      <a:pt x="916" y="2562"/>
                      <a:pt x="916" y="2562"/>
                    </a:cubicBezTo>
                    <a:cubicBezTo>
                      <a:pt x="1114" y="2562"/>
                      <a:pt x="1281" y="2396"/>
                      <a:pt x="1281" y="2198"/>
                    </a:cubicBezTo>
                    <a:cubicBezTo>
                      <a:pt x="1281" y="354"/>
                      <a:pt x="1281" y="354"/>
                      <a:pt x="1281" y="354"/>
                    </a:cubicBezTo>
                    <a:cubicBezTo>
                      <a:pt x="1281" y="156"/>
                      <a:pt x="1114" y="0"/>
                      <a:pt x="916"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0" name="Google Shape;340;p37"/>
              <p:cNvSpPr/>
              <p:nvPr/>
            </p:nvSpPr>
            <p:spPr>
              <a:xfrm>
                <a:off x="5422150" y="3327375"/>
                <a:ext cx="461160" cy="922320"/>
              </a:xfrm>
              <a:custGeom>
                <a:avLst/>
                <a:gdLst/>
                <a:ahLst/>
                <a:cxnLst/>
                <a:rect l="l" t="t" r="r" b="b"/>
                <a:pathLst>
                  <a:path w="1281" h="2562" extrusionOk="0">
                    <a:moveTo>
                      <a:pt x="354" y="0"/>
                    </a:moveTo>
                    <a:lnTo>
                      <a:pt x="354" y="0"/>
                    </a:lnTo>
                    <a:cubicBezTo>
                      <a:pt x="156" y="0"/>
                      <a:pt x="0" y="156"/>
                      <a:pt x="0" y="354"/>
                    </a:cubicBezTo>
                    <a:cubicBezTo>
                      <a:pt x="0" y="2198"/>
                      <a:pt x="0" y="2198"/>
                      <a:pt x="0" y="2198"/>
                    </a:cubicBezTo>
                    <a:cubicBezTo>
                      <a:pt x="0" y="2396"/>
                      <a:pt x="156" y="2562"/>
                      <a:pt x="354" y="2562"/>
                    </a:cubicBezTo>
                    <a:cubicBezTo>
                      <a:pt x="1281" y="2562"/>
                      <a:pt x="1281" y="2562"/>
                      <a:pt x="1281" y="2562"/>
                    </a:cubicBezTo>
                    <a:cubicBezTo>
                      <a:pt x="1281" y="0"/>
                      <a:pt x="1281" y="0"/>
                      <a:pt x="1281" y="0"/>
                    </a:cubicBezTo>
                    <a:lnTo>
                      <a:pt x="354"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7"/>
              <p:cNvSpPr/>
              <p:nvPr/>
            </p:nvSpPr>
            <p:spPr>
              <a:xfrm>
                <a:off x="5478310" y="3383535"/>
                <a:ext cx="806040" cy="806400"/>
              </a:xfrm>
              <a:custGeom>
                <a:avLst/>
                <a:gdLst/>
                <a:ahLst/>
                <a:cxnLst/>
                <a:rect l="l" t="t" r="r" b="b"/>
                <a:pathLst>
                  <a:path w="2239" h="2240" extrusionOk="0">
                    <a:moveTo>
                      <a:pt x="2041" y="2240"/>
                    </a:moveTo>
                    <a:lnTo>
                      <a:pt x="2041" y="2240"/>
                    </a:lnTo>
                    <a:cubicBezTo>
                      <a:pt x="198" y="2240"/>
                      <a:pt x="198" y="2240"/>
                      <a:pt x="198" y="2240"/>
                    </a:cubicBezTo>
                    <a:cubicBezTo>
                      <a:pt x="94" y="2240"/>
                      <a:pt x="0" y="2156"/>
                      <a:pt x="0" y="2042"/>
                    </a:cubicBezTo>
                    <a:cubicBezTo>
                      <a:pt x="0" y="198"/>
                      <a:pt x="0" y="198"/>
                      <a:pt x="0" y="198"/>
                    </a:cubicBezTo>
                    <a:cubicBezTo>
                      <a:pt x="0" y="94"/>
                      <a:pt x="94" y="0"/>
                      <a:pt x="198" y="0"/>
                    </a:cubicBezTo>
                    <a:cubicBezTo>
                      <a:pt x="2041" y="0"/>
                      <a:pt x="2041" y="0"/>
                      <a:pt x="2041" y="0"/>
                    </a:cubicBezTo>
                    <a:cubicBezTo>
                      <a:pt x="2156" y="0"/>
                      <a:pt x="2239" y="94"/>
                      <a:pt x="2239" y="198"/>
                    </a:cubicBezTo>
                    <a:cubicBezTo>
                      <a:pt x="2239" y="2042"/>
                      <a:pt x="2239" y="2042"/>
                      <a:pt x="2239" y="2042"/>
                    </a:cubicBezTo>
                    <a:cubicBezTo>
                      <a:pt x="2239" y="2156"/>
                      <a:pt x="2156" y="2240"/>
                      <a:pt x="2041" y="2240"/>
                    </a:cubicBezTo>
                    <a:moveTo>
                      <a:pt x="198" y="42"/>
                    </a:moveTo>
                    <a:lnTo>
                      <a:pt x="198" y="42"/>
                    </a:lnTo>
                    <a:cubicBezTo>
                      <a:pt x="114" y="42"/>
                      <a:pt x="41" y="115"/>
                      <a:pt x="41" y="198"/>
                    </a:cubicBezTo>
                    <a:cubicBezTo>
                      <a:pt x="41" y="2042"/>
                      <a:pt x="41" y="2042"/>
                      <a:pt x="41" y="2042"/>
                    </a:cubicBezTo>
                    <a:cubicBezTo>
                      <a:pt x="41" y="2135"/>
                      <a:pt x="114" y="2208"/>
                      <a:pt x="198" y="2208"/>
                    </a:cubicBezTo>
                    <a:cubicBezTo>
                      <a:pt x="2041" y="2208"/>
                      <a:pt x="2041" y="2208"/>
                      <a:pt x="2041" y="2208"/>
                    </a:cubicBezTo>
                    <a:cubicBezTo>
                      <a:pt x="2135" y="2208"/>
                      <a:pt x="2208" y="2135"/>
                      <a:pt x="2208" y="2042"/>
                    </a:cubicBezTo>
                    <a:cubicBezTo>
                      <a:pt x="2208" y="198"/>
                      <a:pt x="2208" y="198"/>
                      <a:pt x="2208" y="198"/>
                    </a:cubicBezTo>
                    <a:cubicBezTo>
                      <a:pt x="2208" y="115"/>
                      <a:pt x="2135" y="42"/>
                      <a:pt x="2041" y="42"/>
                    </a:cubicBezTo>
                    <a:lnTo>
                      <a:pt x="198" y="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37"/>
              <p:cNvSpPr/>
              <p:nvPr/>
            </p:nvSpPr>
            <p:spPr>
              <a:xfrm>
                <a:off x="5526910" y="3428535"/>
                <a:ext cx="708840" cy="517320"/>
              </a:xfrm>
              <a:custGeom>
                <a:avLst/>
                <a:gdLst/>
                <a:ahLst/>
                <a:cxnLst/>
                <a:rect l="l" t="t" r="r" b="b"/>
                <a:pathLst>
                  <a:path w="1969" h="1437" extrusionOk="0">
                    <a:moveTo>
                      <a:pt x="0" y="1437"/>
                    </a:moveTo>
                    <a:lnTo>
                      <a:pt x="0" y="1437"/>
                    </a:lnTo>
                    <a:cubicBezTo>
                      <a:pt x="0" y="115"/>
                      <a:pt x="0" y="115"/>
                      <a:pt x="0" y="115"/>
                    </a:cubicBezTo>
                    <a:cubicBezTo>
                      <a:pt x="0" y="52"/>
                      <a:pt x="52" y="0"/>
                      <a:pt x="115" y="0"/>
                    </a:cubicBezTo>
                    <a:cubicBezTo>
                      <a:pt x="1865" y="0"/>
                      <a:pt x="1865" y="0"/>
                      <a:pt x="1865" y="0"/>
                    </a:cubicBezTo>
                    <a:cubicBezTo>
                      <a:pt x="1917" y="0"/>
                      <a:pt x="1969" y="52"/>
                      <a:pt x="1969" y="115"/>
                    </a:cubicBezTo>
                    <a:cubicBezTo>
                      <a:pt x="1969" y="1437"/>
                      <a:pt x="1969" y="1437"/>
                      <a:pt x="1969" y="1437"/>
                    </a:cubicBezTo>
                    <a:lnTo>
                      <a:pt x="0" y="143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7"/>
              <p:cNvSpPr/>
              <p:nvPr/>
            </p:nvSpPr>
            <p:spPr>
              <a:xfrm>
                <a:off x="5834350" y="3788535"/>
                <a:ext cx="93960" cy="105120"/>
              </a:xfrm>
              <a:custGeom>
                <a:avLst/>
                <a:gdLst/>
                <a:ahLst/>
                <a:cxnLst/>
                <a:rect l="l" t="t" r="r" b="b"/>
                <a:pathLst>
                  <a:path w="261" h="292" extrusionOk="0">
                    <a:moveTo>
                      <a:pt x="177" y="229"/>
                    </a:moveTo>
                    <a:lnTo>
                      <a:pt x="84" y="229"/>
                    </a:lnTo>
                    <a:lnTo>
                      <a:pt x="63" y="292"/>
                    </a:lnTo>
                    <a:lnTo>
                      <a:pt x="0" y="292"/>
                    </a:lnTo>
                    <a:lnTo>
                      <a:pt x="105" y="0"/>
                    </a:lnTo>
                    <a:lnTo>
                      <a:pt x="167" y="0"/>
                    </a:lnTo>
                    <a:lnTo>
                      <a:pt x="261" y="292"/>
                    </a:lnTo>
                    <a:lnTo>
                      <a:pt x="198" y="292"/>
                    </a:lnTo>
                    <a:lnTo>
                      <a:pt x="177" y="229"/>
                    </a:lnTo>
                    <a:moveTo>
                      <a:pt x="105" y="187"/>
                    </a:moveTo>
                    <a:lnTo>
                      <a:pt x="167" y="187"/>
                    </a:lnTo>
                    <a:lnTo>
                      <a:pt x="136" y="83"/>
                    </a:lnTo>
                    <a:lnTo>
                      <a:pt x="136" y="83"/>
                    </a:lnTo>
                    <a:lnTo>
                      <a:pt x="105" y="18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7"/>
              <p:cNvSpPr/>
              <p:nvPr/>
            </p:nvSpPr>
            <p:spPr>
              <a:xfrm>
                <a:off x="5562910" y="3544815"/>
                <a:ext cx="639000" cy="105120"/>
              </a:xfrm>
              <a:custGeom>
                <a:avLst/>
                <a:gdLst/>
                <a:ahLst/>
                <a:cxnLst/>
                <a:rect l="l" t="t" r="r" b="b"/>
                <a:pathLst>
                  <a:path w="1775" h="292" extrusionOk="0">
                    <a:moveTo>
                      <a:pt x="15" y="292"/>
                    </a:moveTo>
                    <a:lnTo>
                      <a:pt x="15" y="292"/>
                    </a:lnTo>
                    <a:lnTo>
                      <a:pt x="4" y="292"/>
                    </a:lnTo>
                    <a:cubicBezTo>
                      <a:pt x="-6" y="281"/>
                      <a:pt x="4" y="271"/>
                      <a:pt x="4" y="260"/>
                    </a:cubicBezTo>
                    <a:cubicBezTo>
                      <a:pt x="286" y="94"/>
                      <a:pt x="609" y="0"/>
                      <a:pt x="931" y="0"/>
                    </a:cubicBezTo>
                    <a:cubicBezTo>
                      <a:pt x="1223" y="0"/>
                      <a:pt x="1515" y="73"/>
                      <a:pt x="1765" y="208"/>
                    </a:cubicBezTo>
                    <a:cubicBezTo>
                      <a:pt x="1775" y="208"/>
                      <a:pt x="1775" y="219"/>
                      <a:pt x="1775" y="229"/>
                    </a:cubicBezTo>
                    <a:cubicBezTo>
                      <a:pt x="1765" y="239"/>
                      <a:pt x="1754" y="239"/>
                      <a:pt x="1754" y="239"/>
                    </a:cubicBezTo>
                    <a:cubicBezTo>
                      <a:pt x="1504" y="104"/>
                      <a:pt x="1223" y="42"/>
                      <a:pt x="931" y="42"/>
                    </a:cubicBezTo>
                    <a:cubicBezTo>
                      <a:pt x="619" y="42"/>
                      <a:pt x="296" y="125"/>
                      <a:pt x="25" y="292"/>
                    </a:cubicBezTo>
                    <a:lnTo>
                      <a:pt x="15" y="29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5" name="Google Shape;345;p37"/>
              <p:cNvSpPr/>
              <p:nvPr/>
            </p:nvSpPr>
            <p:spPr>
              <a:xfrm>
                <a:off x="5587030" y="3507375"/>
                <a:ext cx="37440" cy="56160"/>
              </a:xfrm>
              <a:custGeom>
                <a:avLst/>
                <a:gdLst/>
                <a:ahLst/>
                <a:cxnLst/>
                <a:rect l="l" t="t" r="r" b="b"/>
                <a:pathLst>
                  <a:path w="104" h="156" extrusionOk="0">
                    <a:moveTo>
                      <a:pt x="104" y="104"/>
                    </a:moveTo>
                    <a:lnTo>
                      <a:pt x="104" y="104"/>
                    </a:lnTo>
                    <a:cubicBezTo>
                      <a:pt x="104" y="114"/>
                      <a:pt x="94" y="135"/>
                      <a:pt x="94" y="146"/>
                    </a:cubicBezTo>
                    <a:cubicBezTo>
                      <a:pt x="83" y="156"/>
                      <a:pt x="73" y="156"/>
                      <a:pt x="52" y="156"/>
                    </a:cubicBezTo>
                    <a:cubicBezTo>
                      <a:pt x="42" y="156"/>
                      <a:pt x="21" y="156"/>
                      <a:pt x="21" y="146"/>
                    </a:cubicBezTo>
                    <a:cubicBezTo>
                      <a:pt x="10" y="135"/>
                      <a:pt x="0" y="114"/>
                      <a:pt x="0" y="104"/>
                    </a:cubicBezTo>
                    <a:cubicBezTo>
                      <a:pt x="0" y="52"/>
                      <a:pt x="0" y="52"/>
                      <a:pt x="0" y="52"/>
                    </a:cubicBezTo>
                    <a:cubicBezTo>
                      <a:pt x="0" y="31"/>
                      <a:pt x="10" y="21"/>
                      <a:pt x="21" y="10"/>
                    </a:cubicBezTo>
                    <a:cubicBezTo>
                      <a:pt x="21" y="0"/>
                      <a:pt x="42" y="0"/>
                      <a:pt x="52" y="0"/>
                    </a:cubicBezTo>
                    <a:cubicBezTo>
                      <a:pt x="62" y="0"/>
                      <a:pt x="83" y="0"/>
                      <a:pt x="94" y="10"/>
                    </a:cubicBezTo>
                    <a:cubicBezTo>
                      <a:pt x="94" y="21"/>
                      <a:pt x="104" y="31"/>
                      <a:pt x="104" y="52"/>
                    </a:cubicBezTo>
                    <a:lnTo>
                      <a:pt x="104" y="104"/>
                    </a:lnTo>
                    <a:moveTo>
                      <a:pt x="83" y="52"/>
                    </a:moveTo>
                    <a:lnTo>
                      <a:pt x="83" y="52"/>
                    </a:lnTo>
                    <a:cubicBezTo>
                      <a:pt x="83" y="41"/>
                      <a:pt x="83" y="31"/>
                      <a:pt x="73" y="21"/>
                    </a:cubicBezTo>
                    <a:cubicBezTo>
                      <a:pt x="73" y="10"/>
                      <a:pt x="62" y="10"/>
                      <a:pt x="52" y="10"/>
                    </a:cubicBezTo>
                    <a:cubicBezTo>
                      <a:pt x="42" y="10"/>
                      <a:pt x="31" y="10"/>
                      <a:pt x="31" y="21"/>
                    </a:cubicBezTo>
                    <a:cubicBezTo>
                      <a:pt x="31" y="31"/>
                      <a:pt x="21" y="41"/>
                      <a:pt x="21" y="52"/>
                    </a:cubicBezTo>
                    <a:cubicBezTo>
                      <a:pt x="21" y="104"/>
                      <a:pt x="21" y="104"/>
                      <a:pt x="21" y="104"/>
                    </a:cubicBezTo>
                    <a:cubicBezTo>
                      <a:pt x="21" y="114"/>
                      <a:pt x="31" y="125"/>
                      <a:pt x="31" y="135"/>
                    </a:cubicBezTo>
                    <a:cubicBezTo>
                      <a:pt x="31" y="135"/>
                      <a:pt x="42" y="135"/>
                      <a:pt x="52" y="135"/>
                    </a:cubicBezTo>
                    <a:cubicBezTo>
                      <a:pt x="62" y="135"/>
                      <a:pt x="73" y="135"/>
                      <a:pt x="73" y="135"/>
                    </a:cubicBezTo>
                    <a:cubicBezTo>
                      <a:pt x="83" y="125"/>
                      <a:pt x="83" y="114"/>
                      <a:pt x="83" y="104"/>
                    </a:cubicBezTo>
                    <a:lnTo>
                      <a:pt x="83" y="52"/>
                    </a:lnTo>
                    <a:close/>
                  </a:path>
                </a:pathLst>
              </a:custGeom>
              <a:solidFill>
                <a:schemeClr val="lt2"/>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6" name="Google Shape;346;p37"/>
              <p:cNvSpPr/>
              <p:nvPr/>
            </p:nvSpPr>
            <p:spPr>
              <a:xfrm>
                <a:off x="5714470" y="3473535"/>
                <a:ext cx="37440" cy="60120"/>
              </a:xfrm>
              <a:custGeom>
                <a:avLst/>
                <a:gdLst/>
                <a:ahLst/>
                <a:cxnLst/>
                <a:rect l="l" t="t" r="r" b="b"/>
                <a:pathLst>
                  <a:path w="104" h="167" extrusionOk="0">
                    <a:moveTo>
                      <a:pt x="104" y="167"/>
                    </a:moveTo>
                    <a:lnTo>
                      <a:pt x="104" y="167"/>
                    </a:lnTo>
                    <a:cubicBezTo>
                      <a:pt x="0" y="167"/>
                      <a:pt x="0" y="167"/>
                      <a:pt x="0" y="167"/>
                    </a:cubicBezTo>
                    <a:cubicBezTo>
                      <a:pt x="0" y="146"/>
                      <a:pt x="0" y="146"/>
                      <a:pt x="0" y="146"/>
                    </a:cubicBezTo>
                    <a:cubicBezTo>
                      <a:pt x="52" y="83"/>
                      <a:pt x="52" y="83"/>
                      <a:pt x="52" y="83"/>
                    </a:cubicBezTo>
                    <a:cubicBezTo>
                      <a:pt x="63" y="73"/>
                      <a:pt x="73" y="73"/>
                      <a:pt x="73" y="62"/>
                    </a:cubicBezTo>
                    <a:cubicBezTo>
                      <a:pt x="73" y="52"/>
                      <a:pt x="73" y="52"/>
                      <a:pt x="73" y="42"/>
                    </a:cubicBezTo>
                    <a:cubicBezTo>
                      <a:pt x="73" y="31"/>
                      <a:pt x="73" y="31"/>
                      <a:pt x="73" y="21"/>
                    </a:cubicBezTo>
                    <a:cubicBezTo>
                      <a:pt x="63" y="21"/>
                      <a:pt x="63" y="21"/>
                      <a:pt x="52" y="21"/>
                    </a:cubicBezTo>
                    <a:cubicBezTo>
                      <a:pt x="42" y="21"/>
                      <a:pt x="42" y="21"/>
                      <a:pt x="31" y="31"/>
                    </a:cubicBezTo>
                    <a:cubicBezTo>
                      <a:pt x="31" y="31"/>
                      <a:pt x="21" y="42"/>
                      <a:pt x="21" y="52"/>
                    </a:cubicBezTo>
                    <a:cubicBezTo>
                      <a:pt x="0" y="52"/>
                      <a:pt x="0" y="52"/>
                      <a:pt x="0" y="52"/>
                    </a:cubicBezTo>
                    <a:lnTo>
                      <a:pt x="0" y="52"/>
                    </a:lnTo>
                    <a:cubicBezTo>
                      <a:pt x="0" y="31"/>
                      <a:pt x="10" y="21"/>
                      <a:pt x="21" y="10"/>
                    </a:cubicBezTo>
                    <a:cubicBezTo>
                      <a:pt x="21" y="10"/>
                      <a:pt x="42" y="0"/>
                      <a:pt x="52" y="0"/>
                    </a:cubicBezTo>
                    <a:cubicBezTo>
                      <a:pt x="63" y="0"/>
                      <a:pt x="73" y="10"/>
                      <a:pt x="83" y="10"/>
                    </a:cubicBezTo>
                    <a:cubicBezTo>
                      <a:pt x="94" y="21"/>
                      <a:pt x="94" y="31"/>
                      <a:pt x="94" y="42"/>
                    </a:cubicBezTo>
                    <a:cubicBezTo>
                      <a:pt x="94" y="52"/>
                      <a:pt x="94" y="62"/>
                      <a:pt x="94" y="73"/>
                    </a:cubicBezTo>
                    <a:cubicBezTo>
                      <a:pt x="83" y="73"/>
                      <a:pt x="83" y="83"/>
                      <a:pt x="73" y="94"/>
                    </a:cubicBezTo>
                    <a:cubicBezTo>
                      <a:pt x="31" y="146"/>
                      <a:pt x="31" y="146"/>
                      <a:pt x="31" y="146"/>
                    </a:cubicBezTo>
                    <a:lnTo>
                      <a:pt x="31" y="146"/>
                    </a:lnTo>
                    <a:cubicBezTo>
                      <a:pt x="104" y="146"/>
                      <a:pt x="104" y="146"/>
                      <a:pt x="104" y="146"/>
                    </a:cubicBezTo>
                    <a:lnTo>
                      <a:pt x="104" y="167"/>
                    </a:ln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7" name="Google Shape;347;p37"/>
              <p:cNvSpPr/>
              <p:nvPr/>
            </p:nvSpPr>
            <p:spPr>
              <a:xfrm>
                <a:off x="6010750" y="3465975"/>
                <a:ext cx="37440" cy="60120"/>
              </a:xfrm>
              <a:custGeom>
                <a:avLst/>
                <a:gdLst/>
                <a:ahLst/>
                <a:cxnLst/>
                <a:rect l="l" t="t" r="r" b="b"/>
                <a:pathLst>
                  <a:path w="104" h="167" extrusionOk="0">
                    <a:moveTo>
                      <a:pt x="52" y="0"/>
                    </a:moveTo>
                    <a:lnTo>
                      <a:pt x="52" y="0"/>
                    </a:lnTo>
                    <a:cubicBezTo>
                      <a:pt x="62" y="0"/>
                      <a:pt x="73" y="0"/>
                      <a:pt x="73" y="11"/>
                    </a:cubicBezTo>
                    <a:cubicBezTo>
                      <a:pt x="83" y="11"/>
                      <a:pt x="83" y="11"/>
                      <a:pt x="94" y="11"/>
                    </a:cubicBezTo>
                    <a:cubicBezTo>
                      <a:pt x="83" y="31"/>
                      <a:pt x="83" y="31"/>
                      <a:pt x="83" y="31"/>
                    </a:cubicBezTo>
                    <a:cubicBezTo>
                      <a:pt x="83" y="21"/>
                      <a:pt x="73" y="21"/>
                      <a:pt x="73" y="21"/>
                    </a:cubicBezTo>
                    <a:cubicBezTo>
                      <a:pt x="73" y="21"/>
                      <a:pt x="62" y="21"/>
                      <a:pt x="52" y="21"/>
                    </a:cubicBezTo>
                    <a:cubicBezTo>
                      <a:pt x="52" y="21"/>
                      <a:pt x="42" y="21"/>
                      <a:pt x="31" y="31"/>
                    </a:cubicBezTo>
                    <a:cubicBezTo>
                      <a:pt x="31" y="42"/>
                      <a:pt x="21" y="52"/>
                      <a:pt x="21" y="63"/>
                    </a:cubicBezTo>
                    <a:cubicBezTo>
                      <a:pt x="21" y="73"/>
                      <a:pt x="21" y="73"/>
                      <a:pt x="21" y="73"/>
                    </a:cubicBezTo>
                    <a:cubicBezTo>
                      <a:pt x="31" y="73"/>
                      <a:pt x="31" y="73"/>
                      <a:pt x="42" y="63"/>
                    </a:cubicBezTo>
                    <a:cubicBezTo>
                      <a:pt x="42" y="63"/>
                      <a:pt x="52" y="63"/>
                      <a:pt x="62" y="63"/>
                    </a:cubicBezTo>
                    <a:cubicBezTo>
                      <a:pt x="73" y="63"/>
                      <a:pt x="83" y="73"/>
                      <a:pt x="94" y="73"/>
                    </a:cubicBezTo>
                    <a:cubicBezTo>
                      <a:pt x="94" y="83"/>
                      <a:pt x="104" y="94"/>
                      <a:pt x="104" y="115"/>
                    </a:cubicBezTo>
                    <a:cubicBezTo>
                      <a:pt x="104" y="125"/>
                      <a:pt x="94" y="146"/>
                      <a:pt x="94" y="156"/>
                    </a:cubicBezTo>
                    <a:cubicBezTo>
                      <a:pt x="83" y="156"/>
                      <a:pt x="73" y="167"/>
                      <a:pt x="52" y="167"/>
                    </a:cubicBezTo>
                    <a:cubicBezTo>
                      <a:pt x="42" y="167"/>
                      <a:pt x="31" y="156"/>
                      <a:pt x="21" y="146"/>
                    </a:cubicBezTo>
                    <a:cubicBezTo>
                      <a:pt x="10" y="136"/>
                      <a:pt x="0" y="125"/>
                      <a:pt x="0" y="104"/>
                    </a:cubicBezTo>
                    <a:cubicBezTo>
                      <a:pt x="0" y="73"/>
                      <a:pt x="0" y="73"/>
                      <a:pt x="0" y="73"/>
                    </a:cubicBezTo>
                    <a:cubicBezTo>
                      <a:pt x="0" y="52"/>
                      <a:pt x="10" y="31"/>
                      <a:pt x="21" y="21"/>
                    </a:cubicBezTo>
                    <a:cubicBezTo>
                      <a:pt x="31" y="11"/>
                      <a:pt x="42" y="0"/>
                      <a:pt x="52" y="0"/>
                    </a:cubicBezTo>
                    <a:moveTo>
                      <a:pt x="52" y="83"/>
                    </a:moveTo>
                    <a:lnTo>
                      <a:pt x="52" y="83"/>
                    </a:lnTo>
                    <a:cubicBezTo>
                      <a:pt x="42" y="83"/>
                      <a:pt x="42" y="83"/>
                      <a:pt x="31" y="83"/>
                    </a:cubicBezTo>
                    <a:cubicBezTo>
                      <a:pt x="31" y="83"/>
                      <a:pt x="31" y="94"/>
                      <a:pt x="21" y="94"/>
                    </a:cubicBezTo>
                    <a:cubicBezTo>
                      <a:pt x="21" y="104"/>
                      <a:pt x="21" y="104"/>
                      <a:pt x="21" y="104"/>
                    </a:cubicBezTo>
                    <a:cubicBezTo>
                      <a:pt x="21" y="115"/>
                      <a:pt x="31" y="125"/>
                      <a:pt x="31" y="136"/>
                    </a:cubicBezTo>
                    <a:cubicBezTo>
                      <a:pt x="42" y="146"/>
                      <a:pt x="42" y="146"/>
                      <a:pt x="52" y="146"/>
                    </a:cubicBezTo>
                    <a:cubicBezTo>
                      <a:pt x="62" y="146"/>
                      <a:pt x="73" y="146"/>
                      <a:pt x="73" y="136"/>
                    </a:cubicBezTo>
                    <a:cubicBezTo>
                      <a:pt x="83" y="136"/>
                      <a:pt x="83" y="125"/>
                      <a:pt x="83" y="115"/>
                    </a:cubicBezTo>
                    <a:cubicBezTo>
                      <a:pt x="83" y="104"/>
                      <a:pt x="83" y="94"/>
                      <a:pt x="73" y="83"/>
                    </a:cubicBezTo>
                    <a:cubicBezTo>
                      <a:pt x="73" y="83"/>
                      <a:pt x="62" y="83"/>
                      <a:pt x="52" y="83"/>
                    </a:cubicBez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8" name="Google Shape;348;p37"/>
              <p:cNvSpPr/>
              <p:nvPr/>
            </p:nvSpPr>
            <p:spPr>
              <a:xfrm>
                <a:off x="6138190" y="3492255"/>
                <a:ext cx="37440" cy="60120"/>
              </a:xfrm>
              <a:custGeom>
                <a:avLst/>
                <a:gdLst/>
                <a:ahLst/>
                <a:cxnLst/>
                <a:rect l="l" t="t" r="r" b="b"/>
                <a:pathLst>
                  <a:path w="104" h="167" extrusionOk="0">
                    <a:moveTo>
                      <a:pt x="104" y="42"/>
                    </a:moveTo>
                    <a:lnTo>
                      <a:pt x="104" y="42"/>
                    </a:lnTo>
                    <a:cubicBezTo>
                      <a:pt x="104" y="52"/>
                      <a:pt x="94" y="63"/>
                      <a:pt x="94" y="63"/>
                    </a:cubicBezTo>
                    <a:cubicBezTo>
                      <a:pt x="94" y="73"/>
                      <a:pt x="83" y="73"/>
                      <a:pt x="73" y="83"/>
                    </a:cubicBezTo>
                    <a:cubicBezTo>
                      <a:pt x="83" y="83"/>
                      <a:pt x="94" y="83"/>
                      <a:pt x="94" y="94"/>
                    </a:cubicBezTo>
                    <a:cubicBezTo>
                      <a:pt x="104" y="104"/>
                      <a:pt x="104" y="104"/>
                      <a:pt x="104" y="115"/>
                    </a:cubicBezTo>
                    <a:cubicBezTo>
                      <a:pt x="104" y="135"/>
                      <a:pt x="104" y="146"/>
                      <a:pt x="94" y="156"/>
                    </a:cubicBezTo>
                    <a:cubicBezTo>
                      <a:pt x="83" y="156"/>
                      <a:pt x="73" y="167"/>
                      <a:pt x="52" y="167"/>
                    </a:cubicBezTo>
                    <a:cubicBezTo>
                      <a:pt x="42" y="167"/>
                      <a:pt x="31" y="156"/>
                      <a:pt x="21" y="156"/>
                    </a:cubicBezTo>
                    <a:cubicBezTo>
                      <a:pt x="11" y="146"/>
                      <a:pt x="0" y="135"/>
                      <a:pt x="0" y="115"/>
                    </a:cubicBezTo>
                    <a:cubicBezTo>
                      <a:pt x="0" y="104"/>
                      <a:pt x="0" y="104"/>
                      <a:pt x="11" y="94"/>
                    </a:cubicBezTo>
                    <a:cubicBezTo>
                      <a:pt x="21" y="83"/>
                      <a:pt x="21" y="83"/>
                      <a:pt x="31" y="83"/>
                    </a:cubicBezTo>
                    <a:cubicBezTo>
                      <a:pt x="21" y="73"/>
                      <a:pt x="21" y="73"/>
                      <a:pt x="11" y="63"/>
                    </a:cubicBezTo>
                    <a:cubicBezTo>
                      <a:pt x="11" y="63"/>
                      <a:pt x="11" y="52"/>
                      <a:pt x="11" y="42"/>
                    </a:cubicBezTo>
                    <a:cubicBezTo>
                      <a:pt x="11" y="31"/>
                      <a:pt x="11" y="21"/>
                      <a:pt x="21" y="10"/>
                    </a:cubicBezTo>
                    <a:cubicBezTo>
                      <a:pt x="31" y="0"/>
                      <a:pt x="42" y="0"/>
                      <a:pt x="52" y="0"/>
                    </a:cubicBezTo>
                    <a:cubicBezTo>
                      <a:pt x="63" y="0"/>
                      <a:pt x="83" y="0"/>
                      <a:pt x="83" y="10"/>
                    </a:cubicBezTo>
                    <a:cubicBezTo>
                      <a:pt x="94" y="21"/>
                      <a:pt x="104" y="31"/>
                      <a:pt x="104" y="42"/>
                    </a:cubicBezTo>
                    <a:moveTo>
                      <a:pt x="83" y="115"/>
                    </a:moveTo>
                    <a:lnTo>
                      <a:pt x="83" y="115"/>
                    </a:lnTo>
                    <a:cubicBezTo>
                      <a:pt x="83" y="104"/>
                      <a:pt x="83" y="104"/>
                      <a:pt x="73" y="94"/>
                    </a:cubicBezTo>
                    <a:cubicBezTo>
                      <a:pt x="73" y="94"/>
                      <a:pt x="63" y="83"/>
                      <a:pt x="52" y="83"/>
                    </a:cubicBezTo>
                    <a:cubicBezTo>
                      <a:pt x="42" y="83"/>
                      <a:pt x="42" y="94"/>
                      <a:pt x="31" y="94"/>
                    </a:cubicBezTo>
                    <a:cubicBezTo>
                      <a:pt x="31" y="104"/>
                      <a:pt x="21" y="104"/>
                      <a:pt x="21" y="115"/>
                    </a:cubicBezTo>
                    <a:cubicBezTo>
                      <a:pt x="21" y="125"/>
                      <a:pt x="31" y="135"/>
                      <a:pt x="31" y="135"/>
                    </a:cubicBezTo>
                    <a:cubicBezTo>
                      <a:pt x="42" y="146"/>
                      <a:pt x="42" y="146"/>
                      <a:pt x="52" y="146"/>
                    </a:cubicBezTo>
                    <a:cubicBezTo>
                      <a:pt x="63" y="146"/>
                      <a:pt x="73" y="146"/>
                      <a:pt x="73" y="135"/>
                    </a:cubicBezTo>
                    <a:cubicBezTo>
                      <a:pt x="83" y="135"/>
                      <a:pt x="83" y="125"/>
                      <a:pt x="83" y="115"/>
                    </a:cubicBezTo>
                    <a:moveTo>
                      <a:pt x="83" y="42"/>
                    </a:moveTo>
                    <a:lnTo>
                      <a:pt x="83" y="42"/>
                    </a:lnTo>
                    <a:cubicBezTo>
                      <a:pt x="83" y="31"/>
                      <a:pt x="73" y="31"/>
                      <a:pt x="73" y="21"/>
                    </a:cubicBezTo>
                    <a:cubicBezTo>
                      <a:pt x="63" y="21"/>
                      <a:pt x="63" y="21"/>
                      <a:pt x="52" y="21"/>
                    </a:cubicBezTo>
                    <a:cubicBezTo>
                      <a:pt x="42" y="21"/>
                      <a:pt x="42" y="21"/>
                      <a:pt x="31" y="21"/>
                    </a:cubicBezTo>
                    <a:cubicBezTo>
                      <a:pt x="31" y="31"/>
                      <a:pt x="31" y="31"/>
                      <a:pt x="31" y="42"/>
                    </a:cubicBezTo>
                    <a:cubicBezTo>
                      <a:pt x="31" y="52"/>
                      <a:pt x="31" y="63"/>
                      <a:pt x="31" y="63"/>
                    </a:cubicBezTo>
                    <a:cubicBezTo>
                      <a:pt x="42" y="73"/>
                      <a:pt x="42" y="73"/>
                      <a:pt x="52" y="73"/>
                    </a:cubicBezTo>
                    <a:cubicBezTo>
                      <a:pt x="63" y="73"/>
                      <a:pt x="63" y="73"/>
                      <a:pt x="73" y="63"/>
                    </a:cubicBezTo>
                    <a:cubicBezTo>
                      <a:pt x="73" y="63"/>
                      <a:pt x="83" y="52"/>
                      <a:pt x="83" y="42"/>
                    </a:cubicBez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37"/>
              <p:cNvSpPr/>
              <p:nvPr/>
            </p:nvSpPr>
            <p:spPr>
              <a:xfrm>
                <a:off x="5857030" y="3458415"/>
                <a:ext cx="41040" cy="60120"/>
              </a:xfrm>
              <a:custGeom>
                <a:avLst/>
                <a:gdLst/>
                <a:ahLst/>
                <a:cxnLst/>
                <a:rect l="l" t="t" r="r" b="b"/>
                <a:pathLst>
                  <a:path w="114" h="167" extrusionOk="0">
                    <a:moveTo>
                      <a:pt x="94" y="104"/>
                    </a:moveTo>
                    <a:lnTo>
                      <a:pt x="114" y="104"/>
                    </a:lnTo>
                    <a:lnTo>
                      <a:pt x="114" y="125"/>
                    </a:lnTo>
                    <a:lnTo>
                      <a:pt x="94" y="125"/>
                    </a:lnTo>
                    <a:lnTo>
                      <a:pt x="94" y="167"/>
                    </a:lnTo>
                    <a:lnTo>
                      <a:pt x="73" y="167"/>
                    </a:lnTo>
                    <a:lnTo>
                      <a:pt x="73" y="125"/>
                    </a:lnTo>
                    <a:lnTo>
                      <a:pt x="0" y="125"/>
                    </a:lnTo>
                    <a:lnTo>
                      <a:pt x="0" y="115"/>
                    </a:lnTo>
                    <a:lnTo>
                      <a:pt x="73" y="0"/>
                    </a:lnTo>
                    <a:lnTo>
                      <a:pt x="94" y="0"/>
                    </a:lnTo>
                    <a:lnTo>
                      <a:pt x="94" y="104"/>
                    </a:lnTo>
                    <a:moveTo>
                      <a:pt x="21" y="104"/>
                    </a:moveTo>
                    <a:lnTo>
                      <a:pt x="73" y="104"/>
                    </a:lnTo>
                    <a:lnTo>
                      <a:pt x="73" y="32"/>
                    </a:lnTo>
                    <a:lnTo>
                      <a:pt x="73" y="32"/>
                    </a:lnTo>
                    <a:lnTo>
                      <a:pt x="62" y="42"/>
                    </a:lnTo>
                    <a:lnTo>
                      <a:pt x="21" y="104"/>
                    </a:ln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0" name="Google Shape;350;p37"/>
              <p:cNvSpPr/>
              <p:nvPr/>
            </p:nvSpPr>
            <p:spPr>
              <a:xfrm>
                <a:off x="5580910" y="3648495"/>
                <a:ext cx="208440" cy="297360"/>
              </a:xfrm>
              <a:custGeom>
                <a:avLst/>
                <a:gdLst/>
                <a:ahLst/>
                <a:cxnLst/>
                <a:rect l="l" t="t" r="r" b="b"/>
                <a:pathLst>
                  <a:path w="579" h="826" extrusionOk="0">
                    <a:moveTo>
                      <a:pt x="579" y="826"/>
                    </a:moveTo>
                    <a:lnTo>
                      <a:pt x="579" y="826"/>
                    </a:lnTo>
                    <a:cubicBezTo>
                      <a:pt x="59" y="14"/>
                      <a:pt x="59" y="14"/>
                      <a:pt x="59" y="14"/>
                    </a:cubicBezTo>
                    <a:cubicBezTo>
                      <a:pt x="48" y="4"/>
                      <a:pt x="27" y="-7"/>
                      <a:pt x="17" y="4"/>
                    </a:cubicBezTo>
                    <a:cubicBezTo>
                      <a:pt x="-4" y="14"/>
                      <a:pt x="-4" y="35"/>
                      <a:pt x="6" y="56"/>
                    </a:cubicBezTo>
                    <a:cubicBezTo>
                      <a:pt x="496" y="826"/>
                      <a:pt x="496" y="826"/>
                      <a:pt x="496" y="826"/>
                    </a:cubicBezTo>
                    <a:cubicBezTo>
                      <a:pt x="527" y="826"/>
                      <a:pt x="559" y="826"/>
                      <a:pt x="579" y="82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1" name="Google Shape;351;p37"/>
              <p:cNvSpPr/>
              <p:nvPr/>
            </p:nvSpPr>
            <p:spPr>
              <a:xfrm>
                <a:off x="5830750" y="4013535"/>
                <a:ext cx="105120" cy="101160"/>
              </a:xfrm>
              <a:custGeom>
                <a:avLst/>
                <a:gdLst/>
                <a:ahLst/>
                <a:cxnLst/>
                <a:rect l="l" t="t" r="r" b="b"/>
                <a:pathLst>
                  <a:path w="292" h="281" extrusionOk="0">
                    <a:moveTo>
                      <a:pt x="292" y="135"/>
                    </a:moveTo>
                    <a:lnTo>
                      <a:pt x="292" y="135"/>
                    </a:lnTo>
                    <a:cubicBezTo>
                      <a:pt x="292" y="219"/>
                      <a:pt x="219" y="281"/>
                      <a:pt x="146" y="281"/>
                    </a:cubicBezTo>
                    <a:cubicBezTo>
                      <a:pt x="62" y="281"/>
                      <a:pt x="0" y="219"/>
                      <a:pt x="0" y="135"/>
                    </a:cubicBezTo>
                    <a:cubicBezTo>
                      <a:pt x="0" y="62"/>
                      <a:pt x="62" y="0"/>
                      <a:pt x="146" y="0"/>
                    </a:cubicBezTo>
                    <a:cubicBezTo>
                      <a:pt x="219" y="0"/>
                      <a:pt x="292" y="62"/>
                      <a:pt x="292" y="13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7"/>
              <p:cNvSpPr/>
              <p:nvPr/>
            </p:nvSpPr>
            <p:spPr>
              <a:xfrm>
                <a:off x="5853070" y="4032255"/>
                <a:ext cx="56520" cy="63720"/>
              </a:xfrm>
              <a:custGeom>
                <a:avLst/>
                <a:gdLst/>
                <a:ahLst/>
                <a:cxnLst/>
                <a:rect l="l" t="t" r="r" b="b"/>
                <a:pathLst>
                  <a:path w="157" h="177" extrusionOk="0">
                    <a:moveTo>
                      <a:pt x="94" y="73"/>
                    </a:moveTo>
                    <a:lnTo>
                      <a:pt x="157" y="73"/>
                    </a:lnTo>
                    <a:lnTo>
                      <a:pt x="157" y="104"/>
                    </a:lnTo>
                    <a:lnTo>
                      <a:pt x="94" y="104"/>
                    </a:lnTo>
                    <a:lnTo>
                      <a:pt x="94" y="177"/>
                    </a:lnTo>
                    <a:lnTo>
                      <a:pt x="63" y="177"/>
                    </a:lnTo>
                    <a:lnTo>
                      <a:pt x="63" y="104"/>
                    </a:lnTo>
                    <a:lnTo>
                      <a:pt x="0" y="104"/>
                    </a:lnTo>
                    <a:lnTo>
                      <a:pt x="0" y="73"/>
                    </a:lnTo>
                    <a:lnTo>
                      <a:pt x="63" y="73"/>
                    </a:lnTo>
                    <a:lnTo>
                      <a:pt x="63" y="0"/>
                    </a:lnTo>
                    <a:lnTo>
                      <a:pt x="94" y="0"/>
                    </a:lnTo>
                    <a:lnTo>
                      <a:pt x="94" y="73"/>
                    </a:lnTo>
                    <a:close/>
                  </a:path>
                </a:pathLst>
              </a:custGeom>
              <a:solidFill>
                <a:schemeClr val="lt2"/>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3" name="Hình chữ nhật: Góc Tròn 2">
            <a:extLst>
              <a:ext uri="{FF2B5EF4-FFF2-40B4-BE49-F238E27FC236}">
                <a16:creationId xmlns:a16="http://schemas.microsoft.com/office/drawing/2014/main" id="{78733F6F-A3C2-EA9F-83FF-16FE85975514}"/>
              </a:ext>
            </a:extLst>
          </p:cNvPr>
          <p:cNvSpPr/>
          <p:nvPr/>
        </p:nvSpPr>
        <p:spPr>
          <a:xfrm>
            <a:off x="817474" y="1963965"/>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rgbClr val="343232"/>
                </a:solidFill>
                <a:latin typeface="Fira Sans"/>
              </a:rPr>
              <a:t>Phép cộng</a:t>
            </a:r>
          </a:p>
        </p:txBody>
      </p:sp>
      <p:sp>
        <p:nvSpPr>
          <p:cNvPr id="4" name="Hình chữ nhật: Góc Tròn 3">
            <a:extLst>
              <a:ext uri="{FF2B5EF4-FFF2-40B4-BE49-F238E27FC236}">
                <a16:creationId xmlns:a16="http://schemas.microsoft.com/office/drawing/2014/main" id="{AD14EA1B-5282-19F5-A080-B49365F1521D}"/>
              </a:ext>
            </a:extLst>
          </p:cNvPr>
          <p:cNvSpPr/>
          <p:nvPr/>
        </p:nvSpPr>
        <p:spPr>
          <a:xfrm>
            <a:off x="3566884" y="1208912"/>
            <a:ext cx="4433831" cy="9468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latin typeface="Fira Sans" panose="020B0503050000020004" pitchFamily="34" charset="0"/>
                <a:ea typeface="+mn-lt"/>
                <a:cs typeface="Arial"/>
              </a:rPr>
              <a:t>Chức năng chính của phép </a:t>
            </a:r>
            <a:r>
              <a:rPr lang="vi-VN" sz="1600">
                <a:solidFill>
                  <a:schemeClr val="tx1"/>
                </a:solidFill>
                <a:latin typeface="Fira Sans" panose="020B0503050000020004" pitchFamily="34" charset="0"/>
                <a:ea typeface="+mn-lt"/>
                <a:cs typeface="Arial"/>
              </a:rPr>
              <a:t>cộng </a:t>
            </a:r>
            <a:r>
              <a:rPr lang="en-US" sz="1600">
                <a:solidFill>
                  <a:schemeClr val="tx1"/>
                </a:solidFill>
                <a:latin typeface="Fira Sans" panose="020B0503050000020004" pitchFamily="34" charset="0"/>
                <a:ea typeface="+mn-lt"/>
                <a:cs typeface="Arial"/>
              </a:rPr>
              <a:t>ma trận là kết hợp các phần tử tương ứng trong 2 ma trận cùng vị trí</a:t>
            </a:r>
            <a:endParaRPr lang="vi-VN" sz="1600" dirty="0">
              <a:solidFill>
                <a:schemeClr val="tx1"/>
              </a:solidFill>
              <a:latin typeface="Fira Sans" panose="020B0503050000020004" pitchFamily="34" charset="0"/>
              <a:cs typeface="Arial"/>
            </a:endParaRPr>
          </a:p>
        </p:txBody>
      </p:sp>
      <p:sp>
        <p:nvSpPr>
          <p:cNvPr id="7" name="Hình chữ nhật: Góc Tròn 6">
            <a:extLst>
              <a:ext uri="{FF2B5EF4-FFF2-40B4-BE49-F238E27FC236}">
                <a16:creationId xmlns:a16="http://schemas.microsoft.com/office/drawing/2014/main" id="{9CB900E7-7960-B77D-BA13-80E6FDAC9CF8}"/>
              </a:ext>
            </a:extLst>
          </p:cNvPr>
          <p:cNvSpPr/>
          <p:nvPr/>
        </p:nvSpPr>
        <p:spPr>
          <a:xfrm>
            <a:off x="3566884" y="2415784"/>
            <a:ext cx="4433830" cy="5106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latin typeface="Fira Sans" panose="020B0503050000020004" pitchFamily="34" charset="0"/>
                <a:cs typeface="Arial"/>
              </a:rPr>
              <a:t>Áp dụng cho ma trận từ 1x1 tới 4x4</a:t>
            </a:r>
            <a:endParaRPr lang="vi-VN" sz="1600" dirty="0">
              <a:solidFill>
                <a:schemeClr val="tx1"/>
              </a:solidFill>
              <a:latin typeface="Fira Sans" panose="020B0503050000020004" pitchFamily="34" charset="0"/>
              <a:cs typeface="Arial"/>
            </a:endParaRPr>
          </a:p>
        </p:txBody>
      </p:sp>
      <p:sp>
        <p:nvSpPr>
          <p:cNvPr id="2" name="Hình chữ nhật: Góc Tròn 2">
            <a:extLst>
              <a:ext uri="{FF2B5EF4-FFF2-40B4-BE49-F238E27FC236}">
                <a16:creationId xmlns:a16="http://schemas.microsoft.com/office/drawing/2014/main" id="{B9041325-936C-BE30-7B57-4892D43F76E9}"/>
              </a:ext>
            </a:extLst>
          </p:cNvPr>
          <p:cNvSpPr/>
          <p:nvPr/>
        </p:nvSpPr>
        <p:spPr>
          <a:xfrm>
            <a:off x="14397900" y="2571750"/>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rPr>
              <a:t>Phép chuyển vị</a:t>
            </a:r>
          </a:p>
        </p:txBody>
      </p:sp>
      <p:sp>
        <p:nvSpPr>
          <p:cNvPr id="5" name="Hình chữ nhật: Góc Tròn 3">
            <a:extLst>
              <a:ext uri="{FF2B5EF4-FFF2-40B4-BE49-F238E27FC236}">
                <a16:creationId xmlns:a16="http://schemas.microsoft.com/office/drawing/2014/main" id="{681A9396-F287-BD92-C84F-06F4DC5C07AF}"/>
              </a:ext>
            </a:extLst>
          </p:cNvPr>
          <p:cNvSpPr/>
          <p:nvPr/>
        </p:nvSpPr>
        <p:spPr>
          <a:xfrm>
            <a:off x="9620731" y="1665974"/>
            <a:ext cx="4082142" cy="10980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b="0" i="0">
                <a:solidFill>
                  <a:schemeClr val="tx1"/>
                </a:solidFill>
                <a:effectLst/>
                <a:latin typeface="Fira Sans" panose="020B0503050000020004" pitchFamily="34" charset="0"/>
              </a:rPr>
              <a:t>Chức năng chính của phép chuyển vị ma trận là tạo ra một ma trận mới có số hàng và số cột được đảo ngược so với ma trận ban đầu</a:t>
            </a:r>
            <a:endParaRPr lang="vi-VN" sz="1600" dirty="0">
              <a:solidFill>
                <a:schemeClr val="tx1"/>
              </a:solidFill>
              <a:latin typeface="Fira Sans" panose="020B0503050000020004" pitchFamily="34" charset="0"/>
              <a:cs typeface="Arial"/>
            </a:endParaRPr>
          </a:p>
        </p:txBody>
      </p:sp>
      <p:sp>
        <p:nvSpPr>
          <p:cNvPr id="6" name="Hình chữ nhật: Góc Tròn 6">
            <a:extLst>
              <a:ext uri="{FF2B5EF4-FFF2-40B4-BE49-F238E27FC236}">
                <a16:creationId xmlns:a16="http://schemas.microsoft.com/office/drawing/2014/main" id="{F065755E-6A08-CDF8-957B-DAD42FE0F39F}"/>
              </a:ext>
            </a:extLst>
          </p:cNvPr>
          <p:cNvSpPr/>
          <p:nvPr/>
        </p:nvSpPr>
        <p:spPr>
          <a:xfrm>
            <a:off x="9620731" y="3293892"/>
            <a:ext cx="4082142" cy="562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chemeClr val="tx1"/>
                </a:solidFill>
                <a:latin typeface="Fira Sans" panose="020B0503050000020004" pitchFamily="34" charset="0"/>
                <a:ea typeface="+mn-lt"/>
                <a:cs typeface="Arial"/>
              </a:rPr>
              <a:t>Áp dụng </a:t>
            </a:r>
            <a:r>
              <a:rPr lang="vi-VN" sz="1600">
                <a:solidFill>
                  <a:schemeClr val="tx1"/>
                </a:solidFill>
                <a:latin typeface="Fira Sans" panose="020B0503050000020004" pitchFamily="34" charset="0"/>
                <a:ea typeface="+mn-lt"/>
                <a:cs typeface="Arial"/>
              </a:rPr>
              <a:t>cho </a:t>
            </a:r>
            <a:r>
              <a:rPr lang="en-US" sz="1600">
                <a:solidFill>
                  <a:schemeClr val="tx1"/>
                </a:solidFill>
                <a:latin typeface="Fira Sans" panose="020B0503050000020004" pitchFamily="34" charset="0"/>
                <a:ea typeface="+mn-lt"/>
                <a:cs typeface="Arial"/>
              </a:rPr>
              <a:t>ma trận từ 1x1 tới 20x20</a:t>
            </a:r>
            <a:endParaRPr lang="vi-VN" sz="1600" dirty="0">
              <a:solidFill>
                <a:schemeClr val="tx1"/>
              </a:solidFill>
              <a:latin typeface="Fira Sans" panose="020B0503050000020004" pitchFamily="34" charset="0"/>
              <a:cs typeface="Arial"/>
            </a:endParaRPr>
          </a:p>
        </p:txBody>
      </p:sp>
      <p:pic>
        <p:nvPicPr>
          <p:cNvPr id="9" name="Picture 8">
            <a:extLst>
              <a:ext uri="{FF2B5EF4-FFF2-40B4-BE49-F238E27FC236}">
                <a16:creationId xmlns:a16="http://schemas.microsoft.com/office/drawing/2014/main" id="{44A67BEA-158C-01CB-50E7-6AE4B54376ED}"/>
              </a:ext>
            </a:extLst>
          </p:cNvPr>
          <p:cNvPicPr>
            <a:picLocks noChangeAspect="1"/>
          </p:cNvPicPr>
          <p:nvPr/>
        </p:nvPicPr>
        <p:blipFill>
          <a:blip r:embed="rId3"/>
          <a:stretch>
            <a:fillRect/>
          </a:stretch>
        </p:blipFill>
        <p:spPr>
          <a:xfrm>
            <a:off x="968624" y="2875642"/>
            <a:ext cx="2084204" cy="2156073"/>
          </a:xfrm>
          <a:prstGeom prst="rect">
            <a:avLst/>
          </a:prstGeom>
        </p:spPr>
      </p:pic>
    </p:spTree>
  </p:cSld>
  <p:clrMapOvr>
    <a:masterClrMapping/>
  </p:clrMapOvr>
  <p:transition spd="slow">
    <p:push dir="u"/>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72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2000">
                                          <p:cBhvr additive="base">
                                            <p:cTn id="7" dur="1250" fill="hold"/>
                                            <p:tgtEl>
                                              <p:spTgt spid="9"/>
                                            </p:tgtEl>
                                            <p:attrNameLst>
                                              <p:attrName>ppt_x</p:attrName>
                                            </p:attrNameLst>
                                          </p:cBhvr>
                                          <p:tavLst>
                                            <p:tav tm="0">
                                              <p:val>
                                                <p:strVal val="#ppt_x"/>
                                              </p:val>
                                            </p:tav>
                                            <p:tav tm="100000">
                                              <p:val>
                                                <p:strVal val="#ppt_x"/>
                                              </p:val>
                                            </p:tav>
                                          </p:tavLst>
                                        </p:anim>
                                        <p:anim calcmode="lin" valueType="num" p14:bounceEnd="72000">
                                          <p:cBhvr additive="base">
                                            <p:cTn id="8" dur="1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BB882631-54A1-0C3C-2858-D11AC69E2160}"/>
            </a:ext>
          </a:extLst>
        </p:cNvPr>
        <p:cNvGrpSpPr/>
        <p:nvPr/>
      </p:nvGrpSpPr>
      <p:grpSpPr>
        <a:xfrm>
          <a:off x="0" y="0"/>
          <a:ext cx="0" cy="0"/>
          <a:chOff x="0" y="0"/>
          <a:chExt cx="0" cy="0"/>
        </a:xfrm>
      </p:grpSpPr>
      <p:sp>
        <p:nvSpPr>
          <p:cNvPr id="333" name="Google Shape;333;p37">
            <a:extLst>
              <a:ext uri="{FF2B5EF4-FFF2-40B4-BE49-F238E27FC236}">
                <a16:creationId xmlns:a16="http://schemas.microsoft.com/office/drawing/2014/main" id="{99946186-A3DE-518B-9916-9CCDD82BEF3F}"/>
              </a:ext>
            </a:extLst>
          </p:cNvPr>
          <p:cNvSpPr txBox="1">
            <a:spLocks noGrp="1"/>
          </p:cNvSpPr>
          <p:nvPr>
            <p:ph type="title"/>
          </p:nvPr>
        </p:nvSpPr>
        <p:spPr>
          <a:xfrm>
            <a:off x="720000" y="445025"/>
            <a:ext cx="3274972" cy="572700"/>
          </a:xfrm>
          <a:prstGeom prst="rect">
            <a:avLst/>
          </a:prstGeom>
        </p:spPr>
        <p:txBody>
          <a:bodyPr spcFirstLastPara="1" wrap="square" lIns="91425" tIns="91425" rIns="91425" bIns="91425" anchor="t" anchorCtr="0">
            <a:noAutofit/>
          </a:bodyPr>
          <a:lstStyle/>
          <a:p>
            <a:r>
              <a:rPr lang="en" dirty="0"/>
              <a:t>Mô </a:t>
            </a:r>
            <a:r>
              <a:rPr lang="en" dirty="0" err="1"/>
              <a:t>tả</a:t>
            </a:r>
            <a:r>
              <a:rPr lang="en" dirty="0"/>
              <a:t> </a:t>
            </a:r>
            <a:r>
              <a:rPr lang="en" dirty="0" err="1"/>
              <a:t>chức</a:t>
            </a:r>
            <a:r>
              <a:rPr lang="en" dirty="0"/>
              <a:t> </a:t>
            </a:r>
            <a:r>
              <a:rPr lang="en" dirty="0" err="1"/>
              <a:t>năng</a:t>
            </a:r>
            <a:endParaRPr dirty="0" err="1"/>
          </a:p>
        </p:txBody>
      </p:sp>
      <p:sp>
        <p:nvSpPr>
          <p:cNvPr id="335" name="Google Shape;335;p37">
            <a:extLst>
              <a:ext uri="{FF2B5EF4-FFF2-40B4-BE49-F238E27FC236}">
                <a16:creationId xmlns:a16="http://schemas.microsoft.com/office/drawing/2014/main" id="{235E9602-2D60-44FF-B9AF-BB669AA195FB}"/>
              </a:ext>
            </a:extLst>
          </p:cNvPr>
          <p:cNvSpPr/>
          <p:nvPr/>
        </p:nvSpPr>
        <p:spPr>
          <a:xfrm>
            <a:off x="-430619" y="3701875"/>
            <a:ext cx="1993200" cy="19932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grpSp>
        <p:nvGrpSpPr>
          <p:cNvPr id="336" name="Google Shape;336;p37">
            <a:extLst>
              <a:ext uri="{FF2B5EF4-FFF2-40B4-BE49-F238E27FC236}">
                <a16:creationId xmlns:a16="http://schemas.microsoft.com/office/drawing/2014/main" id="{2F3061FA-777C-0151-4E4F-F04C2FE1A3F4}"/>
              </a:ext>
            </a:extLst>
          </p:cNvPr>
          <p:cNvGrpSpPr/>
          <p:nvPr/>
        </p:nvGrpSpPr>
        <p:grpSpPr>
          <a:xfrm rot="442865">
            <a:off x="47630" y="4180124"/>
            <a:ext cx="1036701" cy="1036701"/>
            <a:chOff x="5422150" y="1655175"/>
            <a:chExt cx="922320" cy="922320"/>
          </a:xfrm>
        </p:grpSpPr>
        <p:sp>
          <p:nvSpPr>
            <p:cNvPr id="337" name="Google Shape;337;p37">
              <a:extLst>
                <a:ext uri="{FF2B5EF4-FFF2-40B4-BE49-F238E27FC236}">
                  <a16:creationId xmlns:a16="http://schemas.microsoft.com/office/drawing/2014/main" id="{C6DBF424-59A5-71D8-9BAA-049E4862FD29}"/>
                </a:ext>
              </a:extLst>
            </p:cNvPr>
            <p:cNvSpPr/>
            <p:nvPr/>
          </p:nvSpPr>
          <p:spPr>
            <a:xfrm>
              <a:off x="5422150" y="1655175"/>
              <a:ext cx="922320" cy="922320"/>
            </a:xfrm>
            <a:custGeom>
              <a:avLst/>
              <a:gdLst/>
              <a:ahLst/>
              <a:cxnLst/>
              <a:rect l="l" t="t" r="r" b="b"/>
              <a:pathLst>
                <a:path w="2562" h="2562" extrusionOk="0">
                  <a:moveTo>
                    <a:pt x="2197" y="0"/>
                  </a:moveTo>
                  <a:lnTo>
                    <a:pt x="2197" y="0"/>
                  </a:lnTo>
                  <a:cubicBezTo>
                    <a:pt x="1281" y="0"/>
                    <a:pt x="1281" y="0"/>
                    <a:pt x="1281" y="0"/>
                  </a:cubicBezTo>
                  <a:cubicBezTo>
                    <a:pt x="354" y="0"/>
                    <a:pt x="354" y="0"/>
                    <a:pt x="354" y="0"/>
                  </a:cubicBezTo>
                  <a:cubicBezTo>
                    <a:pt x="156" y="0"/>
                    <a:pt x="0" y="167"/>
                    <a:pt x="0" y="364"/>
                  </a:cubicBezTo>
                  <a:cubicBezTo>
                    <a:pt x="0" y="2208"/>
                    <a:pt x="0" y="2208"/>
                    <a:pt x="0" y="2208"/>
                  </a:cubicBezTo>
                  <a:cubicBezTo>
                    <a:pt x="0" y="2406"/>
                    <a:pt x="156" y="2562"/>
                    <a:pt x="354" y="2562"/>
                  </a:cubicBezTo>
                  <a:cubicBezTo>
                    <a:pt x="1281" y="2562"/>
                    <a:pt x="1281" y="2562"/>
                    <a:pt x="1281" y="2562"/>
                  </a:cubicBezTo>
                  <a:cubicBezTo>
                    <a:pt x="2197" y="2562"/>
                    <a:pt x="2197" y="2562"/>
                    <a:pt x="2197" y="2562"/>
                  </a:cubicBezTo>
                  <a:cubicBezTo>
                    <a:pt x="2395" y="2562"/>
                    <a:pt x="2562" y="2406"/>
                    <a:pt x="2562" y="2208"/>
                  </a:cubicBezTo>
                  <a:cubicBezTo>
                    <a:pt x="2562" y="364"/>
                    <a:pt x="2562" y="364"/>
                    <a:pt x="2562" y="364"/>
                  </a:cubicBezTo>
                  <a:cubicBezTo>
                    <a:pt x="2562" y="167"/>
                    <a:pt x="2395" y="0"/>
                    <a:pt x="2197"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338" name="Google Shape;338;p37">
              <a:extLst>
                <a:ext uri="{FF2B5EF4-FFF2-40B4-BE49-F238E27FC236}">
                  <a16:creationId xmlns:a16="http://schemas.microsoft.com/office/drawing/2014/main" id="{B53FD883-DBDB-7DB4-9B53-3E2F187C8605}"/>
                </a:ext>
              </a:extLst>
            </p:cNvPr>
            <p:cNvGrpSpPr/>
            <p:nvPr/>
          </p:nvGrpSpPr>
          <p:grpSpPr>
            <a:xfrm>
              <a:off x="5422150" y="1655175"/>
              <a:ext cx="922320" cy="922320"/>
              <a:chOff x="5422150" y="3327375"/>
              <a:chExt cx="922320" cy="922320"/>
            </a:xfrm>
          </p:grpSpPr>
          <p:sp>
            <p:nvSpPr>
              <p:cNvPr id="339" name="Google Shape;339;p37">
                <a:extLst>
                  <a:ext uri="{FF2B5EF4-FFF2-40B4-BE49-F238E27FC236}">
                    <a16:creationId xmlns:a16="http://schemas.microsoft.com/office/drawing/2014/main" id="{FA17C247-7FC7-E263-1FC9-0F4829CCC434}"/>
                  </a:ext>
                </a:extLst>
              </p:cNvPr>
              <p:cNvSpPr/>
              <p:nvPr/>
            </p:nvSpPr>
            <p:spPr>
              <a:xfrm>
                <a:off x="5883310" y="3327375"/>
                <a:ext cx="461160" cy="922320"/>
              </a:xfrm>
              <a:custGeom>
                <a:avLst/>
                <a:gdLst/>
                <a:ahLst/>
                <a:cxnLst/>
                <a:rect l="l" t="t" r="r" b="b"/>
                <a:pathLst>
                  <a:path w="1281" h="2562" extrusionOk="0">
                    <a:moveTo>
                      <a:pt x="916" y="0"/>
                    </a:moveTo>
                    <a:lnTo>
                      <a:pt x="916" y="0"/>
                    </a:lnTo>
                    <a:cubicBezTo>
                      <a:pt x="0" y="0"/>
                      <a:pt x="0" y="0"/>
                      <a:pt x="0" y="0"/>
                    </a:cubicBezTo>
                    <a:cubicBezTo>
                      <a:pt x="0" y="2562"/>
                      <a:pt x="0" y="2562"/>
                      <a:pt x="0" y="2562"/>
                    </a:cubicBezTo>
                    <a:cubicBezTo>
                      <a:pt x="916" y="2562"/>
                      <a:pt x="916" y="2562"/>
                      <a:pt x="916" y="2562"/>
                    </a:cubicBezTo>
                    <a:cubicBezTo>
                      <a:pt x="1114" y="2562"/>
                      <a:pt x="1281" y="2396"/>
                      <a:pt x="1281" y="2198"/>
                    </a:cubicBezTo>
                    <a:cubicBezTo>
                      <a:pt x="1281" y="354"/>
                      <a:pt x="1281" y="354"/>
                      <a:pt x="1281" y="354"/>
                    </a:cubicBezTo>
                    <a:cubicBezTo>
                      <a:pt x="1281" y="156"/>
                      <a:pt x="1114" y="0"/>
                      <a:pt x="916"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0" name="Google Shape;340;p37">
                <a:extLst>
                  <a:ext uri="{FF2B5EF4-FFF2-40B4-BE49-F238E27FC236}">
                    <a16:creationId xmlns:a16="http://schemas.microsoft.com/office/drawing/2014/main" id="{3B38AA64-05D2-FB5C-173A-59DE2D7F127F}"/>
                  </a:ext>
                </a:extLst>
              </p:cNvPr>
              <p:cNvSpPr/>
              <p:nvPr/>
            </p:nvSpPr>
            <p:spPr>
              <a:xfrm>
                <a:off x="5422150" y="3327375"/>
                <a:ext cx="461160" cy="922320"/>
              </a:xfrm>
              <a:custGeom>
                <a:avLst/>
                <a:gdLst/>
                <a:ahLst/>
                <a:cxnLst/>
                <a:rect l="l" t="t" r="r" b="b"/>
                <a:pathLst>
                  <a:path w="1281" h="2562" extrusionOk="0">
                    <a:moveTo>
                      <a:pt x="354" y="0"/>
                    </a:moveTo>
                    <a:lnTo>
                      <a:pt x="354" y="0"/>
                    </a:lnTo>
                    <a:cubicBezTo>
                      <a:pt x="156" y="0"/>
                      <a:pt x="0" y="156"/>
                      <a:pt x="0" y="354"/>
                    </a:cubicBezTo>
                    <a:cubicBezTo>
                      <a:pt x="0" y="2198"/>
                      <a:pt x="0" y="2198"/>
                      <a:pt x="0" y="2198"/>
                    </a:cubicBezTo>
                    <a:cubicBezTo>
                      <a:pt x="0" y="2396"/>
                      <a:pt x="156" y="2562"/>
                      <a:pt x="354" y="2562"/>
                    </a:cubicBezTo>
                    <a:cubicBezTo>
                      <a:pt x="1281" y="2562"/>
                      <a:pt x="1281" y="2562"/>
                      <a:pt x="1281" y="2562"/>
                    </a:cubicBezTo>
                    <a:cubicBezTo>
                      <a:pt x="1281" y="0"/>
                      <a:pt x="1281" y="0"/>
                      <a:pt x="1281" y="0"/>
                    </a:cubicBezTo>
                    <a:lnTo>
                      <a:pt x="354"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7">
                <a:extLst>
                  <a:ext uri="{FF2B5EF4-FFF2-40B4-BE49-F238E27FC236}">
                    <a16:creationId xmlns:a16="http://schemas.microsoft.com/office/drawing/2014/main" id="{C3D28CBE-A8B0-22A2-D736-DA1BDF99AF38}"/>
                  </a:ext>
                </a:extLst>
              </p:cNvPr>
              <p:cNvSpPr/>
              <p:nvPr/>
            </p:nvSpPr>
            <p:spPr>
              <a:xfrm>
                <a:off x="5478310" y="3383535"/>
                <a:ext cx="806040" cy="806400"/>
              </a:xfrm>
              <a:custGeom>
                <a:avLst/>
                <a:gdLst/>
                <a:ahLst/>
                <a:cxnLst/>
                <a:rect l="l" t="t" r="r" b="b"/>
                <a:pathLst>
                  <a:path w="2239" h="2240" extrusionOk="0">
                    <a:moveTo>
                      <a:pt x="2041" y="2240"/>
                    </a:moveTo>
                    <a:lnTo>
                      <a:pt x="2041" y="2240"/>
                    </a:lnTo>
                    <a:cubicBezTo>
                      <a:pt x="198" y="2240"/>
                      <a:pt x="198" y="2240"/>
                      <a:pt x="198" y="2240"/>
                    </a:cubicBezTo>
                    <a:cubicBezTo>
                      <a:pt x="94" y="2240"/>
                      <a:pt x="0" y="2156"/>
                      <a:pt x="0" y="2042"/>
                    </a:cubicBezTo>
                    <a:cubicBezTo>
                      <a:pt x="0" y="198"/>
                      <a:pt x="0" y="198"/>
                      <a:pt x="0" y="198"/>
                    </a:cubicBezTo>
                    <a:cubicBezTo>
                      <a:pt x="0" y="94"/>
                      <a:pt x="94" y="0"/>
                      <a:pt x="198" y="0"/>
                    </a:cubicBezTo>
                    <a:cubicBezTo>
                      <a:pt x="2041" y="0"/>
                      <a:pt x="2041" y="0"/>
                      <a:pt x="2041" y="0"/>
                    </a:cubicBezTo>
                    <a:cubicBezTo>
                      <a:pt x="2156" y="0"/>
                      <a:pt x="2239" y="94"/>
                      <a:pt x="2239" y="198"/>
                    </a:cubicBezTo>
                    <a:cubicBezTo>
                      <a:pt x="2239" y="2042"/>
                      <a:pt x="2239" y="2042"/>
                      <a:pt x="2239" y="2042"/>
                    </a:cubicBezTo>
                    <a:cubicBezTo>
                      <a:pt x="2239" y="2156"/>
                      <a:pt x="2156" y="2240"/>
                      <a:pt x="2041" y="2240"/>
                    </a:cubicBezTo>
                    <a:moveTo>
                      <a:pt x="198" y="42"/>
                    </a:moveTo>
                    <a:lnTo>
                      <a:pt x="198" y="42"/>
                    </a:lnTo>
                    <a:cubicBezTo>
                      <a:pt x="114" y="42"/>
                      <a:pt x="41" y="115"/>
                      <a:pt x="41" y="198"/>
                    </a:cubicBezTo>
                    <a:cubicBezTo>
                      <a:pt x="41" y="2042"/>
                      <a:pt x="41" y="2042"/>
                      <a:pt x="41" y="2042"/>
                    </a:cubicBezTo>
                    <a:cubicBezTo>
                      <a:pt x="41" y="2135"/>
                      <a:pt x="114" y="2208"/>
                      <a:pt x="198" y="2208"/>
                    </a:cubicBezTo>
                    <a:cubicBezTo>
                      <a:pt x="2041" y="2208"/>
                      <a:pt x="2041" y="2208"/>
                      <a:pt x="2041" y="2208"/>
                    </a:cubicBezTo>
                    <a:cubicBezTo>
                      <a:pt x="2135" y="2208"/>
                      <a:pt x="2208" y="2135"/>
                      <a:pt x="2208" y="2042"/>
                    </a:cubicBezTo>
                    <a:cubicBezTo>
                      <a:pt x="2208" y="198"/>
                      <a:pt x="2208" y="198"/>
                      <a:pt x="2208" y="198"/>
                    </a:cubicBezTo>
                    <a:cubicBezTo>
                      <a:pt x="2208" y="115"/>
                      <a:pt x="2135" y="42"/>
                      <a:pt x="2041" y="42"/>
                    </a:cubicBezTo>
                    <a:lnTo>
                      <a:pt x="198" y="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37">
                <a:extLst>
                  <a:ext uri="{FF2B5EF4-FFF2-40B4-BE49-F238E27FC236}">
                    <a16:creationId xmlns:a16="http://schemas.microsoft.com/office/drawing/2014/main" id="{EE591C9B-8BA3-FB40-9540-2D8F729E763A}"/>
                  </a:ext>
                </a:extLst>
              </p:cNvPr>
              <p:cNvSpPr/>
              <p:nvPr/>
            </p:nvSpPr>
            <p:spPr>
              <a:xfrm>
                <a:off x="5526910" y="3428535"/>
                <a:ext cx="708840" cy="517320"/>
              </a:xfrm>
              <a:custGeom>
                <a:avLst/>
                <a:gdLst/>
                <a:ahLst/>
                <a:cxnLst/>
                <a:rect l="l" t="t" r="r" b="b"/>
                <a:pathLst>
                  <a:path w="1969" h="1437" extrusionOk="0">
                    <a:moveTo>
                      <a:pt x="0" y="1437"/>
                    </a:moveTo>
                    <a:lnTo>
                      <a:pt x="0" y="1437"/>
                    </a:lnTo>
                    <a:cubicBezTo>
                      <a:pt x="0" y="115"/>
                      <a:pt x="0" y="115"/>
                      <a:pt x="0" y="115"/>
                    </a:cubicBezTo>
                    <a:cubicBezTo>
                      <a:pt x="0" y="52"/>
                      <a:pt x="52" y="0"/>
                      <a:pt x="115" y="0"/>
                    </a:cubicBezTo>
                    <a:cubicBezTo>
                      <a:pt x="1865" y="0"/>
                      <a:pt x="1865" y="0"/>
                      <a:pt x="1865" y="0"/>
                    </a:cubicBezTo>
                    <a:cubicBezTo>
                      <a:pt x="1917" y="0"/>
                      <a:pt x="1969" y="52"/>
                      <a:pt x="1969" y="115"/>
                    </a:cubicBezTo>
                    <a:cubicBezTo>
                      <a:pt x="1969" y="1437"/>
                      <a:pt x="1969" y="1437"/>
                      <a:pt x="1969" y="1437"/>
                    </a:cubicBezTo>
                    <a:lnTo>
                      <a:pt x="0" y="143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7">
                <a:extLst>
                  <a:ext uri="{FF2B5EF4-FFF2-40B4-BE49-F238E27FC236}">
                    <a16:creationId xmlns:a16="http://schemas.microsoft.com/office/drawing/2014/main" id="{3E616093-3EF8-ACB2-C00C-5284D85CC597}"/>
                  </a:ext>
                </a:extLst>
              </p:cNvPr>
              <p:cNvSpPr/>
              <p:nvPr/>
            </p:nvSpPr>
            <p:spPr>
              <a:xfrm>
                <a:off x="5834350" y="3788535"/>
                <a:ext cx="93960" cy="105120"/>
              </a:xfrm>
              <a:custGeom>
                <a:avLst/>
                <a:gdLst/>
                <a:ahLst/>
                <a:cxnLst/>
                <a:rect l="l" t="t" r="r" b="b"/>
                <a:pathLst>
                  <a:path w="261" h="292" extrusionOk="0">
                    <a:moveTo>
                      <a:pt x="177" y="229"/>
                    </a:moveTo>
                    <a:lnTo>
                      <a:pt x="84" y="229"/>
                    </a:lnTo>
                    <a:lnTo>
                      <a:pt x="63" y="292"/>
                    </a:lnTo>
                    <a:lnTo>
                      <a:pt x="0" y="292"/>
                    </a:lnTo>
                    <a:lnTo>
                      <a:pt x="105" y="0"/>
                    </a:lnTo>
                    <a:lnTo>
                      <a:pt x="167" y="0"/>
                    </a:lnTo>
                    <a:lnTo>
                      <a:pt x="261" y="292"/>
                    </a:lnTo>
                    <a:lnTo>
                      <a:pt x="198" y="292"/>
                    </a:lnTo>
                    <a:lnTo>
                      <a:pt x="177" y="229"/>
                    </a:lnTo>
                    <a:moveTo>
                      <a:pt x="105" y="187"/>
                    </a:moveTo>
                    <a:lnTo>
                      <a:pt x="167" y="187"/>
                    </a:lnTo>
                    <a:lnTo>
                      <a:pt x="136" y="83"/>
                    </a:lnTo>
                    <a:lnTo>
                      <a:pt x="136" y="83"/>
                    </a:lnTo>
                    <a:lnTo>
                      <a:pt x="105" y="18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7">
                <a:extLst>
                  <a:ext uri="{FF2B5EF4-FFF2-40B4-BE49-F238E27FC236}">
                    <a16:creationId xmlns:a16="http://schemas.microsoft.com/office/drawing/2014/main" id="{D5272E16-3AEF-2F5A-6060-68B72E3343C9}"/>
                  </a:ext>
                </a:extLst>
              </p:cNvPr>
              <p:cNvSpPr/>
              <p:nvPr/>
            </p:nvSpPr>
            <p:spPr>
              <a:xfrm>
                <a:off x="5562910" y="3544815"/>
                <a:ext cx="639000" cy="105120"/>
              </a:xfrm>
              <a:custGeom>
                <a:avLst/>
                <a:gdLst/>
                <a:ahLst/>
                <a:cxnLst/>
                <a:rect l="l" t="t" r="r" b="b"/>
                <a:pathLst>
                  <a:path w="1775" h="292" extrusionOk="0">
                    <a:moveTo>
                      <a:pt x="15" y="292"/>
                    </a:moveTo>
                    <a:lnTo>
                      <a:pt x="15" y="292"/>
                    </a:lnTo>
                    <a:lnTo>
                      <a:pt x="4" y="292"/>
                    </a:lnTo>
                    <a:cubicBezTo>
                      <a:pt x="-6" y="281"/>
                      <a:pt x="4" y="271"/>
                      <a:pt x="4" y="260"/>
                    </a:cubicBezTo>
                    <a:cubicBezTo>
                      <a:pt x="286" y="94"/>
                      <a:pt x="609" y="0"/>
                      <a:pt x="931" y="0"/>
                    </a:cubicBezTo>
                    <a:cubicBezTo>
                      <a:pt x="1223" y="0"/>
                      <a:pt x="1515" y="73"/>
                      <a:pt x="1765" y="208"/>
                    </a:cubicBezTo>
                    <a:cubicBezTo>
                      <a:pt x="1775" y="208"/>
                      <a:pt x="1775" y="219"/>
                      <a:pt x="1775" y="229"/>
                    </a:cubicBezTo>
                    <a:cubicBezTo>
                      <a:pt x="1765" y="239"/>
                      <a:pt x="1754" y="239"/>
                      <a:pt x="1754" y="239"/>
                    </a:cubicBezTo>
                    <a:cubicBezTo>
                      <a:pt x="1504" y="104"/>
                      <a:pt x="1223" y="42"/>
                      <a:pt x="931" y="42"/>
                    </a:cubicBezTo>
                    <a:cubicBezTo>
                      <a:pt x="619" y="42"/>
                      <a:pt x="296" y="125"/>
                      <a:pt x="25" y="292"/>
                    </a:cubicBezTo>
                    <a:lnTo>
                      <a:pt x="15" y="29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5" name="Google Shape;345;p37">
                <a:extLst>
                  <a:ext uri="{FF2B5EF4-FFF2-40B4-BE49-F238E27FC236}">
                    <a16:creationId xmlns:a16="http://schemas.microsoft.com/office/drawing/2014/main" id="{4B3937B7-0FA0-5042-050D-6E4B29054A0A}"/>
                  </a:ext>
                </a:extLst>
              </p:cNvPr>
              <p:cNvSpPr/>
              <p:nvPr/>
            </p:nvSpPr>
            <p:spPr>
              <a:xfrm>
                <a:off x="5587030" y="3507375"/>
                <a:ext cx="37440" cy="56160"/>
              </a:xfrm>
              <a:custGeom>
                <a:avLst/>
                <a:gdLst/>
                <a:ahLst/>
                <a:cxnLst/>
                <a:rect l="l" t="t" r="r" b="b"/>
                <a:pathLst>
                  <a:path w="104" h="156" extrusionOk="0">
                    <a:moveTo>
                      <a:pt x="104" y="104"/>
                    </a:moveTo>
                    <a:lnTo>
                      <a:pt x="104" y="104"/>
                    </a:lnTo>
                    <a:cubicBezTo>
                      <a:pt x="104" y="114"/>
                      <a:pt x="94" y="135"/>
                      <a:pt x="94" y="146"/>
                    </a:cubicBezTo>
                    <a:cubicBezTo>
                      <a:pt x="83" y="156"/>
                      <a:pt x="73" y="156"/>
                      <a:pt x="52" y="156"/>
                    </a:cubicBezTo>
                    <a:cubicBezTo>
                      <a:pt x="42" y="156"/>
                      <a:pt x="21" y="156"/>
                      <a:pt x="21" y="146"/>
                    </a:cubicBezTo>
                    <a:cubicBezTo>
                      <a:pt x="10" y="135"/>
                      <a:pt x="0" y="114"/>
                      <a:pt x="0" y="104"/>
                    </a:cubicBezTo>
                    <a:cubicBezTo>
                      <a:pt x="0" y="52"/>
                      <a:pt x="0" y="52"/>
                      <a:pt x="0" y="52"/>
                    </a:cubicBezTo>
                    <a:cubicBezTo>
                      <a:pt x="0" y="31"/>
                      <a:pt x="10" y="21"/>
                      <a:pt x="21" y="10"/>
                    </a:cubicBezTo>
                    <a:cubicBezTo>
                      <a:pt x="21" y="0"/>
                      <a:pt x="42" y="0"/>
                      <a:pt x="52" y="0"/>
                    </a:cubicBezTo>
                    <a:cubicBezTo>
                      <a:pt x="62" y="0"/>
                      <a:pt x="83" y="0"/>
                      <a:pt x="94" y="10"/>
                    </a:cubicBezTo>
                    <a:cubicBezTo>
                      <a:pt x="94" y="21"/>
                      <a:pt x="104" y="31"/>
                      <a:pt x="104" y="52"/>
                    </a:cubicBezTo>
                    <a:lnTo>
                      <a:pt x="104" y="104"/>
                    </a:lnTo>
                    <a:moveTo>
                      <a:pt x="83" y="52"/>
                    </a:moveTo>
                    <a:lnTo>
                      <a:pt x="83" y="52"/>
                    </a:lnTo>
                    <a:cubicBezTo>
                      <a:pt x="83" y="41"/>
                      <a:pt x="83" y="31"/>
                      <a:pt x="73" y="21"/>
                    </a:cubicBezTo>
                    <a:cubicBezTo>
                      <a:pt x="73" y="10"/>
                      <a:pt x="62" y="10"/>
                      <a:pt x="52" y="10"/>
                    </a:cubicBezTo>
                    <a:cubicBezTo>
                      <a:pt x="42" y="10"/>
                      <a:pt x="31" y="10"/>
                      <a:pt x="31" y="21"/>
                    </a:cubicBezTo>
                    <a:cubicBezTo>
                      <a:pt x="31" y="31"/>
                      <a:pt x="21" y="41"/>
                      <a:pt x="21" y="52"/>
                    </a:cubicBezTo>
                    <a:cubicBezTo>
                      <a:pt x="21" y="104"/>
                      <a:pt x="21" y="104"/>
                      <a:pt x="21" y="104"/>
                    </a:cubicBezTo>
                    <a:cubicBezTo>
                      <a:pt x="21" y="114"/>
                      <a:pt x="31" y="125"/>
                      <a:pt x="31" y="135"/>
                    </a:cubicBezTo>
                    <a:cubicBezTo>
                      <a:pt x="31" y="135"/>
                      <a:pt x="42" y="135"/>
                      <a:pt x="52" y="135"/>
                    </a:cubicBezTo>
                    <a:cubicBezTo>
                      <a:pt x="62" y="135"/>
                      <a:pt x="73" y="135"/>
                      <a:pt x="73" y="135"/>
                    </a:cubicBezTo>
                    <a:cubicBezTo>
                      <a:pt x="83" y="125"/>
                      <a:pt x="83" y="114"/>
                      <a:pt x="83" y="104"/>
                    </a:cubicBezTo>
                    <a:lnTo>
                      <a:pt x="83" y="52"/>
                    </a:lnTo>
                    <a:close/>
                  </a:path>
                </a:pathLst>
              </a:custGeom>
              <a:solidFill>
                <a:schemeClr val="lt2"/>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6" name="Google Shape;346;p37">
                <a:extLst>
                  <a:ext uri="{FF2B5EF4-FFF2-40B4-BE49-F238E27FC236}">
                    <a16:creationId xmlns:a16="http://schemas.microsoft.com/office/drawing/2014/main" id="{66CCE1CD-4458-47C4-E9C1-EC5C830CDE98}"/>
                  </a:ext>
                </a:extLst>
              </p:cNvPr>
              <p:cNvSpPr/>
              <p:nvPr/>
            </p:nvSpPr>
            <p:spPr>
              <a:xfrm>
                <a:off x="5714470" y="3473535"/>
                <a:ext cx="37440" cy="60120"/>
              </a:xfrm>
              <a:custGeom>
                <a:avLst/>
                <a:gdLst/>
                <a:ahLst/>
                <a:cxnLst/>
                <a:rect l="l" t="t" r="r" b="b"/>
                <a:pathLst>
                  <a:path w="104" h="167" extrusionOk="0">
                    <a:moveTo>
                      <a:pt x="104" y="167"/>
                    </a:moveTo>
                    <a:lnTo>
                      <a:pt x="104" y="167"/>
                    </a:lnTo>
                    <a:cubicBezTo>
                      <a:pt x="0" y="167"/>
                      <a:pt x="0" y="167"/>
                      <a:pt x="0" y="167"/>
                    </a:cubicBezTo>
                    <a:cubicBezTo>
                      <a:pt x="0" y="146"/>
                      <a:pt x="0" y="146"/>
                      <a:pt x="0" y="146"/>
                    </a:cubicBezTo>
                    <a:cubicBezTo>
                      <a:pt x="52" y="83"/>
                      <a:pt x="52" y="83"/>
                      <a:pt x="52" y="83"/>
                    </a:cubicBezTo>
                    <a:cubicBezTo>
                      <a:pt x="63" y="73"/>
                      <a:pt x="73" y="73"/>
                      <a:pt x="73" y="62"/>
                    </a:cubicBezTo>
                    <a:cubicBezTo>
                      <a:pt x="73" y="52"/>
                      <a:pt x="73" y="52"/>
                      <a:pt x="73" y="42"/>
                    </a:cubicBezTo>
                    <a:cubicBezTo>
                      <a:pt x="73" y="31"/>
                      <a:pt x="73" y="31"/>
                      <a:pt x="73" y="21"/>
                    </a:cubicBezTo>
                    <a:cubicBezTo>
                      <a:pt x="63" y="21"/>
                      <a:pt x="63" y="21"/>
                      <a:pt x="52" y="21"/>
                    </a:cubicBezTo>
                    <a:cubicBezTo>
                      <a:pt x="42" y="21"/>
                      <a:pt x="42" y="21"/>
                      <a:pt x="31" y="31"/>
                    </a:cubicBezTo>
                    <a:cubicBezTo>
                      <a:pt x="31" y="31"/>
                      <a:pt x="21" y="42"/>
                      <a:pt x="21" y="52"/>
                    </a:cubicBezTo>
                    <a:cubicBezTo>
                      <a:pt x="0" y="52"/>
                      <a:pt x="0" y="52"/>
                      <a:pt x="0" y="52"/>
                    </a:cubicBezTo>
                    <a:lnTo>
                      <a:pt x="0" y="52"/>
                    </a:lnTo>
                    <a:cubicBezTo>
                      <a:pt x="0" y="31"/>
                      <a:pt x="10" y="21"/>
                      <a:pt x="21" y="10"/>
                    </a:cubicBezTo>
                    <a:cubicBezTo>
                      <a:pt x="21" y="10"/>
                      <a:pt x="42" y="0"/>
                      <a:pt x="52" y="0"/>
                    </a:cubicBezTo>
                    <a:cubicBezTo>
                      <a:pt x="63" y="0"/>
                      <a:pt x="73" y="10"/>
                      <a:pt x="83" y="10"/>
                    </a:cubicBezTo>
                    <a:cubicBezTo>
                      <a:pt x="94" y="21"/>
                      <a:pt x="94" y="31"/>
                      <a:pt x="94" y="42"/>
                    </a:cubicBezTo>
                    <a:cubicBezTo>
                      <a:pt x="94" y="52"/>
                      <a:pt x="94" y="62"/>
                      <a:pt x="94" y="73"/>
                    </a:cubicBezTo>
                    <a:cubicBezTo>
                      <a:pt x="83" y="73"/>
                      <a:pt x="83" y="83"/>
                      <a:pt x="73" y="94"/>
                    </a:cubicBezTo>
                    <a:cubicBezTo>
                      <a:pt x="31" y="146"/>
                      <a:pt x="31" y="146"/>
                      <a:pt x="31" y="146"/>
                    </a:cubicBezTo>
                    <a:lnTo>
                      <a:pt x="31" y="146"/>
                    </a:lnTo>
                    <a:cubicBezTo>
                      <a:pt x="104" y="146"/>
                      <a:pt x="104" y="146"/>
                      <a:pt x="104" y="146"/>
                    </a:cubicBezTo>
                    <a:lnTo>
                      <a:pt x="104" y="167"/>
                    </a:ln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7" name="Google Shape;347;p37">
                <a:extLst>
                  <a:ext uri="{FF2B5EF4-FFF2-40B4-BE49-F238E27FC236}">
                    <a16:creationId xmlns:a16="http://schemas.microsoft.com/office/drawing/2014/main" id="{51884E9C-067C-15BB-EA1A-AC211F9C578E}"/>
                  </a:ext>
                </a:extLst>
              </p:cNvPr>
              <p:cNvSpPr/>
              <p:nvPr/>
            </p:nvSpPr>
            <p:spPr>
              <a:xfrm>
                <a:off x="6010750" y="3465975"/>
                <a:ext cx="37440" cy="60120"/>
              </a:xfrm>
              <a:custGeom>
                <a:avLst/>
                <a:gdLst/>
                <a:ahLst/>
                <a:cxnLst/>
                <a:rect l="l" t="t" r="r" b="b"/>
                <a:pathLst>
                  <a:path w="104" h="167" extrusionOk="0">
                    <a:moveTo>
                      <a:pt x="52" y="0"/>
                    </a:moveTo>
                    <a:lnTo>
                      <a:pt x="52" y="0"/>
                    </a:lnTo>
                    <a:cubicBezTo>
                      <a:pt x="62" y="0"/>
                      <a:pt x="73" y="0"/>
                      <a:pt x="73" y="11"/>
                    </a:cubicBezTo>
                    <a:cubicBezTo>
                      <a:pt x="83" y="11"/>
                      <a:pt x="83" y="11"/>
                      <a:pt x="94" y="11"/>
                    </a:cubicBezTo>
                    <a:cubicBezTo>
                      <a:pt x="83" y="31"/>
                      <a:pt x="83" y="31"/>
                      <a:pt x="83" y="31"/>
                    </a:cubicBezTo>
                    <a:cubicBezTo>
                      <a:pt x="83" y="21"/>
                      <a:pt x="73" y="21"/>
                      <a:pt x="73" y="21"/>
                    </a:cubicBezTo>
                    <a:cubicBezTo>
                      <a:pt x="73" y="21"/>
                      <a:pt x="62" y="21"/>
                      <a:pt x="52" y="21"/>
                    </a:cubicBezTo>
                    <a:cubicBezTo>
                      <a:pt x="52" y="21"/>
                      <a:pt x="42" y="21"/>
                      <a:pt x="31" y="31"/>
                    </a:cubicBezTo>
                    <a:cubicBezTo>
                      <a:pt x="31" y="42"/>
                      <a:pt x="21" y="52"/>
                      <a:pt x="21" y="63"/>
                    </a:cubicBezTo>
                    <a:cubicBezTo>
                      <a:pt x="21" y="73"/>
                      <a:pt x="21" y="73"/>
                      <a:pt x="21" y="73"/>
                    </a:cubicBezTo>
                    <a:cubicBezTo>
                      <a:pt x="31" y="73"/>
                      <a:pt x="31" y="73"/>
                      <a:pt x="42" y="63"/>
                    </a:cubicBezTo>
                    <a:cubicBezTo>
                      <a:pt x="42" y="63"/>
                      <a:pt x="52" y="63"/>
                      <a:pt x="62" y="63"/>
                    </a:cubicBezTo>
                    <a:cubicBezTo>
                      <a:pt x="73" y="63"/>
                      <a:pt x="83" y="73"/>
                      <a:pt x="94" y="73"/>
                    </a:cubicBezTo>
                    <a:cubicBezTo>
                      <a:pt x="94" y="83"/>
                      <a:pt x="104" y="94"/>
                      <a:pt x="104" y="115"/>
                    </a:cubicBezTo>
                    <a:cubicBezTo>
                      <a:pt x="104" y="125"/>
                      <a:pt x="94" y="146"/>
                      <a:pt x="94" y="156"/>
                    </a:cubicBezTo>
                    <a:cubicBezTo>
                      <a:pt x="83" y="156"/>
                      <a:pt x="73" y="167"/>
                      <a:pt x="52" y="167"/>
                    </a:cubicBezTo>
                    <a:cubicBezTo>
                      <a:pt x="42" y="167"/>
                      <a:pt x="31" y="156"/>
                      <a:pt x="21" y="146"/>
                    </a:cubicBezTo>
                    <a:cubicBezTo>
                      <a:pt x="10" y="136"/>
                      <a:pt x="0" y="125"/>
                      <a:pt x="0" y="104"/>
                    </a:cubicBezTo>
                    <a:cubicBezTo>
                      <a:pt x="0" y="73"/>
                      <a:pt x="0" y="73"/>
                      <a:pt x="0" y="73"/>
                    </a:cubicBezTo>
                    <a:cubicBezTo>
                      <a:pt x="0" y="52"/>
                      <a:pt x="10" y="31"/>
                      <a:pt x="21" y="21"/>
                    </a:cubicBezTo>
                    <a:cubicBezTo>
                      <a:pt x="31" y="11"/>
                      <a:pt x="42" y="0"/>
                      <a:pt x="52" y="0"/>
                    </a:cubicBezTo>
                    <a:moveTo>
                      <a:pt x="52" y="83"/>
                    </a:moveTo>
                    <a:lnTo>
                      <a:pt x="52" y="83"/>
                    </a:lnTo>
                    <a:cubicBezTo>
                      <a:pt x="42" y="83"/>
                      <a:pt x="42" y="83"/>
                      <a:pt x="31" y="83"/>
                    </a:cubicBezTo>
                    <a:cubicBezTo>
                      <a:pt x="31" y="83"/>
                      <a:pt x="31" y="94"/>
                      <a:pt x="21" y="94"/>
                    </a:cubicBezTo>
                    <a:cubicBezTo>
                      <a:pt x="21" y="104"/>
                      <a:pt x="21" y="104"/>
                      <a:pt x="21" y="104"/>
                    </a:cubicBezTo>
                    <a:cubicBezTo>
                      <a:pt x="21" y="115"/>
                      <a:pt x="31" y="125"/>
                      <a:pt x="31" y="136"/>
                    </a:cubicBezTo>
                    <a:cubicBezTo>
                      <a:pt x="42" y="146"/>
                      <a:pt x="42" y="146"/>
                      <a:pt x="52" y="146"/>
                    </a:cubicBezTo>
                    <a:cubicBezTo>
                      <a:pt x="62" y="146"/>
                      <a:pt x="73" y="146"/>
                      <a:pt x="73" y="136"/>
                    </a:cubicBezTo>
                    <a:cubicBezTo>
                      <a:pt x="83" y="136"/>
                      <a:pt x="83" y="125"/>
                      <a:pt x="83" y="115"/>
                    </a:cubicBezTo>
                    <a:cubicBezTo>
                      <a:pt x="83" y="104"/>
                      <a:pt x="83" y="94"/>
                      <a:pt x="73" y="83"/>
                    </a:cubicBezTo>
                    <a:cubicBezTo>
                      <a:pt x="73" y="83"/>
                      <a:pt x="62" y="83"/>
                      <a:pt x="52" y="83"/>
                    </a:cubicBez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8" name="Google Shape;348;p37">
                <a:extLst>
                  <a:ext uri="{FF2B5EF4-FFF2-40B4-BE49-F238E27FC236}">
                    <a16:creationId xmlns:a16="http://schemas.microsoft.com/office/drawing/2014/main" id="{C9CF5BDE-AC83-7962-A563-1CDBF2EDAA15}"/>
                  </a:ext>
                </a:extLst>
              </p:cNvPr>
              <p:cNvSpPr/>
              <p:nvPr/>
            </p:nvSpPr>
            <p:spPr>
              <a:xfrm>
                <a:off x="6138190" y="3492255"/>
                <a:ext cx="37440" cy="60120"/>
              </a:xfrm>
              <a:custGeom>
                <a:avLst/>
                <a:gdLst/>
                <a:ahLst/>
                <a:cxnLst/>
                <a:rect l="l" t="t" r="r" b="b"/>
                <a:pathLst>
                  <a:path w="104" h="167" extrusionOk="0">
                    <a:moveTo>
                      <a:pt x="104" y="42"/>
                    </a:moveTo>
                    <a:lnTo>
                      <a:pt x="104" y="42"/>
                    </a:lnTo>
                    <a:cubicBezTo>
                      <a:pt x="104" y="52"/>
                      <a:pt x="94" y="63"/>
                      <a:pt x="94" y="63"/>
                    </a:cubicBezTo>
                    <a:cubicBezTo>
                      <a:pt x="94" y="73"/>
                      <a:pt x="83" y="73"/>
                      <a:pt x="73" y="83"/>
                    </a:cubicBezTo>
                    <a:cubicBezTo>
                      <a:pt x="83" y="83"/>
                      <a:pt x="94" y="83"/>
                      <a:pt x="94" y="94"/>
                    </a:cubicBezTo>
                    <a:cubicBezTo>
                      <a:pt x="104" y="104"/>
                      <a:pt x="104" y="104"/>
                      <a:pt x="104" y="115"/>
                    </a:cubicBezTo>
                    <a:cubicBezTo>
                      <a:pt x="104" y="135"/>
                      <a:pt x="104" y="146"/>
                      <a:pt x="94" y="156"/>
                    </a:cubicBezTo>
                    <a:cubicBezTo>
                      <a:pt x="83" y="156"/>
                      <a:pt x="73" y="167"/>
                      <a:pt x="52" y="167"/>
                    </a:cubicBezTo>
                    <a:cubicBezTo>
                      <a:pt x="42" y="167"/>
                      <a:pt x="31" y="156"/>
                      <a:pt x="21" y="156"/>
                    </a:cubicBezTo>
                    <a:cubicBezTo>
                      <a:pt x="11" y="146"/>
                      <a:pt x="0" y="135"/>
                      <a:pt x="0" y="115"/>
                    </a:cubicBezTo>
                    <a:cubicBezTo>
                      <a:pt x="0" y="104"/>
                      <a:pt x="0" y="104"/>
                      <a:pt x="11" y="94"/>
                    </a:cubicBezTo>
                    <a:cubicBezTo>
                      <a:pt x="21" y="83"/>
                      <a:pt x="21" y="83"/>
                      <a:pt x="31" y="83"/>
                    </a:cubicBezTo>
                    <a:cubicBezTo>
                      <a:pt x="21" y="73"/>
                      <a:pt x="21" y="73"/>
                      <a:pt x="11" y="63"/>
                    </a:cubicBezTo>
                    <a:cubicBezTo>
                      <a:pt x="11" y="63"/>
                      <a:pt x="11" y="52"/>
                      <a:pt x="11" y="42"/>
                    </a:cubicBezTo>
                    <a:cubicBezTo>
                      <a:pt x="11" y="31"/>
                      <a:pt x="11" y="21"/>
                      <a:pt x="21" y="10"/>
                    </a:cubicBezTo>
                    <a:cubicBezTo>
                      <a:pt x="31" y="0"/>
                      <a:pt x="42" y="0"/>
                      <a:pt x="52" y="0"/>
                    </a:cubicBezTo>
                    <a:cubicBezTo>
                      <a:pt x="63" y="0"/>
                      <a:pt x="83" y="0"/>
                      <a:pt x="83" y="10"/>
                    </a:cubicBezTo>
                    <a:cubicBezTo>
                      <a:pt x="94" y="21"/>
                      <a:pt x="104" y="31"/>
                      <a:pt x="104" y="42"/>
                    </a:cubicBezTo>
                    <a:moveTo>
                      <a:pt x="83" y="115"/>
                    </a:moveTo>
                    <a:lnTo>
                      <a:pt x="83" y="115"/>
                    </a:lnTo>
                    <a:cubicBezTo>
                      <a:pt x="83" y="104"/>
                      <a:pt x="83" y="104"/>
                      <a:pt x="73" y="94"/>
                    </a:cubicBezTo>
                    <a:cubicBezTo>
                      <a:pt x="73" y="94"/>
                      <a:pt x="63" y="83"/>
                      <a:pt x="52" y="83"/>
                    </a:cubicBezTo>
                    <a:cubicBezTo>
                      <a:pt x="42" y="83"/>
                      <a:pt x="42" y="94"/>
                      <a:pt x="31" y="94"/>
                    </a:cubicBezTo>
                    <a:cubicBezTo>
                      <a:pt x="31" y="104"/>
                      <a:pt x="21" y="104"/>
                      <a:pt x="21" y="115"/>
                    </a:cubicBezTo>
                    <a:cubicBezTo>
                      <a:pt x="21" y="125"/>
                      <a:pt x="31" y="135"/>
                      <a:pt x="31" y="135"/>
                    </a:cubicBezTo>
                    <a:cubicBezTo>
                      <a:pt x="42" y="146"/>
                      <a:pt x="42" y="146"/>
                      <a:pt x="52" y="146"/>
                    </a:cubicBezTo>
                    <a:cubicBezTo>
                      <a:pt x="63" y="146"/>
                      <a:pt x="73" y="146"/>
                      <a:pt x="73" y="135"/>
                    </a:cubicBezTo>
                    <a:cubicBezTo>
                      <a:pt x="83" y="135"/>
                      <a:pt x="83" y="125"/>
                      <a:pt x="83" y="115"/>
                    </a:cubicBezTo>
                    <a:moveTo>
                      <a:pt x="83" y="42"/>
                    </a:moveTo>
                    <a:lnTo>
                      <a:pt x="83" y="42"/>
                    </a:lnTo>
                    <a:cubicBezTo>
                      <a:pt x="83" y="31"/>
                      <a:pt x="73" y="31"/>
                      <a:pt x="73" y="21"/>
                    </a:cubicBezTo>
                    <a:cubicBezTo>
                      <a:pt x="63" y="21"/>
                      <a:pt x="63" y="21"/>
                      <a:pt x="52" y="21"/>
                    </a:cubicBezTo>
                    <a:cubicBezTo>
                      <a:pt x="42" y="21"/>
                      <a:pt x="42" y="21"/>
                      <a:pt x="31" y="21"/>
                    </a:cubicBezTo>
                    <a:cubicBezTo>
                      <a:pt x="31" y="31"/>
                      <a:pt x="31" y="31"/>
                      <a:pt x="31" y="42"/>
                    </a:cubicBezTo>
                    <a:cubicBezTo>
                      <a:pt x="31" y="52"/>
                      <a:pt x="31" y="63"/>
                      <a:pt x="31" y="63"/>
                    </a:cubicBezTo>
                    <a:cubicBezTo>
                      <a:pt x="42" y="73"/>
                      <a:pt x="42" y="73"/>
                      <a:pt x="52" y="73"/>
                    </a:cubicBezTo>
                    <a:cubicBezTo>
                      <a:pt x="63" y="73"/>
                      <a:pt x="63" y="73"/>
                      <a:pt x="73" y="63"/>
                    </a:cubicBezTo>
                    <a:cubicBezTo>
                      <a:pt x="73" y="63"/>
                      <a:pt x="83" y="52"/>
                      <a:pt x="83" y="42"/>
                    </a:cubicBez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37">
                <a:extLst>
                  <a:ext uri="{FF2B5EF4-FFF2-40B4-BE49-F238E27FC236}">
                    <a16:creationId xmlns:a16="http://schemas.microsoft.com/office/drawing/2014/main" id="{3CA6B3BC-5F19-E3DA-5356-5F5B00DB3C7D}"/>
                  </a:ext>
                </a:extLst>
              </p:cNvPr>
              <p:cNvSpPr/>
              <p:nvPr/>
            </p:nvSpPr>
            <p:spPr>
              <a:xfrm>
                <a:off x="5857030" y="3458415"/>
                <a:ext cx="41040" cy="60120"/>
              </a:xfrm>
              <a:custGeom>
                <a:avLst/>
                <a:gdLst/>
                <a:ahLst/>
                <a:cxnLst/>
                <a:rect l="l" t="t" r="r" b="b"/>
                <a:pathLst>
                  <a:path w="114" h="167" extrusionOk="0">
                    <a:moveTo>
                      <a:pt x="94" y="104"/>
                    </a:moveTo>
                    <a:lnTo>
                      <a:pt x="114" y="104"/>
                    </a:lnTo>
                    <a:lnTo>
                      <a:pt x="114" y="125"/>
                    </a:lnTo>
                    <a:lnTo>
                      <a:pt x="94" y="125"/>
                    </a:lnTo>
                    <a:lnTo>
                      <a:pt x="94" y="167"/>
                    </a:lnTo>
                    <a:lnTo>
                      <a:pt x="73" y="167"/>
                    </a:lnTo>
                    <a:lnTo>
                      <a:pt x="73" y="125"/>
                    </a:lnTo>
                    <a:lnTo>
                      <a:pt x="0" y="125"/>
                    </a:lnTo>
                    <a:lnTo>
                      <a:pt x="0" y="115"/>
                    </a:lnTo>
                    <a:lnTo>
                      <a:pt x="73" y="0"/>
                    </a:lnTo>
                    <a:lnTo>
                      <a:pt x="94" y="0"/>
                    </a:lnTo>
                    <a:lnTo>
                      <a:pt x="94" y="104"/>
                    </a:lnTo>
                    <a:moveTo>
                      <a:pt x="21" y="104"/>
                    </a:moveTo>
                    <a:lnTo>
                      <a:pt x="73" y="104"/>
                    </a:lnTo>
                    <a:lnTo>
                      <a:pt x="73" y="32"/>
                    </a:lnTo>
                    <a:lnTo>
                      <a:pt x="73" y="32"/>
                    </a:lnTo>
                    <a:lnTo>
                      <a:pt x="62" y="42"/>
                    </a:lnTo>
                    <a:lnTo>
                      <a:pt x="21" y="104"/>
                    </a:ln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0" name="Google Shape;350;p37">
                <a:extLst>
                  <a:ext uri="{FF2B5EF4-FFF2-40B4-BE49-F238E27FC236}">
                    <a16:creationId xmlns:a16="http://schemas.microsoft.com/office/drawing/2014/main" id="{FC21DADE-BDE7-DD9C-685A-C21B43D58889}"/>
                  </a:ext>
                </a:extLst>
              </p:cNvPr>
              <p:cNvSpPr/>
              <p:nvPr/>
            </p:nvSpPr>
            <p:spPr>
              <a:xfrm>
                <a:off x="5580910" y="3648495"/>
                <a:ext cx="208440" cy="297360"/>
              </a:xfrm>
              <a:custGeom>
                <a:avLst/>
                <a:gdLst/>
                <a:ahLst/>
                <a:cxnLst/>
                <a:rect l="l" t="t" r="r" b="b"/>
                <a:pathLst>
                  <a:path w="579" h="826" extrusionOk="0">
                    <a:moveTo>
                      <a:pt x="579" y="826"/>
                    </a:moveTo>
                    <a:lnTo>
                      <a:pt x="579" y="826"/>
                    </a:lnTo>
                    <a:cubicBezTo>
                      <a:pt x="59" y="14"/>
                      <a:pt x="59" y="14"/>
                      <a:pt x="59" y="14"/>
                    </a:cubicBezTo>
                    <a:cubicBezTo>
                      <a:pt x="48" y="4"/>
                      <a:pt x="27" y="-7"/>
                      <a:pt x="17" y="4"/>
                    </a:cubicBezTo>
                    <a:cubicBezTo>
                      <a:pt x="-4" y="14"/>
                      <a:pt x="-4" y="35"/>
                      <a:pt x="6" y="56"/>
                    </a:cubicBezTo>
                    <a:cubicBezTo>
                      <a:pt x="496" y="826"/>
                      <a:pt x="496" y="826"/>
                      <a:pt x="496" y="826"/>
                    </a:cubicBezTo>
                    <a:cubicBezTo>
                      <a:pt x="527" y="826"/>
                      <a:pt x="559" y="826"/>
                      <a:pt x="579" y="82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1" name="Google Shape;351;p37">
                <a:extLst>
                  <a:ext uri="{FF2B5EF4-FFF2-40B4-BE49-F238E27FC236}">
                    <a16:creationId xmlns:a16="http://schemas.microsoft.com/office/drawing/2014/main" id="{07BA3EB8-B8C3-1531-72C4-5B56F923B988}"/>
                  </a:ext>
                </a:extLst>
              </p:cNvPr>
              <p:cNvSpPr/>
              <p:nvPr/>
            </p:nvSpPr>
            <p:spPr>
              <a:xfrm>
                <a:off x="5830750" y="4013535"/>
                <a:ext cx="105120" cy="101160"/>
              </a:xfrm>
              <a:custGeom>
                <a:avLst/>
                <a:gdLst/>
                <a:ahLst/>
                <a:cxnLst/>
                <a:rect l="l" t="t" r="r" b="b"/>
                <a:pathLst>
                  <a:path w="292" h="281" extrusionOk="0">
                    <a:moveTo>
                      <a:pt x="292" y="135"/>
                    </a:moveTo>
                    <a:lnTo>
                      <a:pt x="292" y="135"/>
                    </a:lnTo>
                    <a:cubicBezTo>
                      <a:pt x="292" y="219"/>
                      <a:pt x="219" y="281"/>
                      <a:pt x="146" y="281"/>
                    </a:cubicBezTo>
                    <a:cubicBezTo>
                      <a:pt x="62" y="281"/>
                      <a:pt x="0" y="219"/>
                      <a:pt x="0" y="135"/>
                    </a:cubicBezTo>
                    <a:cubicBezTo>
                      <a:pt x="0" y="62"/>
                      <a:pt x="62" y="0"/>
                      <a:pt x="146" y="0"/>
                    </a:cubicBezTo>
                    <a:cubicBezTo>
                      <a:pt x="219" y="0"/>
                      <a:pt x="292" y="62"/>
                      <a:pt x="292" y="13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7">
                <a:extLst>
                  <a:ext uri="{FF2B5EF4-FFF2-40B4-BE49-F238E27FC236}">
                    <a16:creationId xmlns:a16="http://schemas.microsoft.com/office/drawing/2014/main" id="{0DB50A67-16B9-093F-7182-4410F7DF96BE}"/>
                  </a:ext>
                </a:extLst>
              </p:cNvPr>
              <p:cNvSpPr/>
              <p:nvPr/>
            </p:nvSpPr>
            <p:spPr>
              <a:xfrm>
                <a:off x="5853070" y="4032255"/>
                <a:ext cx="56520" cy="63720"/>
              </a:xfrm>
              <a:custGeom>
                <a:avLst/>
                <a:gdLst/>
                <a:ahLst/>
                <a:cxnLst/>
                <a:rect l="l" t="t" r="r" b="b"/>
                <a:pathLst>
                  <a:path w="157" h="177" extrusionOk="0">
                    <a:moveTo>
                      <a:pt x="94" y="73"/>
                    </a:moveTo>
                    <a:lnTo>
                      <a:pt x="157" y="73"/>
                    </a:lnTo>
                    <a:lnTo>
                      <a:pt x="157" y="104"/>
                    </a:lnTo>
                    <a:lnTo>
                      <a:pt x="94" y="104"/>
                    </a:lnTo>
                    <a:lnTo>
                      <a:pt x="94" y="177"/>
                    </a:lnTo>
                    <a:lnTo>
                      <a:pt x="63" y="177"/>
                    </a:lnTo>
                    <a:lnTo>
                      <a:pt x="63" y="104"/>
                    </a:lnTo>
                    <a:lnTo>
                      <a:pt x="0" y="104"/>
                    </a:lnTo>
                    <a:lnTo>
                      <a:pt x="0" y="73"/>
                    </a:lnTo>
                    <a:lnTo>
                      <a:pt x="63" y="73"/>
                    </a:lnTo>
                    <a:lnTo>
                      <a:pt x="63" y="0"/>
                    </a:lnTo>
                    <a:lnTo>
                      <a:pt x="94" y="0"/>
                    </a:lnTo>
                    <a:lnTo>
                      <a:pt x="94" y="73"/>
                    </a:lnTo>
                    <a:close/>
                  </a:path>
                </a:pathLst>
              </a:custGeom>
              <a:solidFill>
                <a:schemeClr val="lt2"/>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3" name="Hình chữ nhật: Góc Tròn 2">
            <a:extLst>
              <a:ext uri="{FF2B5EF4-FFF2-40B4-BE49-F238E27FC236}">
                <a16:creationId xmlns:a16="http://schemas.microsoft.com/office/drawing/2014/main" id="{D208BDF7-E369-DB8B-6539-51B482FDF77B}"/>
              </a:ext>
            </a:extLst>
          </p:cNvPr>
          <p:cNvSpPr/>
          <p:nvPr/>
        </p:nvSpPr>
        <p:spPr>
          <a:xfrm>
            <a:off x="6385470" y="1695837"/>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rPr>
              <a:t>Phép chuyển vị</a:t>
            </a:r>
          </a:p>
        </p:txBody>
      </p:sp>
      <p:sp>
        <p:nvSpPr>
          <p:cNvPr id="4" name="Hình chữ nhật: Góc Tròn 3">
            <a:extLst>
              <a:ext uri="{FF2B5EF4-FFF2-40B4-BE49-F238E27FC236}">
                <a16:creationId xmlns:a16="http://schemas.microsoft.com/office/drawing/2014/main" id="{2E93C3BB-12FA-DF0E-2AAC-76A86BE16B33}"/>
              </a:ext>
            </a:extLst>
          </p:cNvPr>
          <p:cNvSpPr/>
          <p:nvPr/>
        </p:nvSpPr>
        <p:spPr>
          <a:xfrm>
            <a:off x="1456801" y="1192526"/>
            <a:ext cx="4082142" cy="10980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b="0" i="0">
                <a:solidFill>
                  <a:schemeClr val="tx1"/>
                </a:solidFill>
                <a:effectLst/>
                <a:latin typeface="Fira Sans" panose="020B0503050000020004" pitchFamily="34" charset="0"/>
              </a:rPr>
              <a:t>Chức năng chính của phép chuyển vị ma trận là tạo ra một ma trận mới có số hàng và số cột được đảo ngược so với ma trận ban đầu</a:t>
            </a:r>
            <a:endParaRPr lang="vi-VN" sz="1600" dirty="0">
              <a:solidFill>
                <a:schemeClr val="tx1"/>
              </a:solidFill>
              <a:latin typeface="Fira Sans" panose="020B0503050000020004" pitchFamily="34" charset="0"/>
              <a:cs typeface="Arial"/>
            </a:endParaRPr>
          </a:p>
        </p:txBody>
      </p:sp>
      <p:sp>
        <p:nvSpPr>
          <p:cNvPr id="7" name="Hình chữ nhật: Góc Tròn 6">
            <a:extLst>
              <a:ext uri="{FF2B5EF4-FFF2-40B4-BE49-F238E27FC236}">
                <a16:creationId xmlns:a16="http://schemas.microsoft.com/office/drawing/2014/main" id="{176EC0D6-1502-EB4D-79B0-FA05B02840B2}"/>
              </a:ext>
            </a:extLst>
          </p:cNvPr>
          <p:cNvSpPr/>
          <p:nvPr/>
        </p:nvSpPr>
        <p:spPr>
          <a:xfrm>
            <a:off x="1456801" y="2679699"/>
            <a:ext cx="4082142" cy="562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chemeClr val="tx1"/>
                </a:solidFill>
                <a:latin typeface="Fira Sans" panose="020B0503050000020004" pitchFamily="34" charset="0"/>
                <a:ea typeface="+mn-lt"/>
                <a:cs typeface="Arial"/>
              </a:rPr>
              <a:t>Áp dụng </a:t>
            </a:r>
            <a:r>
              <a:rPr lang="vi-VN" sz="1600">
                <a:solidFill>
                  <a:schemeClr val="tx1"/>
                </a:solidFill>
                <a:latin typeface="Fira Sans" panose="020B0503050000020004" pitchFamily="34" charset="0"/>
                <a:ea typeface="+mn-lt"/>
                <a:cs typeface="Arial"/>
              </a:rPr>
              <a:t>cho </a:t>
            </a:r>
            <a:r>
              <a:rPr lang="en-US" sz="1600">
                <a:solidFill>
                  <a:schemeClr val="tx1"/>
                </a:solidFill>
                <a:latin typeface="Fira Sans" panose="020B0503050000020004" pitchFamily="34" charset="0"/>
                <a:ea typeface="+mn-lt"/>
                <a:cs typeface="Arial"/>
              </a:rPr>
              <a:t>ma trận từ 1x1 tới 20x20</a:t>
            </a:r>
            <a:endParaRPr lang="vi-VN" sz="1600" dirty="0">
              <a:solidFill>
                <a:schemeClr val="tx1"/>
              </a:solidFill>
              <a:latin typeface="Fira Sans" panose="020B0503050000020004" pitchFamily="34" charset="0"/>
              <a:cs typeface="Arial"/>
            </a:endParaRPr>
          </a:p>
        </p:txBody>
      </p:sp>
      <p:sp>
        <p:nvSpPr>
          <p:cNvPr id="2" name="Hình chữ nhật: Góc Tròn 2">
            <a:extLst>
              <a:ext uri="{FF2B5EF4-FFF2-40B4-BE49-F238E27FC236}">
                <a16:creationId xmlns:a16="http://schemas.microsoft.com/office/drawing/2014/main" id="{E8CC3AE0-F8C0-EC55-2979-CE7A3D4C79C6}"/>
              </a:ext>
            </a:extLst>
          </p:cNvPr>
          <p:cNvSpPr/>
          <p:nvPr/>
        </p:nvSpPr>
        <p:spPr>
          <a:xfrm>
            <a:off x="-7516586" y="2634342"/>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rgbClr val="343232"/>
                </a:solidFill>
                <a:latin typeface="Fira Sans"/>
              </a:rPr>
              <a:t>Phép cộng</a:t>
            </a:r>
          </a:p>
        </p:txBody>
      </p:sp>
      <p:sp>
        <p:nvSpPr>
          <p:cNvPr id="5" name="Hình chữ nhật: Góc Tròn 3">
            <a:extLst>
              <a:ext uri="{FF2B5EF4-FFF2-40B4-BE49-F238E27FC236}">
                <a16:creationId xmlns:a16="http://schemas.microsoft.com/office/drawing/2014/main" id="{A65D1CB2-FA0E-70D9-4E05-32C75DCC11A9}"/>
              </a:ext>
            </a:extLst>
          </p:cNvPr>
          <p:cNvSpPr/>
          <p:nvPr/>
        </p:nvSpPr>
        <p:spPr>
          <a:xfrm>
            <a:off x="-4586515" y="1817112"/>
            <a:ext cx="4433831" cy="9468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chemeClr val="tx1"/>
                </a:solidFill>
                <a:latin typeface="Fira Sans" panose="020B0503050000020004" pitchFamily="34" charset="0"/>
                <a:ea typeface="+mn-lt"/>
                <a:cs typeface="Arial"/>
              </a:rPr>
              <a:t>Chức năng chính của phép </a:t>
            </a:r>
            <a:r>
              <a:rPr lang="vi-VN" sz="1600">
                <a:solidFill>
                  <a:schemeClr val="tx1"/>
                </a:solidFill>
                <a:latin typeface="Fira Sans" panose="020B0503050000020004" pitchFamily="34" charset="0"/>
                <a:ea typeface="+mn-lt"/>
                <a:cs typeface="Arial"/>
              </a:rPr>
              <a:t>cộng </a:t>
            </a:r>
            <a:r>
              <a:rPr lang="en-US" sz="1600">
                <a:solidFill>
                  <a:schemeClr val="tx1"/>
                </a:solidFill>
                <a:latin typeface="Fira Sans" panose="020B0503050000020004" pitchFamily="34" charset="0"/>
                <a:ea typeface="+mn-lt"/>
                <a:cs typeface="Arial"/>
              </a:rPr>
              <a:t>ma trận là kết hợp các phần tử tương ứng trong 2 ma trận cùng vị trí</a:t>
            </a:r>
            <a:endParaRPr lang="vi-VN" sz="1600" dirty="0">
              <a:solidFill>
                <a:schemeClr val="tx1"/>
              </a:solidFill>
              <a:latin typeface="Fira Sans" panose="020B0503050000020004" pitchFamily="34" charset="0"/>
              <a:cs typeface="Arial"/>
            </a:endParaRPr>
          </a:p>
        </p:txBody>
      </p:sp>
      <p:sp>
        <p:nvSpPr>
          <p:cNvPr id="6" name="Hình chữ nhật: Góc Tròn 6">
            <a:extLst>
              <a:ext uri="{FF2B5EF4-FFF2-40B4-BE49-F238E27FC236}">
                <a16:creationId xmlns:a16="http://schemas.microsoft.com/office/drawing/2014/main" id="{D8911023-BAF5-60A0-0E9C-18B5C6720924}"/>
              </a:ext>
            </a:extLst>
          </p:cNvPr>
          <p:cNvSpPr/>
          <p:nvPr/>
        </p:nvSpPr>
        <p:spPr>
          <a:xfrm>
            <a:off x="-4586515" y="3293892"/>
            <a:ext cx="4433830" cy="5106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latin typeface="Fira Sans" panose="020B0503050000020004" pitchFamily="34" charset="0"/>
                <a:cs typeface="Arial"/>
              </a:rPr>
              <a:t>Áp dụng cho ma trận từ 1x1 tới 4x4</a:t>
            </a:r>
            <a:endParaRPr lang="vi-VN" sz="1600" dirty="0">
              <a:solidFill>
                <a:schemeClr val="tx1"/>
              </a:solidFill>
              <a:latin typeface="Fira Sans" panose="020B0503050000020004" pitchFamily="34" charset="0"/>
              <a:cs typeface="Arial"/>
            </a:endParaRPr>
          </a:p>
        </p:txBody>
      </p:sp>
      <p:sp>
        <p:nvSpPr>
          <p:cNvPr id="10" name="Hình chữ nhật: Góc Tròn 2">
            <a:extLst>
              <a:ext uri="{FF2B5EF4-FFF2-40B4-BE49-F238E27FC236}">
                <a16:creationId xmlns:a16="http://schemas.microsoft.com/office/drawing/2014/main" id="{F4AE9B4F-48B2-EAE5-EE5A-547B2B3E93B3}"/>
              </a:ext>
            </a:extLst>
          </p:cNvPr>
          <p:cNvSpPr/>
          <p:nvPr/>
        </p:nvSpPr>
        <p:spPr>
          <a:xfrm>
            <a:off x="607751" y="6640089"/>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chemeClr val="tx1"/>
                </a:solidFill>
                <a:latin typeface="Fira Sans"/>
              </a:rPr>
              <a:t>Phép nghịch đảo</a:t>
            </a:r>
          </a:p>
        </p:txBody>
      </p:sp>
      <p:sp>
        <p:nvSpPr>
          <p:cNvPr id="11" name="Hình chữ nhật: Góc Tròn 3">
            <a:extLst>
              <a:ext uri="{FF2B5EF4-FFF2-40B4-BE49-F238E27FC236}">
                <a16:creationId xmlns:a16="http://schemas.microsoft.com/office/drawing/2014/main" id="{AEBEE656-D28D-EC0F-BF5C-476495AD14F2}"/>
              </a:ext>
            </a:extLst>
          </p:cNvPr>
          <p:cNvSpPr/>
          <p:nvPr/>
        </p:nvSpPr>
        <p:spPr>
          <a:xfrm>
            <a:off x="3497872" y="5507411"/>
            <a:ext cx="4082142" cy="1183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b="0" i="0">
                <a:solidFill>
                  <a:schemeClr val="tx1"/>
                </a:solidFill>
                <a:effectLst/>
                <a:latin typeface="Fira Sans" panose="020B0503050000020004" pitchFamily="34" charset="0"/>
              </a:rPr>
              <a:t>Chức năng chính của phép nghịch đảo ma trận là tạo ra ma trận mới sao cho tích của ma trận ban đầu và ma trận nghịch đảo là ma trận đơn vị</a:t>
            </a:r>
            <a:endParaRPr lang="vi-VN" sz="1600" dirty="0">
              <a:solidFill>
                <a:schemeClr val="tx1"/>
              </a:solidFill>
              <a:latin typeface="Fira Sans" panose="020B0503050000020004" pitchFamily="34" charset="0"/>
              <a:cs typeface="Arial"/>
            </a:endParaRPr>
          </a:p>
        </p:txBody>
      </p:sp>
      <p:sp>
        <p:nvSpPr>
          <p:cNvPr id="12" name="Hình chữ nhật: Góc Tròn 6">
            <a:extLst>
              <a:ext uri="{FF2B5EF4-FFF2-40B4-BE49-F238E27FC236}">
                <a16:creationId xmlns:a16="http://schemas.microsoft.com/office/drawing/2014/main" id="{727F1A64-85B6-ACD5-F8D3-7651403182CD}"/>
              </a:ext>
            </a:extLst>
          </p:cNvPr>
          <p:cNvSpPr/>
          <p:nvPr/>
        </p:nvSpPr>
        <p:spPr>
          <a:xfrm>
            <a:off x="3497872" y="7429783"/>
            <a:ext cx="4362601" cy="562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latin typeface="Fira Sans" panose="020B0503050000020004" pitchFamily="34" charset="0"/>
                <a:ea typeface="+mn-lt"/>
                <a:cs typeface="Arial"/>
              </a:rPr>
              <a:t>Chỉ áp dụng với các ma trận có nghịch đảo</a:t>
            </a:r>
            <a:endParaRPr lang="vi-VN" sz="1600" dirty="0">
              <a:solidFill>
                <a:schemeClr val="tx1"/>
              </a:solidFill>
              <a:latin typeface="Fira Sans" panose="020B0503050000020004" pitchFamily="34" charset="0"/>
              <a:cs typeface="Arial"/>
            </a:endParaRPr>
          </a:p>
        </p:txBody>
      </p:sp>
      <p:pic>
        <p:nvPicPr>
          <p:cNvPr id="9" name="Picture 8">
            <a:extLst>
              <a:ext uri="{FF2B5EF4-FFF2-40B4-BE49-F238E27FC236}">
                <a16:creationId xmlns:a16="http://schemas.microsoft.com/office/drawing/2014/main" id="{8F3C1D34-981C-1FD5-A152-874D8D0D1819}"/>
              </a:ext>
            </a:extLst>
          </p:cNvPr>
          <p:cNvPicPr>
            <a:picLocks noChangeAspect="1"/>
          </p:cNvPicPr>
          <p:nvPr/>
        </p:nvPicPr>
        <p:blipFill>
          <a:blip r:embed="rId3"/>
          <a:stretch>
            <a:fillRect/>
          </a:stretch>
        </p:blipFill>
        <p:spPr>
          <a:xfrm>
            <a:off x="6265580" y="2552536"/>
            <a:ext cx="2610214" cy="2410161"/>
          </a:xfrm>
          <a:prstGeom prst="rect">
            <a:avLst/>
          </a:prstGeom>
        </p:spPr>
      </p:pic>
    </p:spTree>
    <p:extLst>
      <p:ext uri="{BB962C8B-B14F-4D97-AF65-F5344CB8AC3E}">
        <p14:creationId xmlns:p14="http://schemas.microsoft.com/office/powerpoint/2010/main" val="3697738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72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2000">
                                          <p:cBhvr additive="base">
                                            <p:cTn id="7" dur="1250" fill="hold"/>
                                            <p:tgtEl>
                                              <p:spTgt spid="9"/>
                                            </p:tgtEl>
                                            <p:attrNameLst>
                                              <p:attrName>ppt_x</p:attrName>
                                            </p:attrNameLst>
                                          </p:cBhvr>
                                          <p:tavLst>
                                            <p:tav tm="0">
                                              <p:val>
                                                <p:strVal val="#ppt_x"/>
                                              </p:val>
                                            </p:tav>
                                            <p:tav tm="100000">
                                              <p:val>
                                                <p:strVal val="#ppt_x"/>
                                              </p:val>
                                            </p:tav>
                                          </p:tavLst>
                                        </p:anim>
                                        <p:anim calcmode="lin" valueType="num" p14:bounceEnd="72000">
                                          <p:cBhvr additive="base">
                                            <p:cTn id="8" dur="1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1076D21D-DFD7-8238-A2A9-B6B212E7B1D9}"/>
            </a:ext>
          </a:extLst>
        </p:cNvPr>
        <p:cNvGrpSpPr/>
        <p:nvPr/>
      </p:nvGrpSpPr>
      <p:grpSpPr>
        <a:xfrm>
          <a:off x="0" y="0"/>
          <a:ext cx="0" cy="0"/>
          <a:chOff x="0" y="0"/>
          <a:chExt cx="0" cy="0"/>
        </a:xfrm>
      </p:grpSpPr>
      <p:sp>
        <p:nvSpPr>
          <p:cNvPr id="333" name="Google Shape;333;p37">
            <a:extLst>
              <a:ext uri="{FF2B5EF4-FFF2-40B4-BE49-F238E27FC236}">
                <a16:creationId xmlns:a16="http://schemas.microsoft.com/office/drawing/2014/main" id="{0DD5F17C-B013-E793-BADD-267FA5E3688B}"/>
              </a:ext>
            </a:extLst>
          </p:cNvPr>
          <p:cNvSpPr txBox="1">
            <a:spLocks noGrp="1"/>
          </p:cNvSpPr>
          <p:nvPr>
            <p:ph type="title"/>
          </p:nvPr>
        </p:nvSpPr>
        <p:spPr>
          <a:xfrm>
            <a:off x="720000" y="445025"/>
            <a:ext cx="3274972" cy="572700"/>
          </a:xfrm>
          <a:prstGeom prst="rect">
            <a:avLst/>
          </a:prstGeom>
        </p:spPr>
        <p:txBody>
          <a:bodyPr spcFirstLastPara="1" wrap="square" lIns="91425" tIns="91425" rIns="91425" bIns="91425" anchor="t" anchorCtr="0">
            <a:noAutofit/>
          </a:bodyPr>
          <a:lstStyle/>
          <a:p>
            <a:r>
              <a:rPr lang="en" dirty="0"/>
              <a:t>Mô </a:t>
            </a:r>
            <a:r>
              <a:rPr lang="en" dirty="0" err="1"/>
              <a:t>tả</a:t>
            </a:r>
            <a:r>
              <a:rPr lang="en" dirty="0"/>
              <a:t> </a:t>
            </a:r>
            <a:r>
              <a:rPr lang="en" dirty="0" err="1"/>
              <a:t>chức</a:t>
            </a:r>
            <a:r>
              <a:rPr lang="en" dirty="0"/>
              <a:t> </a:t>
            </a:r>
            <a:r>
              <a:rPr lang="en" dirty="0" err="1"/>
              <a:t>năng</a:t>
            </a:r>
            <a:endParaRPr dirty="0" err="1"/>
          </a:p>
        </p:txBody>
      </p:sp>
      <p:sp>
        <p:nvSpPr>
          <p:cNvPr id="335" name="Google Shape;335;p37">
            <a:extLst>
              <a:ext uri="{FF2B5EF4-FFF2-40B4-BE49-F238E27FC236}">
                <a16:creationId xmlns:a16="http://schemas.microsoft.com/office/drawing/2014/main" id="{EC75085C-D1E8-3F05-FC6A-F89651C4AC33}"/>
              </a:ext>
            </a:extLst>
          </p:cNvPr>
          <p:cNvSpPr/>
          <p:nvPr/>
        </p:nvSpPr>
        <p:spPr>
          <a:xfrm>
            <a:off x="7589757" y="3510504"/>
            <a:ext cx="1993200" cy="19932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grpSp>
        <p:nvGrpSpPr>
          <p:cNvPr id="336" name="Google Shape;336;p37">
            <a:extLst>
              <a:ext uri="{FF2B5EF4-FFF2-40B4-BE49-F238E27FC236}">
                <a16:creationId xmlns:a16="http://schemas.microsoft.com/office/drawing/2014/main" id="{61FB40F5-63FD-C0A6-1EB2-97FE2AB906BE}"/>
              </a:ext>
            </a:extLst>
          </p:cNvPr>
          <p:cNvGrpSpPr/>
          <p:nvPr/>
        </p:nvGrpSpPr>
        <p:grpSpPr>
          <a:xfrm rot="442865">
            <a:off x="8144183" y="3993248"/>
            <a:ext cx="1036701" cy="1036701"/>
            <a:chOff x="5422150" y="1655175"/>
            <a:chExt cx="922320" cy="922320"/>
          </a:xfrm>
        </p:grpSpPr>
        <p:sp>
          <p:nvSpPr>
            <p:cNvPr id="337" name="Google Shape;337;p37">
              <a:extLst>
                <a:ext uri="{FF2B5EF4-FFF2-40B4-BE49-F238E27FC236}">
                  <a16:creationId xmlns:a16="http://schemas.microsoft.com/office/drawing/2014/main" id="{35CCC3FD-E771-BBC7-46EF-85101DED59A6}"/>
                </a:ext>
              </a:extLst>
            </p:cNvPr>
            <p:cNvSpPr/>
            <p:nvPr/>
          </p:nvSpPr>
          <p:spPr>
            <a:xfrm>
              <a:off x="5422150" y="1655175"/>
              <a:ext cx="922320" cy="922320"/>
            </a:xfrm>
            <a:custGeom>
              <a:avLst/>
              <a:gdLst/>
              <a:ahLst/>
              <a:cxnLst/>
              <a:rect l="l" t="t" r="r" b="b"/>
              <a:pathLst>
                <a:path w="2562" h="2562" extrusionOk="0">
                  <a:moveTo>
                    <a:pt x="2197" y="0"/>
                  </a:moveTo>
                  <a:lnTo>
                    <a:pt x="2197" y="0"/>
                  </a:lnTo>
                  <a:cubicBezTo>
                    <a:pt x="1281" y="0"/>
                    <a:pt x="1281" y="0"/>
                    <a:pt x="1281" y="0"/>
                  </a:cubicBezTo>
                  <a:cubicBezTo>
                    <a:pt x="354" y="0"/>
                    <a:pt x="354" y="0"/>
                    <a:pt x="354" y="0"/>
                  </a:cubicBezTo>
                  <a:cubicBezTo>
                    <a:pt x="156" y="0"/>
                    <a:pt x="0" y="167"/>
                    <a:pt x="0" y="364"/>
                  </a:cubicBezTo>
                  <a:cubicBezTo>
                    <a:pt x="0" y="2208"/>
                    <a:pt x="0" y="2208"/>
                    <a:pt x="0" y="2208"/>
                  </a:cubicBezTo>
                  <a:cubicBezTo>
                    <a:pt x="0" y="2406"/>
                    <a:pt x="156" y="2562"/>
                    <a:pt x="354" y="2562"/>
                  </a:cubicBezTo>
                  <a:cubicBezTo>
                    <a:pt x="1281" y="2562"/>
                    <a:pt x="1281" y="2562"/>
                    <a:pt x="1281" y="2562"/>
                  </a:cubicBezTo>
                  <a:cubicBezTo>
                    <a:pt x="2197" y="2562"/>
                    <a:pt x="2197" y="2562"/>
                    <a:pt x="2197" y="2562"/>
                  </a:cubicBezTo>
                  <a:cubicBezTo>
                    <a:pt x="2395" y="2562"/>
                    <a:pt x="2562" y="2406"/>
                    <a:pt x="2562" y="2208"/>
                  </a:cubicBezTo>
                  <a:cubicBezTo>
                    <a:pt x="2562" y="364"/>
                    <a:pt x="2562" y="364"/>
                    <a:pt x="2562" y="364"/>
                  </a:cubicBezTo>
                  <a:cubicBezTo>
                    <a:pt x="2562" y="167"/>
                    <a:pt x="2395" y="0"/>
                    <a:pt x="2197"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338" name="Google Shape;338;p37">
              <a:extLst>
                <a:ext uri="{FF2B5EF4-FFF2-40B4-BE49-F238E27FC236}">
                  <a16:creationId xmlns:a16="http://schemas.microsoft.com/office/drawing/2014/main" id="{CDE0B0D2-F36D-718C-599D-CB4F46AEE2C2}"/>
                </a:ext>
              </a:extLst>
            </p:cNvPr>
            <p:cNvGrpSpPr/>
            <p:nvPr/>
          </p:nvGrpSpPr>
          <p:grpSpPr>
            <a:xfrm>
              <a:off x="5422150" y="1655175"/>
              <a:ext cx="922320" cy="922320"/>
              <a:chOff x="5422150" y="3327375"/>
              <a:chExt cx="922320" cy="922320"/>
            </a:xfrm>
          </p:grpSpPr>
          <p:sp>
            <p:nvSpPr>
              <p:cNvPr id="339" name="Google Shape;339;p37">
                <a:extLst>
                  <a:ext uri="{FF2B5EF4-FFF2-40B4-BE49-F238E27FC236}">
                    <a16:creationId xmlns:a16="http://schemas.microsoft.com/office/drawing/2014/main" id="{B8915F20-6605-A72C-E166-89AC8AD9F818}"/>
                  </a:ext>
                </a:extLst>
              </p:cNvPr>
              <p:cNvSpPr/>
              <p:nvPr/>
            </p:nvSpPr>
            <p:spPr>
              <a:xfrm>
                <a:off x="5883310" y="3327375"/>
                <a:ext cx="461160" cy="922320"/>
              </a:xfrm>
              <a:custGeom>
                <a:avLst/>
                <a:gdLst/>
                <a:ahLst/>
                <a:cxnLst/>
                <a:rect l="l" t="t" r="r" b="b"/>
                <a:pathLst>
                  <a:path w="1281" h="2562" extrusionOk="0">
                    <a:moveTo>
                      <a:pt x="916" y="0"/>
                    </a:moveTo>
                    <a:lnTo>
                      <a:pt x="916" y="0"/>
                    </a:lnTo>
                    <a:cubicBezTo>
                      <a:pt x="0" y="0"/>
                      <a:pt x="0" y="0"/>
                      <a:pt x="0" y="0"/>
                    </a:cubicBezTo>
                    <a:cubicBezTo>
                      <a:pt x="0" y="2562"/>
                      <a:pt x="0" y="2562"/>
                      <a:pt x="0" y="2562"/>
                    </a:cubicBezTo>
                    <a:cubicBezTo>
                      <a:pt x="916" y="2562"/>
                      <a:pt x="916" y="2562"/>
                      <a:pt x="916" y="2562"/>
                    </a:cubicBezTo>
                    <a:cubicBezTo>
                      <a:pt x="1114" y="2562"/>
                      <a:pt x="1281" y="2396"/>
                      <a:pt x="1281" y="2198"/>
                    </a:cubicBezTo>
                    <a:cubicBezTo>
                      <a:pt x="1281" y="354"/>
                      <a:pt x="1281" y="354"/>
                      <a:pt x="1281" y="354"/>
                    </a:cubicBezTo>
                    <a:cubicBezTo>
                      <a:pt x="1281" y="156"/>
                      <a:pt x="1114" y="0"/>
                      <a:pt x="916"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0" name="Google Shape;340;p37">
                <a:extLst>
                  <a:ext uri="{FF2B5EF4-FFF2-40B4-BE49-F238E27FC236}">
                    <a16:creationId xmlns:a16="http://schemas.microsoft.com/office/drawing/2014/main" id="{1C48120C-20B1-FBFA-5C27-6B16FB7A7468}"/>
                  </a:ext>
                </a:extLst>
              </p:cNvPr>
              <p:cNvSpPr/>
              <p:nvPr/>
            </p:nvSpPr>
            <p:spPr>
              <a:xfrm>
                <a:off x="5422150" y="3327375"/>
                <a:ext cx="461160" cy="922320"/>
              </a:xfrm>
              <a:custGeom>
                <a:avLst/>
                <a:gdLst/>
                <a:ahLst/>
                <a:cxnLst/>
                <a:rect l="l" t="t" r="r" b="b"/>
                <a:pathLst>
                  <a:path w="1281" h="2562" extrusionOk="0">
                    <a:moveTo>
                      <a:pt x="354" y="0"/>
                    </a:moveTo>
                    <a:lnTo>
                      <a:pt x="354" y="0"/>
                    </a:lnTo>
                    <a:cubicBezTo>
                      <a:pt x="156" y="0"/>
                      <a:pt x="0" y="156"/>
                      <a:pt x="0" y="354"/>
                    </a:cubicBezTo>
                    <a:cubicBezTo>
                      <a:pt x="0" y="2198"/>
                      <a:pt x="0" y="2198"/>
                      <a:pt x="0" y="2198"/>
                    </a:cubicBezTo>
                    <a:cubicBezTo>
                      <a:pt x="0" y="2396"/>
                      <a:pt x="156" y="2562"/>
                      <a:pt x="354" y="2562"/>
                    </a:cubicBezTo>
                    <a:cubicBezTo>
                      <a:pt x="1281" y="2562"/>
                      <a:pt x="1281" y="2562"/>
                      <a:pt x="1281" y="2562"/>
                    </a:cubicBezTo>
                    <a:cubicBezTo>
                      <a:pt x="1281" y="0"/>
                      <a:pt x="1281" y="0"/>
                      <a:pt x="1281" y="0"/>
                    </a:cubicBezTo>
                    <a:lnTo>
                      <a:pt x="354"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7">
                <a:extLst>
                  <a:ext uri="{FF2B5EF4-FFF2-40B4-BE49-F238E27FC236}">
                    <a16:creationId xmlns:a16="http://schemas.microsoft.com/office/drawing/2014/main" id="{654DCDA5-00AE-1B51-B1F4-E9EE61475103}"/>
                  </a:ext>
                </a:extLst>
              </p:cNvPr>
              <p:cNvSpPr/>
              <p:nvPr/>
            </p:nvSpPr>
            <p:spPr>
              <a:xfrm>
                <a:off x="5478310" y="3383535"/>
                <a:ext cx="806040" cy="806400"/>
              </a:xfrm>
              <a:custGeom>
                <a:avLst/>
                <a:gdLst/>
                <a:ahLst/>
                <a:cxnLst/>
                <a:rect l="l" t="t" r="r" b="b"/>
                <a:pathLst>
                  <a:path w="2239" h="2240" extrusionOk="0">
                    <a:moveTo>
                      <a:pt x="2041" y="2240"/>
                    </a:moveTo>
                    <a:lnTo>
                      <a:pt x="2041" y="2240"/>
                    </a:lnTo>
                    <a:cubicBezTo>
                      <a:pt x="198" y="2240"/>
                      <a:pt x="198" y="2240"/>
                      <a:pt x="198" y="2240"/>
                    </a:cubicBezTo>
                    <a:cubicBezTo>
                      <a:pt x="94" y="2240"/>
                      <a:pt x="0" y="2156"/>
                      <a:pt x="0" y="2042"/>
                    </a:cubicBezTo>
                    <a:cubicBezTo>
                      <a:pt x="0" y="198"/>
                      <a:pt x="0" y="198"/>
                      <a:pt x="0" y="198"/>
                    </a:cubicBezTo>
                    <a:cubicBezTo>
                      <a:pt x="0" y="94"/>
                      <a:pt x="94" y="0"/>
                      <a:pt x="198" y="0"/>
                    </a:cubicBezTo>
                    <a:cubicBezTo>
                      <a:pt x="2041" y="0"/>
                      <a:pt x="2041" y="0"/>
                      <a:pt x="2041" y="0"/>
                    </a:cubicBezTo>
                    <a:cubicBezTo>
                      <a:pt x="2156" y="0"/>
                      <a:pt x="2239" y="94"/>
                      <a:pt x="2239" y="198"/>
                    </a:cubicBezTo>
                    <a:cubicBezTo>
                      <a:pt x="2239" y="2042"/>
                      <a:pt x="2239" y="2042"/>
                      <a:pt x="2239" y="2042"/>
                    </a:cubicBezTo>
                    <a:cubicBezTo>
                      <a:pt x="2239" y="2156"/>
                      <a:pt x="2156" y="2240"/>
                      <a:pt x="2041" y="2240"/>
                    </a:cubicBezTo>
                    <a:moveTo>
                      <a:pt x="198" y="42"/>
                    </a:moveTo>
                    <a:lnTo>
                      <a:pt x="198" y="42"/>
                    </a:lnTo>
                    <a:cubicBezTo>
                      <a:pt x="114" y="42"/>
                      <a:pt x="41" y="115"/>
                      <a:pt x="41" y="198"/>
                    </a:cubicBezTo>
                    <a:cubicBezTo>
                      <a:pt x="41" y="2042"/>
                      <a:pt x="41" y="2042"/>
                      <a:pt x="41" y="2042"/>
                    </a:cubicBezTo>
                    <a:cubicBezTo>
                      <a:pt x="41" y="2135"/>
                      <a:pt x="114" y="2208"/>
                      <a:pt x="198" y="2208"/>
                    </a:cubicBezTo>
                    <a:cubicBezTo>
                      <a:pt x="2041" y="2208"/>
                      <a:pt x="2041" y="2208"/>
                      <a:pt x="2041" y="2208"/>
                    </a:cubicBezTo>
                    <a:cubicBezTo>
                      <a:pt x="2135" y="2208"/>
                      <a:pt x="2208" y="2135"/>
                      <a:pt x="2208" y="2042"/>
                    </a:cubicBezTo>
                    <a:cubicBezTo>
                      <a:pt x="2208" y="198"/>
                      <a:pt x="2208" y="198"/>
                      <a:pt x="2208" y="198"/>
                    </a:cubicBezTo>
                    <a:cubicBezTo>
                      <a:pt x="2208" y="115"/>
                      <a:pt x="2135" y="42"/>
                      <a:pt x="2041" y="42"/>
                    </a:cubicBezTo>
                    <a:lnTo>
                      <a:pt x="198" y="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37">
                <a:extLst>
                  <a:ext uri="{FF2B5EF4-FFF2-40B4-BE49-F238E27FC236}">
                    <a16:creationId xmlns:a16="http://schemas.microsoft.com/office/drawing/2014/main" id="{656AFEE1-03E8-50E3-CD04-AAFC1857D4D8}"/>
                  </a:ext>
                </a:extLst>
              </p:cNvPr>
              <p:cNvSpPr/>
              <p:nvPr/>
            </p:nvSpPr>
            <p:spPr>
              <a:xfrm>
                <a:off x="5526910" y="3428535"/>
                <a:ext cx="708840" cy="517320"/>
              </a:xfrm>
              <a:custGeom>
                <a:avLst/>
                <a:gdLst/>
                <a:ahLst/>
                <a:cxnLst/>
                <a:rect l="l" t="t" r="r" b="b"/>
                <a:pathLst>
                  <a:path w="1969" h="1437" extrusionOk="0">
                    <a:moveTo>
                      <a:pt x="0" y="1437"/>
                    </a:moveTo>
                    <a:lnTo>
                      <a:pt x="0" y="1437"/>
                    </a:lnTo>
                    <a:cubicBezTo>
                      <a:pt x="0" y="115"/>
                      <a:pt x="0" y="115"/>
                      <a:pt x="0" y="115"/>
                    </a:cubicBezTo>
                    <a:cubicBezTo>
                      <a:pt x="0" y="52"/>
                      <a:pt x="52" y="0"/>
                      <a:pt x="115" y="0"/>
                    </a:cubicBezTo>
                    <a:cubicBezTo>
                      <a:pt x="1865" y="0"/>
                      <a:pt x="1865" y="0"/>
                      <a:pt x="1865" y="0"/>
                    </a:cubicBezTo>
                    <a:cubicBezTo>
                      <a:pt x="1917" y="0"/>
                      <a:pt x="1969" y="52"/>
                      <a:pt x="1969" y="115"/>
                    </a:cubicBezTo>
                    <a:cubicBezTo>
                      <a:pt x="1969" y="1437"/>
                      <a:pt x="1969" y="1437"/>
                      <a:pt x="1969" y="1437"/>
                    </a:cubicBezTo>
                    <a:lnTo>
                      <a:pt x="0" y="143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7">
                <a:extLst>
                  <a:ext uri="{FF2B5EF4-FFF2-40B4-BE49-F238E27FC236}">
                    <a16:creationId xmlns:a16="http://schemas.microsoft.com/office/drawing/2014/main" id="{083A061D-9263-36C3-F7C1-871C81FFA931}"/>
                  </a:ext>
                </a:extLst>
              </p:cNvPr>
              <p:cNvSpPr/>
              <p:nvPr/>
            </p:nvSpPr>
            <p:spPr>
              <a:xfrm>
                <a:off x="5834350" y="3788535"/>
                <a:ext cx="93960" cy="105120"/>
              </a:xfrm>
              <a:custGeom>
                <a:avLst/>
                <a:gdLst/>
                <a:ahLst/>
                <a:cxnLst/>
                <a:rect l="l" t="t" r="r" b="b"/>
                <a:pathLst>
                  <a:path w="261" h="292" extrusionOk="0">
                    <a:moveTo>
                      <a:pt x="177" y="229"/>
                    </a:moveTo>
                    <a:lnTo>
                      <a:pt x="84" y="229"/>
                    </a:lnTo>
                    <a:lnTo>
                      <a:pt x="63" y="292"/>
                    </a:lnTo>
                    <a:lnTo>
                      <a:pt x="0" y="292"/>
                    </a:lnTo>
                    <a:lnTo>
                      <a:pt x="105" y="0"/>
                    </a:lnTo>
                    <a:lnTo>
                      <a:pt x="167" y="0"/>
                    </a:lnTo>
                    <a:lnTo>
                      <a:pt x="261" y="292"/>
                    </a:lnTo>
                    <a:lnTo>
                      <a:pt x="198" y="292"/>
                    </a:lnTo>
                    <a:lnTo>
                      <a:pt x="177" y="229"/>
                    </a:lnTo>
                    <a:moveTo>
                      <a:pt x="105" y="187"/>
                    </a:moveTo>
                    <a:lnTo>
                      <a:pt x="167" y="187"/>
                    </a:lnTo>
                    <a:lnTo>
                      <a:pt x="136" y="83"/>
                    </a:lnTo>
                    <a:lnTo>
                      <a:pt x="136" y="83"/>
                    </a:lnTo>
                    <a:lnTo>
                      <a:pt x="105" y="18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7">
                <a:extLst>
                  <a:ext uri="{FF2B5EF4-FFF2-40B4-BE49-F238E27FC236}">
                    <a16:creationId xmlns:a16="http://schemas.microsoft.com/office/drawing/2014/main" id="{F89AE333-05D1-9497-6174-1C1094FB353B}"/>
                  </a:ext>
                </a:extLst>
              </p:cNvPr>
              <p:cNvSpPr/>
              <p:nvPr/>
            </p:nvSpPr>
            <p:spPr>
              <a:xfrm>
                <a:off x="5562910" y="3544815"/>
                <a:ext cx="639000" cy="105120"/>
              </a:xfrm>
              <a:custGeom>
                <a:avLst/>
                <a:gdLst/>
                <a:ahLst/>
                <a:cxnLst/>
                <a:rect l="l" t="t" r="r" b="b"/>
                <a:pathLst>
                  <a:path w="1775" h="292" extrusionOk="0">
                    <a:moveTo>
                      <a:pt x="15" y="292"/>
                    </a:moveTo>
                    <a:lnTo>
                      <a:pt x="15" y="292"/>
                    </a:lnTo>
                    <a:lnTo>
                      <a:pt x="4" y="292"/>
                    </a:lnTo>
                    <a:cubicBezTo>
                      <a:pt x="-6" y="281"/>
                      <a:pt x="4" y="271"/>
                      <a:pt x="4" y="260"/>
                    </a:cubicBezTo>
                    <a:cubicBezTo>
                      <a:pt x="286" y="94"/>
                      <a:pt x="609" y="0"/>
                      <a:pt x="931" y="0"/>
                    </a:cubicBezTo>
                    <a:cubicBezTo>
                      <a:pt x="1223" y="0"/>
                      <a:pt x="1515" y="73"/>
                      <a:pt x="1765" y="208"/>
                    </a:cubicBezTo>
                    <a:cubicBezTo>
                      <a:pt x="1775" y="208"/>
                      <a:pt x="1775" y="219"/>
                      <a:pt x="1775" y="229"/>
                    </a:cubicBezTo>
                    <a:cubicBezTo>
                      <a:pt x="1765" y="239"/>
                      <a:pt x="1754" y="239"/>
                      <a:pt x="1754" y="239"/>
                    </a:cubicBezTo>
                    <a:cubicBezTo>
                      <a:pt x="1504" y="104"/>
                      <a:pt x="1223" y="42"/>
                      <a:pt x="931" y="42"/>
                    </a:cubicBezTo>
                    <a:cubicBezTo>
                      <a:pt x="619" y="42"/>
                      <a:pt x="296" y="125"/>
                      <a:pt x="25" y="292"/>
                    </a:cubicBezTo>
                    <a:lnTo>
                      <a:pt x="15" y="29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5" name="Google Shape;345;p37">
                <a:extLst>
                  <a:ext uri="{FF2B5EF4-FFF2-40B4-BE49-F238E27FC236}">
                    <a16:creationId xmlns:a16="http://schemas.microsoft.com/office/drawing/2014/main" id="{ADF37E63-9CD2-F441-8366-FC3731AABFC0}"/>
                  </a:ext>
                </a:extLst>
              </p:cNvPr>
              <p:cNvSpPr/>
              <p:nvPr/>
            </p:nvSpPr>
            <p:spPr>
              <a:xfrm>
                <a:off x="5587030" y="3507375"/>
                <a:ext cx="37440" cy="56160"/>
              </a:xfrm>
              <a:custGeom>
                <a:avLst/>
                <a:gdLst/>
                <a:ahLst/>
                <a:cxnLst/>
                <a:rect l="l" t="t" r="r" b="b"/>
                <a:pathLst>
                  <a:path w="104" h="156" extrusionOk="0">
                    <a:moveTo>
                      <a:pt x="104" y="104"/>
                    </a:moveTo>
                    <a:lnTo>
                      <a:pt x="104" y="104"/>
                    </a:lnTo>
                    <a:cubicBezTo>
                      <a:pt x="104" y="114"/>
                      <a:pt x="94" y="135"/>
                      <a:pt x="94" y="146"/>
                    </a:cubicBezTo>
                    <a:cubicBezTo>
                      <a:pt x="83" y="156"/>
                      <a:pt x="73" y="156"/>
                      <a:pt x="52" y="156"/>
                    </a:cubicBezTo>
                    <a:cubicBezTo>
                      <a:pt x="42" y="156"/>
                      <a:pt x="21" y="156"/>
                      <a:pt x="21" y="146"/>
                    </a:cubicBezTo>
                    <a:cubicBezTo>
                      <a:pt x="10" y="135"/>
                      <a:pt x="0" y="114"/>
                      <a:pt x="0" y="104"/>
                    </a:cubicBezTo>
                    <a:cubicBezTo>
                      <a:pt x="0" y="52"/>
                      <a:pt x="0" y="52"/>
                      <a:pt x="0" y="52"/>
                    </a:cubicBezTo>
                    <a:cubicBezTo>
                      <a:pt x="0" y="31"/>
                      <a:pt x="10" y="21"/>
                      <a:pt x="21" y="10"/>
                    </a:cubicBezTo>
                    <a:cubicBezTo>
                      <a:pt x="21" y="0"/>
                      <a:pt x="42" y="0"/>
                      <a:pt x="52" y="0"/>
                    </a:cubicBezTo>
                    <a:cubicBezTo>
                      <a:pt x="62" y="0"/>
                      <a:pt x="83" y="0"/>
                      <a:pt x="94" y="10"/>
                    </a:cubicBezTo>
                    <a:cubicBezTo>
                      <a:pt x="94" y="21"/>
                      <a:pt x="104" y="31"/>
                      <a:pt x="104" y="52"/>
                    </a:cubicBezTo>
                    <a:lnTo>
                      <a:pt x="104" y="104"/>
                    </a:lnTo>
                    <a:moveTo>
                      <a:pt x="83" y="52"/>
                    </a:moveTo>
                    <a:lnTo>
                      <a:pt x="83" y="52"/>
                    </a:lnTo>
                    <a:cubicBezTo>
                      <a:pt x="83" y="41"/>
                      <a:pt x="83" y="31"/>
                      <a:pt x="73" y="21"/>
                    </a:cubicBezTo>
                    <a:cubicBezTo>
                      <a:pt x="73" y="10"/>
                      <a:pt x="62" y="10"/>
                      <a:pt x="52" y="10"/>
                    </a:cubicBezTo>
                    <a:cubicBezTo>
                      <a:pt x="42" y="10"/>
                      <a:pt x="31" y="10"/>
                      <a:pt x="31" y="21"/>
                    </a:cubicBezTo>
                    <a:cubicBezTo>
                      <a:pt x="31" y="31"/>
                      <a:pt x="21" y="41"/>
                      <a:pt x="21" y="52"/>
                    </a:cubicBezTo>
                    <a:cubicBezTo>
                      <a:pt x="21" y="104"/>
                      <a:pt x="21" y="104"/>
                      <a:pt x="21" y="104"/>
                    </a:cubicBezTo>
                    <a:cubicBezTo>
                      <a:pt x="21" y="114"/>
                      <a:pt x="31" y="125"/>
                      <a:pt x="31" y="135"/>
                    </a:cubicBezTo>
                    <a:cubicBezTo>
                      <a:pt x="31" y="135"/>
                      <a:pt x="42" y="135"/>
                      <a:pt x="52" y="135"/>
                    </a:cubicBezTo>
                    <a:cubicBezTo>
                      <a:pt x="62" y="135"/>
                      <a:pt x="73" y="135"/>
                      <a:pt x="73" y="135"/>
                    </a:cubicBezTo>
                    <a:cubicBezTo>
                      <a:pt x="83" y="125"/>
                      <a:pt x="83" y="114"/>
                      <a:pt x="83" y="104"/>
                    </a:cubicBezTo>
                    <a:lnTo>
                      <a:pt x="83" y="52"/>
                    </a:lnTo>
                    <a:close/>
                  </a:path>
                </a:pathLst>
              </a:custGeom>
              <a:solidFill>
                <a:schemeClr val="lt2"/>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6" name="Google Shape;346;p37">
                <a:extLst>
                  <a:ext uri="{FF2B5EF4-FFF2-40B4-BE49-F238E27FC236}">
                    <a16:creationId xmlns:a16="http://schemas.microsoft.com/office/drawing/2014/main" id="{89A7218F-700B-F343-08B3-B8770D3F7E62}"/>
                  </a:ext>
                </a:extLst>
              </p:cNvPr>
              <p:cNvSpPr/>
              <p:nvPr/>
            </p:nvSpPr>
            <p:spPr>
              <a:xfrm>
                <a:off x="5714470" y="3473535"/>
                <a:ext cx="37440" cy="60120"/>
              </a:xfrm>
              <a:custGeom>
                <a:avLst/>
                <a:gdLst/>
                <a:ahLst/>
                <a:cxnLst/>
                <a:rect l="l" t="t" r="r" b="b"/>
                <a:pathLst>
                  <a:path w="104" h="167" extrusionOk="0">
                    <a:moveTo>
                      <a:pt x="104" y="167"/>
                    </a:moveTo>
                    <a:lnTo>
                      <a:pt x="104" y="167"/>
                    </a:lnTo>
                    <a:cubicBezTo>
                      <a:pt x="0" y="167"/>
                      <a:pt x="0" y="167"/>
                      <a:pt x="0" y="167"/>
                    </a:cubicBezTo>
                    <a:cubicBezTo>
                      <a:pt x="0" y="146"/>
                      <a:pt x="0" y="146"/>
                      <a:pt x="0" y="146"/>
                    </a:cubicBezTo>
                    <a:cubicBezTo>
                      <a:pt x="52" y="83"/>
                      <a:pt x="52" y="83"/>
                      <a:pt x="52" y="83"/>
                    </a:cubicBezTo>
                    <a:cubicBezTo>
                      <a:pt x="63" y="73"/>
                      <a:pt x="73" y="73"/>
                      <a:pt x="73" y="62"/>
                    </a:cubicBezTo>
                    <a:cubicBezTo>
                      <a:pt x="73" y="52"/>
                      <a:pt x="73" y="52"/>
                      <a:pt x="73" y="42"/>
                    </a:cubicBezTo>
                    <a:cubicBezTo>
                      <a:pt x="73" y="31"/>
                      <a:pt x="73" y="31"/>
                      <a:pt x="73" y="21"/>
                    </a:cubicBezTo>
                    <a:cubicBezTo>
                      <a:pt x="63" y="21"/>
                      <a:pt x="63" y="21"/>
                      <a:pt x="52" y="21"/>
                    </a:cubicBezTo>
                    <a:cubicBezTo>
                      <a:pt x="42" y="21"/>
                      <a:pt x="42" y="21"/>
                      <a:pt x="31" y="31"/>
                    </a:cubicBezTo>
                    <a:cubicBezTo>
                      <a:pt x="31" y="31"/>
                      <a:pt x="21" y="42"/>
                      <a:pt x="21" y="52"/>
                    </a:cubicBezTo>
                    <a:cubicBezTo>
                      <a:pt x="0" y="52"/>
                      <a:pt x="0" y="52"/>
                      <a:pt x="0" y="52"/>
                    </a:cubicBezTo>
                    <a:lnTo>
                      <a:pt x="0" y="52"/>
                    </a:lnTo>
                    <a:cubicBezTo>
                      <a:pt x="0" y="31"/>
                      <a:pt x="10" y="21"/>
                      <a:pt x="21" y="10"/>
                    </a:cubicBezTo>
                    <a:cubicBezTo>
                      <a:pt x="21" y="10"/>
                      <a:pt x="42" y="0"/>
                      <a:pt x="52" y="0"/>
                    </a:cubicBezTo>
                    <a:cubicBezTo>
                      <a:pt x="63" y="0"/>
                      <a:pt x="73" y="10"/>
                      <a:pt x="83" y="10"/>
                    </a:cubicBezTo>
                    <a:cubicBezTo>
                      <a:pt x="94" y="21"/>
                      <a:pt x="94" y="31"/>
                      <a:pt x="94" y="42"/>
                    </a:cubicBezTo>
                    <a:cubicBezTo>
                      <a:pt x="94" y="52"/>
                      <a:pt x="94" y="62"/>
                      <a:pt x="94" y="73"/>
                    </a:cubicBezTo>
                    <a:cubicBezTo>
                      <a:pt x="83" y="73"/>
                      <a:pt x="83" y="83"/>
                      <a:pt x="73" y="94"/>
                    </a:cubicBezTo>
                    <a:cubicBezTo>
                      <a:pt x="31" y="146"/>
                      <a:pt x="31" y="146"/>
                      <a:pt x="31" y="146"/>
                    </a:cubicBezTo>
                    <a:lnTo>
                      <a:pt x="31" y="146"/>
                    </a:lnTo>
                    <a:cubicBezTo>
                      <a:pt x="104" y="146"/>
                      <a:pt x="104" y="146"/>
                      <a:pt x="104" y="146"/>
                    </a:cubicBezTo>
                    <a:lnTo>
                      <a:pt x="104" y="167"/>
                    </a:ln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7" name="Google Shape;347;p37">
                <a:extLst>
                  <a:ext uri="{FF2B5EF4-FFF2-40B4-BE49-F238E27FC236}">
                    <a16:creationId xmlns:a16="http://schemas.microsoft.com/office/drawing/2014/main" id="{39406B1F-7884-E9DC-C7BE-3CF9CBA1B550}"/>
                  </a:ext>
                </a:extLst>
              </p:cNvPr>
              <p:cNvSpPr/>
              <p:nvPr/>
            </p:nvSpPr>
            <p:spPr>
              <a:xfrm>
                <a:off x="6010750" y="3465975"/>
                <a:ext cx="37440" cy="60120"/>
              </a:xfrm>
              <a:custGeom>
                <a:avLst/>
                <a:gdLst/>
                <a:ahLst/>
                <a:cxnLst/>
                <a:rect l="l" t="t" r="r" b="b"/>
                <a:pathLst>
                  <a:path w="104" h="167" extrusionOk="0">
                    <a:moveTo>
                      <a:pt x="52" y="0"/>
                    </a:moveTo>
                    <a:lnTo>
                      <a:pt x="52" y="0"/>
                    </a:lnTo>
                    <a:cubicBezTo>
                      <a:pt x="62" y="0"/>
                      <a:pt x="73" y="0"/>
                      <a:pt x="73" y="11"/>
                    </a:cubicBezTo>
                    <a:cubicBezTo>
                      <a:pt x="83" y="11"/>
                      <a:pt x="83" y="11"/>
                      <a:pt x="94" y="11"/>
                    </a:cubicBezTo>
                    <a:cubicBezTo>
                      <a:pt x="83" y="31"/>
                      <a:pt x="83" y="31"/>
                      <a:pt x="83" y="31"/>
                    </a:cubicBezTo>
                    <a:cubicBezTo>
                      <a:pt x="83" y="21"/>
                      <a:pt x="73" y="21"/>
                      <a:pt x="73" y="21"/>
                    </a:cubicBezTo>
                    <a:cubicBezTo>
                      <a:pt x="73" y="21"/>
                      <a:pt x="62" y="21"/>
                      <a:pt x="52" y="21"/>
                    </a:cubicBezTo>
                    <a:cubicBezTo>
                      <a:pt x="52" y="21"/>
                      <a:pt x="42" y="21"/>
                      <a:pt x="31" y="31"/>
                    </a:cubicBezTo>
                    <a:cubicBezTo>
                      <a:pt x="31" y="42"/>
                      <a:pt x="21" y="52"/>
                      <a:pt x="21" y="63"/>
                    </a:cubicBezTo>
                    <a:cubicBezTo>
                      <a:pt x="21" y="73"/>
                      <a:pt x="21" y="73"/>
                      <a:pt x="21" y="73"/>
                    </a:cubicBezTo>
                    <a:cubicBezTo>
                      <a:pt x="31" y="73"/>
                      <a:pt x="31" y="73"/>
                      <a:pt x="42" y="63"/>
                    </a:cubicBezTo>
                    <a:cubicBezTo>
                      <a:pt x="42" y="63"/>
                      <a:pt x="52" y="63"/>
                      <a:pt x="62" y="63"/>
                    </a:cubicBezTo>
                    <a:cubicBezTo>
                      <a:pt x="73" y="63"/>
                      <a:pt x="83" y="73"/>
                      <a:pt x="94" y="73"/>
                    </a:cubicBezTo>
                    <a:cubicBezTo>
                      <a:pt x="94" y="83"/>
                      <a:pt x="104" y="94"/>
                      <a:pt x="104" y="115"/>
                    </a:cubicBezTo>
                    <a:cubicBezTo>
                      <a:pt x="104" y="125"/>
                      <a:pt x="94" y="146"/>
                      <a:pt x="94" y="156"/>
                    </a:cubicBezTo>
                    <a:cubicBezTo>
                      <a:pt x="83" y="156"/>
                      <a:pt x="73" y="167"/>
                      <a:pt x="52" y="167"/>
                    </a:cubicBezTo>
                    <a:cubicBezTo>
                      <a:pt x="42" y="167"/>
                      <a:pt x="31" y="156"/>
                      <a:pt x="21" y="146"/>
                    </a:cubicBezTo>
                    <a:cubicBezTo>
                      <a:pt x="10" y="136"/>
                      <a:pt x="0" y="125"/>
                      <a:pt x="0" y="104"/>
                    </a:cubicBezTo>
                    <a:cubicBezTo>
                      <a:pt x="0" y="73"/>
                      <a:pt x="0" y="73"/>
                      <a:pt x="0" y="73"/>
                    </a:cubicBezTo>
                    <a:cubicBezTo>
                      <a:pt x="0" y="52"/>
                      <a:pt x="10" y="31"/>
                      <a:pt x="21" y="21"/>
                    </a:cubicBezTo>
                    <a:cubicBezTo>
                      <a:pt x="31" y="11"/>
                      <a:pt x="42" y="0"/>
                      <a:pt x="52" y="0"/>
                    </a:cubicBezTo>
                    <a:moveTo>
                      <a:pt x="52" y="83"/>
                    </a:moveTo>
                    <a:lnTo>
                      <a:pt x="52" y="83"/>
                    </a:lnTo>
                    <a:cubicBezTo>
                      <a:pt x="42" y="83"/>
                      <a:pt x="42" y="83"/>
                      <a:pt x="31" y="83"/>
                    </a:cubicBezTo>
                    <a:cubicBezTo>
                      <a:pt x="31" y="83"/>
                      <a:pt x="31" y="94"/>
                      <a:pt x="21" y="94"/>
                    </a:cubicBezTo>
                    <a:cubicBezTo>
                      <a:pt x="21" y="104"/>
                      <a:pt x="21" y="104"/>
                      <a:pt x="21" y="104"/>
                    </a:cubicBezTo>
                    <a:cubicBezTo>
                      <a:pt x="21" y="115"/>
                      <a:pt x="31" y="125"/>
                      <a:pt x="31" y="136"/>
                    </a:cubicBezTo>
                    <a:cubicBezTo>
                      <a:pt x="42" y="146"/>
                      <a:pt x="42" y="146"/>
                      <a:pt x="52" y="146"/>
                    </a:cubicBezTo>
                    <a:cubicBezTo>
                      <a:pt x="62" y="146"/>
                      <a:pt x="73" y="146"/>
                      <a:pt x="73" y="136"/>
                    </a:cubicBezTo>
                    <a:cubicBezTo>
                      <a:pt x="83" y="136"/>
                      <a:pt x="83" y="125"/>
                      <a:pt x="83" y="115"/>
                    </a:cubicBezTo>
                    <a:cubicBezTo>
                      <a:pt x="83" y="104"/>
                      <a:pt x="83" y="94"/>
                      <a:pt x="73" y="83"/>
                    </a:cubicBezTo>
                    <a:cubicBezTo>
                      <a:pt x="73" y="83"/>
                      <a:pt x="62" y="83"/>
                      <a:pt x="52" y="83"/>
                    </a:cubicBez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8" name="Google Shape;348;p37">
                <a:extLst>
                  <a:ext uri="{FF2B5EF4-FFF2-40B4-BE49-F238E27FC236}">
                    <a16:creationId xmlns:a16="http://schemas.microsoft.com/office/drawing/2014/main" id="{DB6E337E-5994-E366-DD76-23B9731C6BB3}"/>
                  </a:ext>
                </a:extLst>
              </p:cNvPr>
              <p:cNvSpPr/>
              <p:nvPr/>
            </p:nvSpPr>
            <p:spPr>
              <a:xfrm>
                <a:off x="6138190" y="3492255"/>
                <a:ext cx="37440" cy="60120"/>
              </a:xfrm>
              <a:custGeom>
                <a:avLst/>
                <a:gdLst/>
                <a:ahLst/>
                <a:cxnLst/>
                <a:rect l="l" t="t" r="r" b="b"/>
                <a:pathLst>
                  <a:path w="104" h="167" extrusionOk="0">
                    <a:moveTo>
                      <a:pt x="104" y="42"/>
                    </a:moveTo>
                    <a:lnTo>
                      <a:pt x="104" y="42"/>
                    </a:lnTo>
                    <a:cubicBezTo>
                      <a:pt x="104" y="52"/>
                      <a:pt x="94" y="63"/>
                      <a:pt x="94" y="63"/>
                    </a:cubicBezTo>
                    <a:cubicBezTo>
                      <a:pt x="94" y="73"/>
                      <a:pt x="83" y="73"/>
                      <a:pt x="73" y="83"/>
                    </a:cubicBezTo>
                    <a:cubicBezTo>
                      <a:pt x="83" y="83"/>
                      <a:pt x="94" y="83"/>
                      <a:pt x="94" y="94"/>
                    </a:cubicBezTo>
                    <a:cubicBezTo>
                      <a:pt x="104" y="104"/>
                      <a:pt x="104" y="104"/>
                      <a:pt x="104" y="115"/>
                    </a:cubicBezTo>
                    <a:cubicBezTo>
                      <a:pt x="104" y="135"/>
                      <a:pt x="104" y="146"/>
                      <a:pt x="94" y="156"/>
                    </a:cubicBezTo>
                    <a:cubicBezTo>
                      <a:pt x="83" y="156"/>
                      <a:pt x="73" y="167"/>
                      <a:pt x="52" y="167"/>
                    </a:cubicBezTo>
                    <a:cubicBezTo>
                      <a:pt x="42" y="167"/>
                      <a:pt x="31" y="156"/>
                      <a:pt x="21" y="156"/>
                    </a:cubicBezTo>
                    <a:cubicBezTo>
                      <a:pt x="11" y="146"/>
                      <a:pt x="0" y="135"/>
                      <a:pt x="0" y="115"/>
                    </a:cubicBezTo>
                    <a:cubicBezTo>
                      <a:pt x="0" y="104"/>
                      <a:pt x="0" y="104"/>
                      <a:pt x="11" y="94"/>
                    </a:cubicBezTo>
                    <a:cubicBezTo>
                      <a:pt x="21" y="83"/>
                      <a:pt x="21" y="83"/>
                      <a:pt x="31" y="83"/>
                    </a:cubicBezTo>
                    <a:cubicBezTo>
                      <a:pt x="21" y="73"/>
                      <a:pt x="21" y="73"/>
                      <a:pt x="11" y="63"/>
                    </a:cubicBezTo>
                    <a:cubicBezTo>
                      <a:pt x="11" y="63"/>
                      <a:pt x="11" y="52"/>
                      <a:pt x="11" y="42"/>
                    </a:cubicBezTo>
                    <a:cubicBezTo>
                      <a:pt x="11" y="31"/>
                      <a:pt x="11" y="21"/>
                      <a:pt x="21" y="10"/>
                    </a:cubicBezTo>
                    <a:cubicBezTo>
                      <a:pt x="31" y="0"/>
                      <a:pt x="42" y="0"/>
                      <a:pt x="52" y="0"/>
                    </a:cubicBezTo>
                    <a:cubicBezTo>
                      <a:pt x="63" y="0"/>
                      <a:pt x="83" y="0"/>
                      <a:pt x="83" y="10"/>
                    </a:cubicBezTo>
                    <a:cubicBezTo>
                      <a:pt x="94" y="21"/>
                      <a:pt x="104" y="31"/>
                      <a:pt x="104" y="42"/>
                    </a:cubicBezTo>
                    <a:moveTo>
                      <a:pt x="83" y="115"/>
                    </a:moveTo>
                    <a:lnTo>
                      <a:pt x="83" y="115"/>
                    </a:lnTo>
                    <a:cubicBezTo>
                      <a:pt x="83" y="104"/>
                      <a:pt x="83" y="104"/>
                      <a:pt x="73" y="94"/>
                    </a:cubicBezTo>
                    <a:cubicBezTo>
                      <a:pt x="73" y="94"/>
                      <a:pt x="63" y="83"/>
                      <a:pt x="52" y="83"/>
                    </a:cubicBezTo>
                    <a:cubicBezTo>
                      <a:pt x="42" y="83"/>
                      <a:pt x="42" y="94"/>
                      <a:pt x="31" y="94"/>
                    </a:cubicBezTo>
                    <a:cubicBezTo>
                      <a:pt x="31" y="104"/>
                      <a:pt x="21" y="104"/>
                      <a:pt x="21" y="115"/>
                    </a:cubicBezTo>
                    <a:cubicBezTo>
                      <a:pt x="21" y="125"/>
                      <a:pt x="31" y="135"/>
                      <a:pt x="31" y="135"/>
                    </a:cubicBezTo>
                    <a:cubicBezTo>
                      <a:pt x="42" y="146"/>
                      <a:pt x="42" y="146"/>
                      <a:pt x="52" y="146"/>
                    </a:cubicBezTo>
                    <a:cubicBezTo>
                      <a:pt x="63" y="146"/>
                      <a:pt x="73" y="146"/>
                      <a:pt x="73" y="135"/>
                    </a:cubicBezTo>
                    <a:cubicBezTo>
                      <a:pt x="83" y="135"/>
                      <a:pt x="83" y="125"/>
                      <a:pt x="83" y="115"/>
                    </a:cubicBezTo>
                    <a:moveTo>
                      <a:pt x="83" y="42"/>
                    </a:moveTo>
                    <a:lnTo>
                      <a:pt x="83" y="42"/>
                    </a:lnTo>
                    <a:cubicBezTo>
                      <a:pt x="83" y="31"/>
                      <a:pt x="73" y="31"/>
                      <a:pt x="73" y="21"/>
                    </a:cubicBezTo>
                    <a:cubicBezTo>
                      <a:pt x="63" y="21"/>
                      <a:pt x="63" y="21"/>
                      <a:pt x="52" y="21"/>
                    </a:cubicBezTo>
                    <a:cubicBezTo>
                      <a:pt x="42" y="21"/>
                      <a:pt x="42" y="21"/>
                      <a:pt x="31" y="21"/>
                    </a:cubicBezTo>
                    <a:cubicBezTo>
                      <a:pt x="31" y="31"/>
                      <a:pt x="31" y="31"/>
                      <a:pt x="31" y="42"/>
                    </a:cubicBezTo>
                    <a:cubicBezTo>
                      <a:pt x="31" y="52"/>
                      <a:pt x="31" y="63"/>
                      <a:pt x="31" y="63"/>
                    </a:cubicBezTo>
                    <a:cubicBezTo>
                      <a:pt x="42" y="73"/>
                      <a:pt x="42" y="73"/>
                      <a:pt x="52" y="73"/>
                    </a:cubicBezTo>
                    <a:cubicBezTo>
                      <a:pt x="63" y="73"/>
                      <a:pt x="63" y="73"/>
                      <a:pt x="73" y="63"/>
                    </a:cubicBezTo>
                    <a:cubicBezTo>
                      <a:pt x="73" y="63"/>
                      <a:pt x="83" y="52"/>
                      <a:pt x="83" y="42"/>
                    </a:cubicBez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37">
                <a:extLst>
                  <a:ext uri="{FF2B5EF4-FFF2-40B4-BE49-F238E27FC236}">
                    <a16:creationId xmlns:a16="http://schemas.microsoft.com/office/drawing/2014/main" id="{988017BB-9E3B-62B6-D8B0-84F38481BBFD}"/>
                  </a:ext>
                </a:extLst>
              </p:cNvPr>
              <p:cNvSpPr/>
              <p:nvPr/>
            </p:nvSpPr>
            <p:spPr>
              <a:xfrm>
                <a:off x="5857030" y="3458415"/>
                <a:ext cx="41040" cy="60120"/>
              </a:xfrm>
              <a:custGeom>
                <a:avLst/>
                <a:gdLst/>
                <a:ahLst/>
                <a:cxnLst/>
                <a:rect l="l" t="t" r="r" b="b"/>
                <a:pathLst>
                  <a:path w="114" h="167" extrusionOk="0">
                    <a:moveTo>
                      <a:pt x="94" y="104"/>
                    </a:moveTo>
                    <a:lnTo>
                      <a:pt x="114" y="104"/>
                    </a:lnTo>
                    <a:lnTo>
                      <a:pt x="114" y="125"/>
                    </a:lnTo>
                    <a:lnTo>
                      <a:pt x="94" y="125"/>
                    </a:lnTo>
                    <a:lnTo>
                      <a:pt x="94" y="167"/>
                    </a:lnTo>
                    <a:lnTo>
                      <a:pt x="73" y="167"/>
                    </a:lnTo>
                    <a:lnTo>
                      <a:pt x="73" y="125"/>
                    </a:lnTo>
                    <a:lnTo>
                      <a:pt x="0" y="125"/>
                    </a:lnTo>
                    <a:lnTo>
                      <a:pt x="0" y="115"/>
                    </a:lnTo>
                    <a:lnTo>
                      <a:pt x="73" y="0"/>
                    </a:lnTo>
                    <a:lnTo>
                      <a:pt x="94" y="0"/>
                    </a:lnTo>
                    <a:lnTo>
                      <a:pt x="94" y="104"/>
                    </a:lnTo>
                    <a:moveTo>
                      <a:pt x="21" y="104"/>
                    </a:moveTo>
                    <a:lnTo>
                      <a:pt x="73" y="104"/>
                    </a:lnTo>
                    <a:lnTo>
                      <a:pt x="73" y="32"/>
                    </a:lnTo>
                    <a:lnTo>
                      <a:pt x="73" y="32"/>
                    </a:lnTo>
                    <a:lnTo>
                      <a:pt x="62" y="42"/>
                    </a:lnTo>
                    <a:lnTo>
                      <a:pt x="21" y="104"/>
                    </a:ln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0" name="Google Shape;350;p37">
                <a:extLst>
                  <a:ext uri="{FF2B5EF4-FFF2-40B4-BE49-F238E27FC236}">
                    <a16:creationId xmlns:a16="http://schemas.microsoft.com/office/drawing/2014/main" id="{0081B00D-6F97-45DC-4358-8659A75E7FA7}"/>
                  </a:ext>
                </a:extLst>
              </p:cNvPr>
              <p:cNvSpPr/>
              <p:nvPr/>
            </p:nvSpPr>
            <p:spPr>
              <a:xfrm>
                <a:off x="5580910" y="3648495"/>
                <a:ext cx="208440" cy="297360"/>
              </a:xfrm>
              <a:custGeom>
                <a:avLst/>
                <a:gdLst/>
                <a:ahLst/>
                <a:cxnLst/>
                <a:rect l="l" t="t" r="r" b="b"/>
                <a:pathLst>
                  <a:path w="579" h="826" extrusionOk="0">
                    <a:moveTo>
                      <a:pt x="579" y="826"/>
                    </a:moveTo>
                    <a:lnTo>
                      <a:pt x="579" y="826"/>
                    </a:lnTo>
                    <a:cubicBezTo>
                      <a:pt x="59" y="14"/>
                      <a:pt x="59" y="14"/>
                      <a:pt x="59" y="14"/>
                    </a:cubicBezTo>
                    <a:cubicBezTo>
                      <a:pt x="48" y="4"/>
                      <a:pt x="27" y="-7"/>
                      <a:pt x="17" y="4"/>
                    </a:cubicBezTo>
                    <a:cubicBezTo>
                      <a:pt x="-4" y="14"/>
                      <a:pt x="-4" y="35"/>
                      <a:pt x="6" y="56"/>
                    </a:cubicBezTo>
                    <a:cubicBezTo>
                      <a:pt x="496" y="826"/>
                      <a:pt x="496" y="826"/>
                      <a:pt x="496" y="826"/>
                    </a:cubicBezTo>
                    <a:cubicBezTo>
                      <a:pt x="527" y="826"/>
                      <a:pt x="559" y="826"/>
                      <a:pt x="579" y="82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1" name="Google Shape;351;p37">
                <a:extLst>
                  <a:ext uri="{FF2B5EF4-FFF2-40B4-BE49-F238E27FC236}">
                    <a16:creationId xmlns:a16="http://schemas.microsoft.com/office/drawing/2014/main" id="{B762F052-6C7A-966C-3FDB-13498A1E07CE}"/>
                  </a:ext>
                </a:extLst>
              </p:cNvPr>
              <p:cNvSpPr/>
              <p:nvPr/>
            </p:nvSpPr>
            <p:spPr>
              <a:xfrm>
                <a:off x="5830750" y="4013535"/>
                <a:ext cx="105120" cy="101160"/>
              </a:xfrm>
              <a:custGeom>
                <a:avLst/>
                <a:gdLst/>
                <a:ahLst/>
                <a:cxnLst/>
                <a:rect l="l" t="t" r="r" b="b"/>
                <a:pathLst>
                  <a:path w="292" h="281" extrusionOk="0">
                    <a:moveTo>
                      <a:pt x="292" y="135"/>
                    </a:moveTo>
                    <a:lnTo>
                      <a:pt x="292" y="135"/>
                    </a:lnTo>
                    <a:cubicBezTo>
                      <a:pt x="292" y="219"/>
                      <a:pt x="219" y="281"/>
                      <a:pt x="146" y="281"/>
                    </a:cubicBezTo>
                    <a:cubicBezTo>
                      <a:pt x="62" y="281"/>
                      <a:pt x="0" y="219"/>
                      <a:pt x="0" y="135"/>
                    </a:cubicBezTo>
                    <a:cubicBezTo>
                      <a:pt x="0" y="62"/>
                      <a:pt x="62" y="0"/>
                      <a:pt x="146" y="0"/>
                    </a:cubicBezTo>
                    <a:cubicBezTo>
                      <a:pt x="219" y="0"/>
                      <a:pt x="292" y="62"/>
                      <a:pt x="292" y="13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7">
                <a:extLst>
                  <a:ext uri="{FF2B5EF4-FFF2-40B4-BE49-F238E27FC236}">
                    <a16:creationId xmlns:a16="http://schemas.microsoft.com/office/drawing/2014/main" id="{10498C3E-4D55-0E61-6C05-0BFDA9DD2BBC}"/>
                  </a:ext>
                </a:extLst>
              </p:cNvPr>
              <p:cNvSpPr/>
              <p:nvPr/>
            </p:nvSpPr>
            <p:spPr>
              <a:xfrm>
                <a:off x="5853070" y="4032255"/>
                <a:ext cx="56520" cy="63720"/>
              </a:xfrm>
              <a:custGeom>
                <a:avLst/>
                <a:gdLst/>
                <a:ahLst/>
                <a:cxnLst/>
                <a:rect l="l" t="t" r="r" b="b"/>
                <a:pathLst>
                  <a:path w="157" h="177" extrusionOk="0">
                    <a:moveTo>
                      <a:pt x="94" y="73"/>
                    </a:moveTo>
                    <a:lnTo>
                      <a:pt x="157" y="73"/>
                    </a:lnTo>
                    <a:lnTo>
                      <a:pt x="157" y="104"/>
                    </a:lnTo>
                    <a:lnTo>
                      <a:pt x="94" y="104"/>
                    </a:lnTo>
                    <a:lnTo>
                      <a:pt x="94" y="177"/>
                    </a:lnTo>
                    <a:lnTo>
                      <a:pt x="63" y="177"/>
                    </a:lnTo>
                    <a:lnTo>
                      <a:pt x="63" y="104"/>
                    </a:lnTo>
                    <a:lnTo>
                      <a:pt x="0" y="104"/>
                    </a:lnTo>
                    <a:lnTo>
                      <a:pt x="0" y="73"/>
                    </a:lnTo>
                    <a:lnTo>
                      <a:pt x="63" y="73"/>
                    </a:lnTo>
                    <a:lnTo>
                      <a:pt x="63" y="0"/>
                    </a:lnTo>
                    <a:lnTo>
                      <a:pt x="94" y="0"/>
                    </a:lnTo>
                    <a:lnTo>
                      <a:pt x="94" y="73"/>
                    </a:lnTo>
                    <a:close/>
                  </a:path>
                </a:pathLst>
              </a:custGeom>
              <a:solidFill>
                <a:schemeClr val="lt2"/>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3" name="Hình chữ nhật: Góc Tròn 2">
            <a:extLst>
              <a:ext uri="{FF2B5EF4-FFF2-40B4-BE49-F238E27FC236}">
                <a16:creationId xmlns:a16="http://schemas.microsoft.com/office/drawing/2014/main" id="{72C3610D-CCDB-5B73-1F6C-59314A7F2166}"/>
              </a:ext>
            </a:extLst>
          </p:cNvPr>
          <p:cNvSpPr/>
          <p:nvPr/>
        </p:nvSpPr>
        <p:spPr>
          <a:xfrm>
            <a:off x="720000" y="1577047"/>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chemeClr val="tx1"/>
                </a:solidFill>
                <a:latin typeface="Fira Sans"/>
              </a:rPr>
              <a:t>Phép nghịch đảo</a:t>
            </a:r>
          </a:p>
        </p:txBody>
      </p:sp>
      <p:sp>
        <p:nvSpPr>
          <p:cNvPr id="4" name="Hình chữ nhật: Góc Tròn 3">
            <a:extLst>
              <a:ext uri="{FF2B5EF4-FFF2-40B4-BE49-F238E27FC236}">
                <a16:creationId xmlns:a16="http://schemas.microsoft.com/office/drawing/2014/main" id="{8CF1E02A-1FB0-463D-562A-60EF68C1D3F9}"/>
              </a:ext>
            </a:extLst>
          </p:cNvPr>
          <p:cNvSpPr/>
          <p:nvPr/>
        </p:nvSpPr>
        <p:spPr>
          <a:xfrm>
            <a:off x="3507615" y="1162919"/>
            <a:ext cx="4082142" cy="1183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b="0" i="0">
                <a:solidFill>
                  <a:schemeClr val="tx1"/>
                </a:solidFill>
                <a:effectLst/>
                <a:latin typeface="Fira Sans" panose="020B0503050000020004" pitchFamily="34" charset="0"/>
              </a:rPr>
              <a:t>Chức năng chính của phép nghịch đảo ma trận là tạo ra ma trận mới sao cho tích của ma trận ban đầu và ma trận nghịch đảo là ma trận đơn vị</a:t>
            </a:r>
            <a:endParaRPr lang="vi-VN" sz="1600" dirty="0">
              <a:solidFill>
                <a:schemeClr val="tx1"/>
              </a:solidFill>
              <a:latin typeface="Fira Sans" panose="020B0503050000020004" pitchFamily="34" charset="0"/>
              <a:cs typeface="Arial"/>
            </a:endParaRPr>
          </a:p>
        </p:txBody>
      </p:sp>
      <p:sp>
        <p:nvSpPr>
          <p:cNvPr id="7" name="Hình chữ nhật: Góc Tròn 6">
            <a:extLst>
              <a:ext uri="{FF2B5EF4-FFF2-40B4-BE49-F238E27FC236}">
                <a16:creationId xmlns:a16="http://schemas.microsoft.com/office/drawing/2014/main" id="{BC5F14D4-8E3B-C9EA-5D4E-4A8733152A43}"/>
              </a:ext>
            </a:extLst>
          </p:cNvPr>
          <p:cNvSpPr/>
          <p:nvPr/>
        </p:nvSpPr>
        <p:spPr>
          <a:xfrm>
            <a:off x="3507615" y="2584674"/>
            <a:ext cx="4362601" cy="562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latin typeface="Fira Sans" panose="020B0503050000020004" pitchFamily="34" charset="0"/>
                <a:ea typeface="+mn-lt"/>
                <a:cs typeface="Arial"/>
              </a:rPr>
              <a:t>Chỉ áp dụng với các ma trận có nghịch đảo</a:t>
            </a:r>
            <a:endParaRPr lang="vi-VN" sz="1600" dirty="0">
              <a:solidFill>
                <a:schemeClr val="tx1"/>
              </a:solidFill>
              <a:latin typeface="Fira Sans" panose="020B0503050000020004" pitchFamily="34" charset="0"/>
              <a:cs typeface="Arial"/>
            </a:endParaRPr>
          </a:p>
        </p:txBody>
      </p:sp>
      <p:sp>
        <p:nvSpPr>
          <p:cNvPr id="2" name="Hình chữ nhật: Góc Tròn 2">
            <a:extLst>
              <a:ext uri="{FF2B5EF4-FFF2-40B4-BE49-F238E27FC236}">
                <a16:creationId xmlns:a16="http://schemas.microsoft.com/office/drawing/2014/main" id="{63B6A39C-28DB-9313-840C-1512412FB7AB}"/>
              </a:ext>
            </a:extLst>
          </p:cNvPr>
          <p:cNvSpPr/>
          <p:nvPr/>
        </p:nvSpPr>
        <p:spPr>
          <a:xfrm>
            <a:off x="10140225" y="2373797"/>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rPr>
              <a:t>Phép chuyển vị</a:t>
            </a:r>
          </a:p>
        </p:txBody>
      </p:sp>
      <p:sp>
        <p:nvSpPr>
          <p:cNvPr id="5" name="Hình chữ nhật: Góc Tròn 3">
            <a:extLst>
              <a:ext uri="{FF2B5EF4-FFF2-40B4-BE49-F238E27FC236}">
                <a16:creationId xmlns:a16="http://schemas.microsoft.com/office/drawing/2014/main" id="{165C59DF-AC42-D210-7F6D-393E0C808C35}"/>
              </a:ext>
            </a:extLst>
          </p:cNvPr>
          <p:cNvSpPr/>
          <p:nvPr/>
        </p:nvSpPr>
        <p:spPr>
          <a:xfrm>
            <a:off x="-4797970" y="1344707"/>
            <a:ext cx="4082142" cy="10980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b="0" i="0">
                <a:solidFill>
                  <a:schemeClr val="tx1"/>
                </a:solidFill>
                <a:effectLst/>
                <a:latin typeface="Fira Sans" panose="020B0503050000020004" pitchFamily="34" charset="0"/>
              </a:rPr>
              <a:t>Chức năng chính của phép chuyển vị ma trận là tạo ra một ma trận mới có số hàng và số cột được đảo ngược so với ma trận ban đầu</a:t>
            </a:r>
            <a:endParaRPr lang="vi-VN" sz="1600" dirty="0">
              <a:solidFill>
                <a:schemeClr val="tx1"/>
              </a:solidFill>
              <a:latin typeface="Fira Sans" panose="020B0503050000020004" pitchFamily="34" charset="0"/>
              <a:cs typeface="Arial"/>
            </a:endParaRPr>
          </a:p>
        </p:txBody>
      </p:sp>
      <p:sp>
        <p:nvSpPr>
          <p:cNvPr id="6" name="Hình chữ nhật: Góc Tròn 6">
            <a:extLst>
              <a:ext uri="{FF2B5EF4-FFF2-40B4-BE49-F238E27FC236}">
                <a16:creationId xmlns:a16="http://schemas.microsoft.com/office/drawing/2014/main" id="{9D170D14-F0E0-8E18-B333-1FBFDA5CFCA6}"/>
              </a:ext>
            </a:extLst>
          </p:cNvPr>
          <p:cNvSpPr/>
          <p:nvPr/>
        </p:nvSpPr>
        <p:spPr>
          <a:xfrm>
            <a:off x="-4746354" y="3066142"/>
            <a:ext cx="4082142" cy="562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chemeClr val="tx1"/>
                </a:solidFill>
                <a:latin typeface="Fira Sans" panose="020B0503050000020004" pitchFamily="34" charset="0"/>
                <a:ea typeface="+mn-lt"/>
                <a:cs typeface="Arial"/>
              </a:rPr>
              <a:t>Áp dụng </a:t>
            </a:r>
            <a:r>
              <a:rPr lang="vi-VN" sz="1600">
                <a:solidFill>
                  <a:schemeClr val="tx1"/>
                </a:solidFill>
                <a:latin typeface="Fira Sans" panose="020B0503050000020004" pitchFamily="34" charset="0"/>
                <a:ea typeface="+mn-lt"/>
                <a:cs typeface="Arial"/>
              </a:rPr>
              <a:t>cho </a:t>
            </a:r>
            <a:r>
              <a:rPr lang="en-US" sz="1600">
                <a:solidFill>
                  <a:schemeClr val="tx1"/>
                </a:solidFill>
                <a:latin typeface="Fira Sans" panose="020B0503050000020004" pitchFamily="34" charset="0"/>
                <a:ea typeface="+mn-lt"/>
                <a:cs typeface="Arial"/>
              </a:rPr>
              <a:t>ma trận từ 1x1 tới 20x20</a:t>
            </a:r>
            <a:endParaRPr lang="vi-VN" sz="1600" dirty="0">
              <a:solidFill>
                <a:schemeClr val="tx1"/>
              </a:solidFill>
              <a:latin typeface="Fira Sans" panose="020B0503050000020004" pitchFamily="34" charset="0"/>
              <a:cs typeface="Arial"/>
            </a:endParaRPr>
          </a:p>
        </p:txBody>
      </p:sp>
      <p:sp>
        <p:nvSpPr>
          <p:cNvPr id="10" name="Hình chữ nhật: Góc Tròn 2">
            <a:extLst>
              <a:ext uri="{FF2B5EF4-FFF2-40B4-BE49-F238E27FC236}">
                <a16:creationId xmlns:a16="http://schemas.microsoft.com/office/drawing/2014/main" id="{56AAE631-5466-BE34-647F-25C970FAE5DE}"/>
              </a:ext>
            </a:extLst>
          </p:cNvPr>
          <p:cNvSpPr/>
          <p:nvPr/>
        </p:nvSpPr>
        <p:spPr>
          <a:xfrm>
            <a:off x="-2330299" y="2677688"/>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rPr>
              <a:t>Phép nhân</a:t>
            </a:r>
          </a:p>
        </p:txBody>
      </p:sp>
      <p:sp>
        <p:nvSpPr>
          <p:cNvPr id="11" name="Hình chữ nhật: Góc Tròn 3">
            <a:extLst>
              <a:ext uri="{FF2B5EF4-FFF2-40B4-BE49-F238E27FC236}">
                <a16:creationId xmlns:a16="http://schemas.microsoft.com/office/drawing/2014/main" id="{6E629CBB-4357-FC11-6C2E-E1732165EFE3}"/>
              </a:ext>
            </a:extLst>
          </p:cNvPr>
          <p:cNvSpPr/>
          <p:nvPr/>
        </p:nvSpPr>
        <p:spPr>
          <a:xfrm>
            <a:off x="-7433400" y="1685756"/>
            <a:ext cx="4342457" cy="10427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0" i="0">
                <a:solidFill>
                  <a:schemeClr val="tx1"/>
                </a:solidFill>
                <a:effectLst/>
                <a:latin typeface="Fira Sans" panose="020B0503050000020004" pitchFamily="34" charset="0"/>
              </a:rPr>
              <a:t>Chức năng chính của phép nhân ma trận là tính tổ hợp tuyến tính của các phần tử trong hai ma trận để tạo ra ma trận kết quả</a:t>
            </a:r>
            <a:endParaRPr lang="vi-VN" sz="1600" dirty="0">
              <a:solidFill>
                <a:schemeClr val="tx1"/>
              </a:solidFill>
              <a:latin typeface="Fira Sans" panose="020B0503050000020004" pitchFamily="34" charset="0"/>
              <a:cs typeface="Arial"/>
            </a:endParaRPr>
          </a:p>
        </p:txBody>
      </p:sp>
      <p:sp>
        <p:nvSpPr>
          <p:cNvPr id="12" name="Hình chữ nhật: Góc Tròn 6">
            <a:extLst>
              <a:ext uri="{FF2B5EF4-FFF2-40B4-BE49-F238E27FC236}">
                <a16:creationId xmlns:a16="http://schemas.microsoft.com/office/drawing/2014/main" id="{A3ABF864-9769-0578-8B65-15333B4917B3}"/>
              </a:ext>
            </a:extLst>
          </p:cNvPr>
          <p:cNvSpPr/>
          <p:nvPr/>
        </p:nvSpPr>
        <p:spPr>
          <a:xfrm>
            <a:off x="-7222107" y="3285474"/>
            <a:ext cx="4082142" cy="562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chemeClr val="tx1"/>
                </a:solidFill>
                <a:latin typeface="Fira Sans" panose="020B0503050000020004" pitchFamily="34" charset="0"/>
                <a:ea typeface="+mn-lt"/>
                <a:cs typeface="Arial"/>
              </a:rPr>
              <a:t>Áp </a:t>
            </a:r>
            <a:r>
              <a:rPr lang="vi-VN" sz="1600">
                <a:solidFill>
                  <a:schemeClr val="tx1"/>
                </a:solidFill>
                <a:latin typeface="Fira Sans" panose="020B0503050000020004" pitchFamily="34" charset="0"/>
                <a:ea typeface="+mn-lt"/>
                <a:cs typeface="Arial"/>
              </a:rPr>
              <a:t>dụng cho</a:t>
            </a:r>
            <a:r>
              <a:rPr lang="en-US" sz="1600">
                <a:solidFill>
                  <a:schemeClr val="tx1"/>
                </a:solidFill>
                <a:latin typeface="Fira Sans" panose="020B0503050000020004" pitchFamily="34" charset="0"/>
                <a:ea typeface="+mn-lt"/>
                <a:cs typeface="Arial"/>
              </a:rPr>
              <a:t> ma trận 1x1 tới 9x9</a:t>
            </a:r>
            <a:endParaRPr lang="vi-VN" sz="1600" dirty="0">
              <a:solidFill>
                <a:schemeClr val="tx1"/>
              </a:solidFill>
              <a:latin typeface="Fira Sans" panose="020B0503050000020004" pitchFamily="34" charset="0"/>
            </a:endParaRPr>
          </a:p>
        </p:txBody>
      </p:sp>
      <p:pic>
        <p:nvPicPr>
          <p:cNvPr id="9" name="Picture 8">
            <a:extLst>
              <a:ext uri="{FF2B5EF4-FFF2-40B4-BE49-F238E27FC236}">
                <a16:creationId xmlns:a16="http://schemas.microsoft.com/office/drawing/2014/main" id="{CA46CFF1-EA4F-E389-23AD-E690149CC49F}"/>
              </a:ext>
            </a:extLst>
          </p:cNvPr>
          <p:cNvPicPr>
            <a:picLocks noChangeAspect="1"/>
          </p:cNvPicPr>
          <p:nvPr/>
        </p:nvPicPr>
        <p:blipFill>
          <a:blip r:embed="rId3"/>
          <a:stretch>
            <a:fillRect/>
          </a:stretch>
        </p:blipFill>
        <p:spPr>
          <a:xfrm>
            <a:off x="539249" y="2416999"/>
            <a:ext cx="2716742" cy="2264983"/>
          </a:xfrm>
          <a:prstGeom prst="rect">
            <a:avLst/>
          </a:prstGeom>
        </p:spPr>
      </p:pic>
    </p:spTree>
    <p:extLst>
      <p:ext uri="{BB962C8B-B14F-4D97-AF65-F5344CB8AC3E}">
        <p14:creationId xmlns:p14="http://schemas.microsoft.com/office/powerpoint/2010/main" val="1368217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72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2000">
                                          <p:cBhvr additive="base">
                                            <p:cTn id="7" dur="1250" fill="hold"/>
                                            <p:tgtEl>
                                              <p:spTgt spid="9"/>
                                            </p:tgtEl>
                                            <p:attrNameLst>
                                              <p:attrName>ppt_x</p:attrName>
                                            </p:attrNameLst>
                                          </p:cBhvr>
                                          <p:tavLst>
                                            <p:tav tm="0">
                                              <p:val>
                                                <p:strVal val="#ppt_x"/>
                                              </p:val>
                                            </p:tav>
                                            <p:tav tm="100000">
                                              <p:val>
                                                <p:strVal val="#ppt_x"/>
                                              </p:val>
                                            </p:tav>
                                          </p:tavLst>
                                        </p:anim>
                                        <p:anim calcmode="lin" valueType="num" p14:bounceEnd="72000">
                                          <p:cBhvr additive="base">
                                            <p:cTn id="8" dur="1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18A03CD9-6C20-3E1A-0D1F-5AA1EFDE1AC8}"/>
            </a:ext>
          </a:extLst>
        </p:cNvPr>
        <p:cNvGrpSpPr/>
        <p:nvPr/>
      </p:nvGrpSpPr>
      <p:grpSpPr>
        <a:xfrm>
          <a:off x="0" y="0"/>
          <a:ext cx="0" cy="0"/>
          <a:chOff x="0" y="0"/>
          <a:chExt cx="0" cy="0"/>
        </a:xfrm>
      </p:grpSpPr>
      <p:sp>
        <p:nvSpPr>
          <p:cNvPr id="333" name="Google Shape;333;p37">
            <a:extLst>
              <a:ext uri="{FF2B5EF4-FFF2-40B4-BE49-F238E27FC236}">
                <a16:creationId xmlns:a16="http://schemas.microsoft.com/office/drawing/2014/main" id="{C205162F-38B3-77C3-B6E1-2122CF1FA1A1}"/>
              </a:ext>
            </a:extLst>
          </p:cNvPr>
          <p:cNvSpPr txBox="1">
            <a:spLocks noGrp="1"/>
          </p:cNvSpPr>
          <p:nvPr>
            <p:ph type="title"/>
          </p:nvPr>
        </p:nvSpPr>
        <p:spPr>
          <a:xfrm>
            <a:off x="720000" y="445025"/>
            <a:ext cx="3274972" cy="572700"/>
          </a:xfrm>
          <a:prstGeom prst="rect">
            <a:avLst/>
          </a:prstGeom>
        </p:spPr>
        <p:txBody>
          <a:bodyPr spcFirstLastPara="1" wrap="square" lIns="91425" tIns="91425" rIns="91425" bIns="91425" anchor="t" anchorCtr="0">
            <a:noAutofit/>
          </a:bodyPr>
          <a:lstStyle/>
          <a:p>
            <a:r>
              <a:rPr lang="en" dirty="0"/>
              <a:t>Mô </a:t>
            </a:r>
            <a:r>
              <a:rPr lang="en" dirty="0" err="1"/>
              <a:t>tả</a:t>
            </a:r>
            <a:r>
              <a:rPr lang="en" dirty="0"/>
              <a:t> </a:t>
            </a:r>
            <a:r>
              <a:rPr lang="en" dirty="0" err="1"/>
              <a:t>chức</a:t>
            </a:r>
            <a:r>
              <a:rPr lang="en" dirty="0"/>
              <a:t> </a:t>
            </a:r>
            <a:r>
              <a:rPr lang="en" dirty="0" err="1"/>
              <a:t>năng</a:t>
            </a:r>
            <a:endParaRPr dirty="0" err="1"/>
          </a:p>
        </p:txBody>
      </p:sp>
      <p:sp>
        <p:nvSpPr>
          <p:cNvPr id="335" name="Google Shape;335;p37">
            <a:extLst>
              <a:ext uri="{FF2B5EF4-FFF2-40B4-BE49-F238E27FC236}">
                <a16:creationId xmlns:a16="http://schemas.microsoft.com/office/drawing/2014/main" id="{9463E244-67F9-4F84-F924-A152D5733CF3}"/>
              </a:ext>
            </a:extLst>
          </p:cNvPr>
          <p:cNvSpPr/>
          <p:nvPr/>
        </p:nvSpPr>
        <p:spPr>
          <a:xfrm>
            <a:off x="-641756" y="3840001"/>
            <a:ext cx="1993200" cy="19932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grpSp>
        <p:nvGrpSpPr>
          <p:cNvPr id="336" name="Google Shape;336;p37">
            <a:extLst>
              <a:ext uri="{FF2B5EF4-FFF2-40B4-BE49-F238E27FC236}">
                <a16:creationId xmlns:a16="http://schemas.microsoft.com/office/drawing/2014/main" id="{3807425E-1366-6601-C50A-44B7FDF82F4E}"/>
              </a:ext>
            </a:extLst>
          </p:cNvPr>
          <p:cNvGrpSpPr/>
          <p:nvPr/>
        </p:nvGrpSpPr>
        <p:grpSpPr>
          <a:xfrm rot="442865">
            <a:off x="-163507" y="4318250"/>
            <a:ext cx="1036701" cy="1036701"/>
            <a:chOff x="5422150" y="1655175"/>
            <a:chExt cx="922320" cy="922320"/>
          </a:xfrm>
        </p:grpSpPr>
        <p:sp>
          <p:nvSpPr>
            <p:cNvPr id="337" name="Google Shape;337;p37">
              <a:extLst>
                <a:ext uri="{FF2B5EF4-FFF2-40B4-BE49-F238E27FC236}">
                  <a16:creationId xmlns:a16="http://schemas.microsoft.com/office/drawing/2014/main" id="{79AB5EDF-1EEA-B702-3251-97D65A2298A2}"/>
                </a:ext>
              </a:extLst>
            </p:cNvPr>
            <p:cNvSpPr/>
            <p:nvPr/>
          </p:nvSpPr>
          <p:spPr>
            <a:xfrm>
              <a:off x="5422150" y="1655175"/>
              <a:ext cx="922320" cy="922320"/>
            </a:xfrm>
            <a:custGeom>
              <a:avLst/>
              <a:gdLst/>
              <a:ahLst/>
              <a:cxnLst/>
              <a:rect l="l" t="t" r="r" b="b"/>
              <a:pathLst>
                <a:path w="2562" h="2562" extrusionOk="0">
                  <a:moveTo>
                    <a:pt x="2197" y="0"/>
                  </a:moveTo>
                  <a:lnTo>
                    <a:pt x="2197" y="0"/>
                  </a:lnTo>
                  <a:cubicBezTo>
                    <a:pt x="1281" y="0"/>
                    <a:pt x="1281" y="0"/>
                    <a:pt x="1281" y="0"/>
                  </a:cubicBezTo>
                  <a:cubicBezTo>
                    <a:pt x="354" y="0"/>
                    <a:pt x="354" y="0"/>
                    <a:pt x="354" y="0"/>
                  </a:cubicBezTo>
                  <a:cubicBezTo>
                    <a:pt x="156" y="0"/>
                    <a:pt x="0" y="167"/>
                    <a:pt x="0" y="364"/>
                  </a:cubicBezTo>
                  <a:cubicBezTo>
                    <a:pt x="0" y="2208"/>
                    <a:pt x="0" y="2208"/>
                    <a:pt x="0" y="2208"/>
                  </a:cubicBezTo>
                  <a:cubicBezTo>
                    <a:pt x="0" y="2406"/>
                    <a:pt x="156" y="2562"/>
                    <a:pt x="354" y="2562"/>
                  </a:cubicBezTo>
                  <a:cubicBezTo>
                    <a:pt x="1281" y="2562"/>
                    <a:pt x="1281" y="2562"/>
                    <a:pt x="1281" y="2562"/>
                  </a:cubicBezTo>
                  <a:cubicBezTo>
                    <a:pt x="2197" y="2562"/>
                    <a:pt x="2197" y="2562"/>
                    <a:pt x="2197" y="2562"/>
                  </a:cubicBezTo>
                  <a:cubicBezTo>
                    <a:pt x="2395" y="2562"/>
                    <a:pt x="2562" y="2406"/>
                    <a:pt x="2562" y="2208"/>
                  </a:cubicBezTo>
                  <a:cubicBezTo>
                    <a:pt x="2562" y="364"/>
                    <a:pt x="2562" y="364"/>
                    <a:pt x="2562" y="364"/>
                  </a:cubicBezTo>
                  <a:cubicBezTo>
                    <a:pt x="2562" y="167"/>
                    <a:pt x="2395" y="0"/>
                    <a:pt x="2197"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338" name="Google Shape;338;p37">
              <a:extLst>
                <a:ext uri="{FF2B5EF4-FFF2-40B4-BE49-F238E27FC236}">
                  <a16:creationId xmlns:a16="http://schemas.microsoft.com/office/drawing/2014/main" id="{7C875D18-5591-1D42-2835-1B69B7FDF5C2}"/>
                </a:ext>
              </a:extLst>
            </p:cNvPr>
            <p:cNvGrpSpPr/>
            <p:nvPr/>
          </p:nvGrpSpPr>
          <p:grpSpPr>
            <a:xfrm>
              <a:off x="5422150" y="1655175"/>
              <a:ext cx="922320" cy="922320"/>
              <a:chOff x="5422150" y="3327375"/>
              <a:chExt cx="922320" cy="922320"/>
            </a:xfrm>
          </p:grpSpPr>
          <p:sp>
            <p:nvSpPr>
              <p:cNvPr id="339" name="Google Shape;339;p37">
                <a:extLst>
                  <a:ext uri="{FF2B5EF4-FFF2-40B4-BE49-F238E27FC236}">
                    <a16:creationId xmlns:a16="http://schemas.microsoft.com/office/drawing/2014/main" id="{EC388F6C-B82B-6A1D-10F2-4383122748C5}"/>
                  </a:ext>
                </a:extLst>
              </p:cNvPr>
              <p:cNvSpPr/>
              <p:nvPr/>
            </p:nvSpPr>
            <p:spPr>
              <a:xfrm>
                <a:off x="5883310" y="3327375"/>
                <a:ext cx="461160" cy="922320"/>
              </a:xfrm>
              <a:custGeom>
                <a:avLst/>
                <a:gdLst/>
                <a:ahLst/>
                <a:cxnLst/>
                <a:rect l="l" t="t" r="r" b="b"/>
                <a:pathLst>
                  <a:path w="1281" h="2562" extrusionOk="0">
                    <a:moveTo>
                      <a:pt x="916" y="0"/>
                    </a:moveTo>
                    <a:lnTo>
                      <a:pt x="916" y="0"/>
                    </a:lnTo>
                    <a:cubicBezTo>
                      <a:pt x="0" y="0"/>
                      <a:pt x="0" y="0"/>
                      <a:pt x="0" y="0"/>
                    </a:cubicBezTo>
                    <a:cubicBezTo>
                      <a:pt x="0" y="2562"/>
                      <a:pt x="0" y="2562"/>
                      <a:pt x="0" y="2562"/>
                    </a:cubicBezTo>
                    <a:cubicBezTo>
                      <a:pt x="916" y="2562"/>
                      <a:pt x="916" y="2562"/>
                      <a:pt x="916" y="2562"/>
                    </a:cubicBezTo>
                    <a:cubicBezTo>
                      <a:pt x="1114" y="2562"/>
                      <a:pt x="1281" y="2396"/>
                      <a:pt x="1281" y="2198"/>
                    </a:cubicBezTo>
                    <a:cubicBezTo>
                      <a:pt x="1281" y="354"/>
                      <a:pt x="1281" y="354"/>
                      <a:pt x="1281" y="354"/>
                    </a:cubicBezTo>
                    <a:cubicBezTo>
                      <a:pt x="1281" y="156"/>
                      <a:pt x="1114" y="0"/>
                      <a:pt x="916"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0" name="Google Shape;340;p37">
                <a:extLst>
                  <a:ext uri="{FF2B5EF4-FFF2-40B4-BE49-F238E27FC236}">
                    <a16:creationId xmlns:a16="http://schemas.microsoft.com/office/drawing/2014/main" id="{C3A76656-ADA7-BB3F-9983-322EACB461B0}"/>
                  </a:ext>
                </a:extLst>
              </p:cNvPr>
              <p:cNvSpPr/>
              <p:nvPr/>
            </p:nvSpPr>
            <p:spPr>
              <a:xfrm>
                <a:off x="5422150" y="3327375"/>
                <a:ext cx="461160" cy="922320"/>
              </a:xfrm>
              <a:custGeom>
                <a:avLst/>
                <a:gdLst/>
                <a:ahLst/>
                <a:cxnLst/>
                <a:rect l="l" t="t" r="r" b="b"/>
                <a:pathLst>
                  <a:path w="1281" h="2562" extrusionOk="0">
                    <a:moveTo>
                      <a:pt x="354" y="0"/>
                    </a:moveTo>
                    <a:lnTo>
                      <a:pt x="354" y="0"/>
                    </a:lnTo>
                    <a:cubicBezTo>
                      <a:pt x="156" y="0"/>
                      <a:pt x="0" y="156"/>
                      <a:pt x="0" y="354"/>
                    </a:cubicBezTo>
                    <a:cubicBezTo>
                      <a:pt x="0" y="2198"/>
                      <a:pt x="0" y="2198"/>
                      <a:pt x="0" y="2198"/>
                    </a:cubicBezTo>
                    <a:cubicBezTo>
                      <a:pt x="0" y="2396"/>
                      <a:pt x="156" y="2562"/>
                      <a:pt x="354" y="2562"/>
                    </a:cubicBezTo>
                    <a:cubicBezTo>
                      <a:pt x="1281" y="2562"/>
                      <a:pt x="1281" y="2562"/>
                      <a:pt x="1281" y="2562"/>
                    </a:cubicBezTo>
                    <a:cubicBezTo>
                      <a:pt x="1281" y="0"/>
                      <a:pt x="1281" y="0"/>
                      <a:pt x="1281" y="0"/>
                    </a:cubicBezTo>
                    <a:lnTo>
                      <a:pt x="354"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7">
                <a:extLst>
                  <a:ext uri="{FF2B5EF4-FFF2-40B4-BE49-F238E27FC236}">
                    <a16:creationId xmlns:a16="http://schemas.microsoft.com/office/drawing/2014/main" id="{B3C43025-5CD5-FD46-55FE-553447DC6F52}"/>
                  </a:ext>
                </a:extLst>
              </p:cNvPr>
              <p:cNvSpPr/>
              <p:nvPr/>
            </p:nvSpPr>
            <p:spPr>
              <a:xfrm>
                <a:off x="5478310" y="3383535"/>
                <a:ext cx="806040" cy="806400"/>
              </a:xfrm>
              <a:custGeom>
                <a:avLst/>
                <a:gdLst/>
                <a:ahLst/>
                <a:cxnLst/>
                <a:rect l="l" t="t" r="r" b="b"/>
                <a:pathLst>
                  <a:path w="2239" h="2240" extrusionOk="0">
                    <a:moveTo>
                      <a:pt x="2041" y="2240"/>
                    </a:moveTo>
                    <a:lnTo>
                      <a:pt x="2041" y="2240"/>
                    </a:lnTo>
                    <a:cubicBezTo>
                      <a:pt x="198" y="2240"/>
                      <a:pt x="198" y="2240"/>
                      <a:pt x="198" y="2240"/>
                    </a:cubicBezTo>
                    <a:cubicBezTo>
                      <a:pt x="94" y="2240"/>
                      <a:pt x="0" y="2156"/>
                      <a:pt x="0" y="2042"/>
                    </a:cubicBezTo>
                    <a:cubicBezTo>
                      <a:pt x="0" y="198"/>
                      <a:pt x="0" y="198"/>
                      <a:pt x="0" y="198"/>
                    </a:cubicBezTo>
                    <a:cubicBezTo>
                      <a:pt x="0" y="94"/>
                      <a:pt x="94" y="0"/>
                      <a:pt x="198" y="0"/>
                    </a:cubicBezTo>
                    <a:cubicBezTo>
                      <a:pt x="2041" y="0"/>
                      <a:pt x="2041" y="0"/>
                      <a:pt x="2041" y="0"/>
                    </a:cubicBezTo>
                    <a:cubicBezTo>
                      <a:pt x="2156" y="0"/>
                      <a:pt x="2239" y="94"/>
                      <a:pt x="2239" y="198"/>
                    </a:cubicBezTo>
                    <a:cubicBezTo>
                      <a:pt x="2239" y="2042"/>
                      <a:pt x="2239" y="2042"/>
                      <a:pt x="2239" y="2042"/>
                    </a:cubicBezTo>
                    <a:cubicBezTo>
                      <a:pt x="2239" y="2156"/>
                      <a:pt x="2156" y="2240"/>
                      <a:pt x="2041" y="2240"/>
                    </a:cubicBezTo>
                    <a:moveTo>
                      <a:pt x="198" y="42"/>
                    </a:moveTo>
                    <a:lnTo>
                      <a:pt x="198" y="42"/>
                    </a:lnTo>
                    <a:cubicBezTo>
                      <a:pt x="114" y="42"/>
                      <a:pt x="41" y="115"/>
                      <a:pt x="41" y="198"/>
                    </a:cubicBezTo>
                    <a:cubicBezTo>
                      <a:pt x="41" y="2042"/>
                      <a:pt x="41" y="2042"/>
                      <a:pt x="41" y="2042"/>
                    </a:cubicBezTo>
                    <a:cubicBezTo>
                      <a:pt x="41" y="2135"/>
                      <a:pt x="114" y="2208"/>
                      <a:pt x="198" y="2208"/>
                    </a:cubicBezTo>
                    <a:cubicBezTo>
                      <a:pt x="2041" y="2208"/>
                      <a:pt x="2041" y="2208"/>
                      <a:pt x="2041" y="2208"/>
                    </a:cubicBezTo>
                    <a:cubicBezTo>
                      <a:pt x="2135" y="2208"/>
                      <a:pt x="2208" y="2135"/>
                      <a:pt x="2208" y="2042"/>
                    </a:cubicBezTo>
                    <a:cubicBezTo>
                      <a:pt x="2208" y="198"/>
                      <a:pt x="2208" y="198"/>
                      <a:pt x="2208" y="198"/>
                    </a:cubicBezTo>
                    <a:cubicBezTo>
                      <a:pt x="2208" y="115"/>
                      <a:pt x="2135" y="42"/>
                      <a:pt x="2041" y="42"/>
                    </a:cubicBezTo>
                    <a:lnTo>
                      <a:pt x="198" y="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37">
                <a:extLst>
                  <a:ext uri="{FF2B5EF4-FFF2-40B4-BE49-F238E27FC236}">
                    <a16:creationId xmlns:a16="http://schemas.microsoft.com/office/drawing/2014/main" id="{BB1B2997-A2F0-140E-26D8-771BCBCBBF4E}"/>
                  </a:ext>
                </a:extLst>
              </p:cNvPr>
              <p:cNvSpPr/>
              <p:nvPr/>
            </p:nvSpPr>
            <p:spPr>
              <a:xfrm>
                <a:off x="5526910" y="3428535"/>
                <a:ext cx="708840" cy="517320"/>
              </a:xfrm>
              <a:custGeom>
                <a:avLst/>
                <a:gdLst/>
                <a:ahLst/>
                <a:cxnLst/>
                <a:rect l="l" t="t" r="r" b="b"/>
                <a:pathLst>
                  <a:path w="1969" h="1437" extrusionOk="0">
                    <a:moveTo>
                      <a:pt x="0" y="1437"/>
                    </a:moveTo>
                    <a:lnTo>
                      <a:pt x="0" y="1437"/>
                    </a:lnTo>
                    <a:cubicBezTo>
                      <a:pt x="0" y="115"/>
                      <a:pt x="0" y="115"/>
                      <a:pt x="0" y="115"/>
                    </a:cubicBezTo>
                    <a:cubicBezTo>
                      <a:pt x="0" y="52"/>
                      <a:pt x="52" y="0"/>
                      <a:pt x="115" y="0"/>
                    </a:cubicBezTo>
                    <a:cubicBezTo>
                      <a:pt x="1865" y="0"/>
                      <a:pt x="1865" y="0"/>
                      <a:pt x="1865" y="0"/>
                    </a:cubicBezTo>
                    <a:cubicBezTo>
                      <a:pt x="1917" y="0"/>
                      <a:pt x="1969" y="52"/>
                      <a:pt x="1969" y="115"/>
                    </a:cubicBezTo>
                    <a:cubicBezTo>
                      <a:pt x="1969" y="1437"/>
                      <a:pt x="1969" y="1437"/>
                      <a:pt x="1969" y="1437"/>
                    </a:cubicBezTo>
                    <a:lnTo>
                      <a:pt x="0" y="143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7">
                <a:extLst>
                  <a:ext uri="{FF2B5EF4-FFF2-40B4-BE49-F238E27FC236}">
                    <a16:creationId xmlns:a16="http://schemas.microsoft.com/office/drawing/2014/main" id="{5D260142-B817-0447-51F8-D701F3930E09}"/>
                  </a:ext>
                </a:extLst>
              </p:cNvPr>
              <p:cNvSpPr/>
              <p:nvPr/>
            </p:nvSpPr>
            <p:spPr>
              <a:xfrm>
                <a:off x="5834350" y="3788535"/>
                <a:ext cx="93960" cy="105120"/>
              </a:xfrm>
              <a:custGeom>
                <a:avLst/>
                <a:gdLst/>
                <a:ahLst/>
                <a:cxnLst/>
                <a:rect l="l" t="t" r="r" b="b"/>
                <a:pathLst>
                  <a:path w="261" h="292" extrusionOk="0">
                    <a:moveTo>
                      <a:pt x="177" y="229"/>
                    </a:moveTo>
                    <a:lnTo>
                      <a:pt x="84" y="229"/>
                    </a:lnTo>
                    <a:lnTo>
                      <a:pt x="63" y="292"/>
                    </a:lnTo>
                    <a:lnTo>
                      <a:pt x="0" y="292"/>
                    </a:lnTo>
                    <a:lnTo>
                      <a:pt x="105" y="0"/>
                    </a:lnTo>
                    <a:lnTo>
                      <a:pt x="167" y="0"/>
                    </a:lnTo>
                    <a:lnTo>
                      <a:pt x="261" y="292"/>
                    </a:lnTo>
                    <a:lnTo>
                      <a:pt x="198" y="292"/>
                    </a:lnTo>
                    <a:lnTo>
                      <a:pt x="177" y="229"/>
                    </a:lnTo>
                    <a:moveTo>
                      <a:pt x="105" y="187"/>
                    </a:moveTo>
                    <a:lnTo>
                      <a:pt x="167" y="187"/>
                    </a:lnTo>
                    <a:lnTo>
                      <a:pt x="136" y="83"/>
                    </a:lnTo>
                    <a:lnTo>
                      <a:pt x="136" y="83"/>
                    </a:lnTo>
                    <a:lnTo>
                      <a:pt x="105" y="18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7">
                <a:extLst>
                  <a:ext uri="{FF2B5EF4-FFF2-40B4-BE49-F238E27FC236}">
                    <a16:creationId xmlns:a16="http://schemas.microsoft.com/office/drawing/2014/main" id="{DCF8709A-299C-3BBE-A35D-991B474A4A32}"/>
                  </a:ext>
                </a:extLst>
              </p:cNvPr>
              <p:cNvSpPr/>
              <p:nvPr/>
            </p:nvSpPr>
            <p:spPr>
              <a:xfrm>
                <a:off x="5562910" y="3544815"/>
                <a:ext cx="639000" cy="105120"/>
              </a:xfrm>
              <a:custGeom>
                <a:avLst/>
                <a:gdLst/>
                <a:ahLst/>
                <a:cxnLst/>
                <a:rect l="l" t="t" r="r" b="b"/>
                <a:pathLst>
                  <a:path w="1775" h="292" extrusionOk="0">
                    <a:moveTo>
                      <a:pt x="15" y="292"/>
                    </a:moveTo>
                    <a:lnTo>
                      <a:pt x="15" y="292"/>
                    </a:lnTo>
                    <a:lnTo>
                      <a:pt x="4" y="292"/>
                    </a:lnTo>
                    <a:cubicBezTo>
                      <a:pt x="-6" y="281"/>
                      <a:pt x="4" y="271"/>
                      <a:pt x="4" y="260"/>
                    </a:cubicBezTo>
                    <a:cubicBezTo>
                      <a:pt x="286" y="94"/>
                      <a:pt x="609" y="0"/>
                      <a:pt x="931" y="0"/>
                    </a:cubicBezTo>
                    <a:cubicBezTo>
                      <a:pt x="1223" y="0"/>
                      <a:pt x="1515" y="73"/>
                      <a:pt x="1765" y="208"/>
                    </a:cubicBezTo>
                    <a:cubicBezTo>
                      <a:pt x="1775" y="208"/>
                      <a:pt x="1775" y="219"/>
                      <a:pt x="1775" y="229"/>
                    </a:cubicBezTo>
                    <a:cubicBezTo>
                      <a:pt x="1765" y="239"/>
                      <a:pt x="1754" y="239"/>
                      <a:pt x="1754" y="239"/>
                    </a:cubicBezTo>
                    <a:cubicBezTo>
                      <a:pt x="1504" y="104"/>
                      <a:pt x="1223" y="42"/>
                      <a:pt x="931" y="42"/>
                    </a:cubicBezTo>
                    <a:cubicBezTo>
                      <a:pt x="619" y="42"/>
                      <a:pt x="296" y="125"/>
                      <a:pt x="25" y="292"/>
                    </a:cubicBezTo>
                    <a:lnTo>
                      <a:pt x="15" y="29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5" name="Google Shape;345;p37">
                <a:extLst>
                  <a:ext uri="{FF2B5EF4-FFF2-40B4-BE49-F238E27FC236}">
                    <a16:creationId xmlns:a16="http://schemas.microsoft.com/office/drawing/2014/main" id="{24B81E4F-DA52-2A4E-6205-38B7FC8D64F4}"/>
                  </a:ext>
                </a:extLst>
              </p:cNvPr>
              <p:cNvSpPr/>
              <p:nvPr/>
            </p:nvSpPr>
            <p:spPr>
              <a:xfrm>
                <a:off x="5587030" y="3507375"/>
                <a:ext cx="37440" cy="56160"/>
              </a:xfrm>
              <a:custGeom>
                <a:avLst/>
                <a:gdLst/>
                <a:ahLst/>
                <a:cxnLst/>
                <a:rect l="l" t="t" r="r" b="b"/>
                <a:pathLst>
                  <a:path w="104" h="156" extrusionOk="0">
                    <a:moveTo>
                      <a:pt x="104" y="104"/>
                    </a:moveTo>
                    <a:lnTo>
                      <a:pt x="104" y="104"/>
                    </a:lnTo>
                    <a:cubicBezTo>
                      <a:pt x="104" y="114"/>
                      <a:pt x="94" y="135"/>
                      <a:pt x="94" y="146"/>
                    </a:cubicBezTo>
                    <a:cubicBezTo>
                      <a:pt x="83" y="156"/>
                      <a:pt x="73" y="156"/>
                      <a:pt x="52" y="156"/>
                    </a:cubicBezTo>
                    <a:cubicBezTo>
                      <a:pt x="42" y="156"/>
                      <a:pt x="21" y="156"/>
                      <a:pt x="21" y="146"/>
                    </a:cubicBezTo>
                    <a:cubicBezTo>
                      <a:pt x="10" y="135"/>
                      <a:pt x="0" y="114"/>
                      <a:pt x="0" y="104"/>
                    </a:cubicBezTo>
                    <a:cubicBezTo>
                      <a:pt x="0" y="52"/>
                      <a:pt x="0" y="52"/>
                      <a:pt x="0" y="52"/>
                    </a:cubicBezTo>
                    <a:cubicBezTo>
                      <a:pt x="0" y="31"/>
                      <a:pt x="10" y="21"/>
                      <a:pt x="21" y="10"/>
                    </a:cubicBezTo>
                    <a:cubicBezTo>
                      <a:pt x="21" y="0"/>
                      <a:pt x="42" y="0"/>
                      <a:pt x="52" y="0"/>
                    </a:cubicBezTo>
                    <a:cubicBezTo>
                      <a:pt x="62" y="0"/>
                      <a:pt x="83" y="0"/>
                      <a:pt x="94" y="10"/>
                    </a:cubicBezTo>
                    <a:cubicBezTo>
                      <a:pt x="94" y="21"/>
                      <a:pt x="104" y="31"/>
                      <a:pt x="104" y="52"/>
                    </a:cubicBezTo>
                    <a:lnTo>
                      <a:pt x="104" y="104"/>
                    </a:lnTo>
                    <a:moveTo>
                      <a:pt x="83" y="52"/>
                    </a:moveTo>
                    <a:lnTo>
                      <a:pt x="83" y="52"/>
                    </a:lnTo>
                    <a:cubicBezTo>
                      <a:pt x="83" y="41"/>
                      <a:pt x="83" y="31"/>
                      <a:pt x="73" y="21"/>
                    </a:cubicBezTo>
                    <a:cubicBezTo>
                      <a:pt x="73" y="10"/>
                      <a:pt x="62" y="10"/>
                      <a:pt x="52" y="10"/>
                    </a:cubicBezTo>
                    <a:cubicBezTo>
                      <a:pt x="42" y="10"/>
                      <a:pt x="31" y="10"/>
                      <a:pt x="31" y="21"/>
                    </a:cubicBezTo>
                    <a:cubicBezTo>
                      <a:pt x="31" y="31"/>
                      <a:pt x="21" y="41"/>
                      <a:pt x="21" y="52"/>
                    </a:cubicBezTo>
                    <a:cubicBezTo>
                      <a:pt x="21" y="104"/>
                      <a:pt x="21" y="104"/>
                      <a:pt x="21" y="104"/>
                    </a:cubicBezTo>
                    <a:cubicBezTo>
                      <a:pt x="21" y="114"/>
                      <a:pt x="31" y="125"/>
                      <a:pt x="31" y="135"/>
                    </a:cubicBezTo>
                    <a:cubicBezTo>
                      <a:pt x="31" y="135"/>
                      <a:pt x="42" y="135"/>
                      <a:pt x="52" y="135"/>
                    </a:cubicBezTo>
                    <a:cubicBezTo>
                      <a:pt x="62" y="135"/>
                      <a:pt x="73" y="135"/>
                      <a:pt x="73" y="135"/>
                    </a:cubicBezTo>
                    <a:cubicBezTo>
                      <a:pt x="83" y="125"/>
                      <a:pt x="83" y="114"/>
                      <a:pt x="83" y="104"/>
                    </a:cubicBezTo>
                    <a:lnTo>
                      <a:pt x="83" y="52"/>
                    </a:lnTo>
                    <a:close/>
                  </a:path>
                </a:pathLst>
              </a:custGeom>
              <a:solidFill>
                <a:schemeClr val="lt2"/>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6" name="Google Shape;346;p37">
                <a:extLst>
                  <a:ext uri="{FF2B5EF4-FFF2-40B4-BE49-F238E27FC236}">
                    <a16:creationId xmlns:a16="http://schemas.microsoft.com/office/drawing/2014/main" id="{C61E424B-CFA6-9935-7C3C-076DC773F987}"/>
                  </a:ext>
                </a:extLst>
              </p:cNvPr>
              <p:cNvSpPr/>
              <p:nvPr/>
            </p:nvSpPr>
            <p:spPr>
              <a:xfrm>
                <a:off x="5714470" y="3473535"/>
                <a:ext cx="37440" cy="60120"/>
              </a:xfrm>
              <a:custGeom>
                <a:avLst/>
                <a:gdLst/>
                <a:ahLst/>
                <a:cxnLst/>
                <a:rect l="l" t="t" r="r" b="b"/>
                <a:pathLst>
                  <a:path w="104" h="167" extrusionOk="0">
                    <a:moveTo>
                      <a:pt x="104" y="167"/>
                    </a:moveTo>
                    <a:lnTo>
                      <a:pt x="104" y="167"/>
                    </a:lnTo>
                    <a:cubicBezTo>
                      <a:pt x="0" y="167"/>
                      <a:pt x="0" y="167"/>
                      <a:pt x="0" y="167"/>
                    </a:cubicBezTo>
                    <a:cubicBezTo>
                      <a:pt x="0" y="146"/>
                      <a:pt x="0" y="146"/>
                      <a:pt x="0" y="146"/>
                    </a:cubicBezTo>
                    <a:cubicBezTo>
                      <a:pt x="52" y="83"/>
                      <a:pt x="52" y="83"/>
                      <a:pt x="52" y="83"/>
                    </a:cubicBezTo>
                    <a:cubicBezTo>
                      <a:pt x="63" y="73"/>
                      <a:pt x="73" y="73"/>
                      <a:pt x="73" y="62"/>
                    </a:cubicBezTo>
                    <a:cubicBezTo>
                      <a:pt x="73" y="52"/>
                      <a:pt x="73" y="52"/>
                      <a:pt x="73" y="42"/>
                    </a:cubicBezTo>
                    <a:cubicBezTo>
                      <a:pt x="73" y="31"/>
                      <a:pt x="73" y="31"/>
                      <a:pt x="73" y="21"/>
                    </a:cubicBezTo>
                    <a:cubicBezTo>
                      <a:pt x="63" y="21"/>
                      <a:pt x="63" y="21"/>
                      <a:pt x="52" y="21"/>
                    </a:cubicBezTo>
                    <a:cubicBezTo>
                      <a:pt x="42" y="21"/>
                      <a:pt x="42" y="21"/>
                      <a:pt x="31" y="31"/>
                    </a:cubicBezTo>
                    <a:cubicBezTo>
                      <a:pt x="31" y="31"/>
                      <a:pt x="21" y="42"/>
                      <a:pt x="21" y="52"/>
                    </a:cubicBezTo>
                    <a:cubicBezTo>
                      <a:pt x="0" y="52"/>
                      <a:pt x="0" y="52"/>
                      <a:pt x="0" y="52"/>
                    </a:cubicBezTo>
                    <a:lnTo>
                      <a:pt x="0" y="52"/>
                    </a:lnTo>
                    <a:cubicBezTo>
                      <a:pt x="0" y="31"/>
                      <a:pt x="10" y="21"/>
                      <a:pt x="21" y="10"/>
                    </a:cubicBezTo>
                    <a:cubicBezTo>
                      <a:pt x="21" y="10"/>
                      <a:pt x="42" y="0"/>
                      <a:pt x="52" y="0"/>
                    </a:cubicBezTo>
                    <a:cubicBezTo>
                      <a:pt x="63" y="0"/>
                      <a:pt x="73" y="10"/>
                      <a:pt x="83" y="10"/>
                    </a:cubicBezTo>
                    <a:cubicBezTo>
                      <a:pt x="94" y="21"/>
                      <a:pt x="94" y="31"/>
                      <a:pt x="94" y="42"/>
                    </a:cubicBezTo>
                    <a:cubicBezTo>
                      <a:pt x="94" y="52"/>
                      <a:pt x="94" y="62"/>
                      <a:pt x="94" y="73"/>
                    </a:cubicBezTo>
                    <a:cubicBezTo>
                      <a:pt x="83" y="73"/>
                      <a:pt x="83" y="83"/>
                      <a:pt x="73" y="94"/>
                    </a:cubicBezTo>
                    <a:cubicBezTo>
                      <a:pt x="31" y="146"/>
                      <a:pt x="31" y="146"/>
                      <a:pt x="31" y="146"/>
                    </a:cubicBezTo>
                    <a:lnTo>
                      <a:pt x="31" y="146"/>
                    </a:lnTo>
                    <a:cubicBezTo>
                      <a:pt x="104" y="146"/>
                      <a:pt x="104" y="146"/>
                      <a:pt x="104" y="146"/>
                    </a:cubicBezTo>
                    <a:lnTo>
                      <a:pt x="104" y="167"/>
                    </a:ln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7" name="Google Shape;347;p37">
                <a:extLst>
                  <a:ext uri="{FF2B5EF4-FFF2-40B4-BE49-F238E27FC236}">
                    <a16:creationId xmlns:a16="http://schemas.microsoft.com/office/drawing/2014/main" id="{097F65A4-0E6E-D905-ACEC-A078769B04AE}"/>
                  </a:ext>
                </a:extLst>
              </p:cNvPr>
              <p:cNvSpPr/>
              <p:nvPr/>
            </p:nvSpPr>
            <p:spPr>
              <a:xfrm>
                <a:off x="6010750" y="3465975"/>
                <a:ext cx="37440" cy="60120"/>
              </a:xfrm>
              <a:custGeom>
                <a:avLst/>
                <a:gdLst/>
                <a:ahLst/>
                <a:cxnLst/>
                <a:rect l="l" t="t" r="r" b="b"/>
                <a:pathLst>
                  <a:path w="104" h="167" extrusionOk="0">
                    <a:moveTo>
                      <a:pt x="52" y="0"/>
                    </a:moveTo>
                    <a:lnTo>
                      <a:pt x="52" y="0"/>
                    </a:lnTo>
                    <a:cubicBezTo>
                      <a:pt x="62" y="0"/>
                      <a:pt x="73" y="0"/>
                      <a:pt x="73" y="11"/>
                    </a:cubicBezTo>
                    <a:cubicBezTo>
                      <a:pt x="83" y="11"/>
                      <a:pt x="83" y="11"/>
                      <a:pt x="94" y="11"/>
                    </a:cubicBezTo>
                    <a:cubicBezTo>
                      <a:pt x="83" y="31"/>
                      <a:pt x="83" y="31"/>
                      <a:pt x="83" y="31"/>
                    </a:cubicBezTo>
                    <a:cubicBezTo>
                      <a:pt x="83" y="21"/>
                      <a:pt x="73" y="21"/>
                      <a:pt x="73" y="21"/>
                    </a:cubicBezTo>
                    <a:cubicBezTo>
                      <a:pt x="73" y="21"/>
                      <a:pt x="62" y="21"/>
                      <a:pt x="52" y="21"/>
                    </a:cubicBezTo>
                    <a:cubicBezTo>
                      <a:pt x="52" y="21"/>
                      <a:pt x="42" y="21"/>
                      <a:pt x="31" y="31"/>
                    </a:cubicBezTo>
                    <a:cubicBezTo>
                      <a:pt x="31" y="42"/>
                      <a:pt x="21" y="52"/>
                      <a:pt x="21" y="63"/>
                    </a:cubicBezTo>
                    <a:cubicBezTo>
                      <a:pt x="21" y="73"/>
                      <a:pt x="21" y="73"/>
                      <a:pt x="21" y="73"/>
                    </a:cubicBezTo>
                    <a:cubicBezTo>
                      <a:pt x="31" y="73"/>
                      <a:pt x="31" y="73"/>
                      <a:pt x="42" y="63"/>
                    </a:cubicBezTo>
                    <a:cubicBezTo>
                      <a:pt x="42" y="63"/>
                      <a:pt x="52" y="63"/>
                      <a:pt x="62" y="63"/>
                    </a:cubicBezTo>
                    <a:cubicBezTo>
                      <a:pt x="73" y="63"/>
                      <a:pt x="83" y="73"/>
                      <a:pt x="94" y="73"/>
                    </a:cubicBezTo>
                    <a:cubicBezTo>
                      <a:pt x="94" y="83"/>
                      <a:pt x="104" y="94"/>
                      <a:pt x="104" y="115"/>
                    </a:cubicBezTo>
                    <a:cubicBezTo>
                      <a:pt x="104" y="125"/>
                      <a:pt x="94" y="146"/>
                      <a:pt x="94" y="156"/>
                    </a:cubicBezTo>
                    <a:cubicBezTo>
                      <a:pt x="83" y="156"/>
                      <a:pt x="73" y="167"/>
                      <a:pt x="52" y="167"/>
                    </a:cubicBezTo>
                    <a:cubicBezTo>
                      <a:pt x="42" y="167"/>
                      <a:pt x="31" y="156"/>
                      <a:pt x="21" y="146"/>
                    </a:cubicBezTo>
                    <a:cubicBezTo>
                      <a:pt x="10" y="136"/>
                      <a:pt x="0" y="125"/>
                      <a:pt x="0" y="104"/>
                    </a:cubicBezTo>
                    <a:cubicBezTo>
                      <a:pt x="0" y="73"/>
                      <a:pt x="0" y="73"/>
                      <a:pt x="0" y="73"/>
                    </a:cubicBezTo>
                    <a:cubicBezTo>
                      <a:pt x="0" y="52"/>
                      <a:pt x="10" y="31"/>
                      <a:pt x="21" y="21"/>
                    </a:cubicBezTo>
                    <a:cubicBezTo>
                      <a:pt x="31" y="11"/>
                      <a:pt x="42" y="0"/>
                      <a:pt x="52" y="0"/>
                    </a:cubicBezTo>
                    <a:moveTo>
                      <a:pt x="52" y="83"/>
                    </a:moveTo>
                    <a:lnTo>
                      <a:pt x="52" y="83"/>
                    </a:lnTo>
                    <a:cubicBezTo>
                      <a:pt x="42" y="83"/>
                      <a:pt x="42" y="83"/>
                      <a:pt x="31" y="83"/>
                    </a:cubicBezTo>
                    <a:cubicBezTo>
                      <a:pt x="31" y="83"/>
                      <a:pt x="31" y="94"/>
                      <a:pt x="21" y="94"/>
                    </a:cubicBezTo>
                    <a:cubicBezTo>
                      <a:pt x="21" y="104"/>
                      <a:pt x="21" y="104"/>
                      <a:pt x="21" y="104"/>
                    </a:cubicBezTo>
                    <a:cubicBezTo>
                      <a:pt x="21" y="115"/>
                      <a:pt x="31" y="125"/>
                      <a:pt x="31" y="136"/>
                    </a:cubicBezTo>
                    <a:cubicBezTo>
                      <a:pt x="42" y="146"/>
                      <a:pt x="42" y="146"/>
                      <a:pt x="52" y="146"/>
                    </a:cubicBezTo>
                    <a:cubicBezTo>
                      <a:pt x="62" y="146"/>
                      <a:pt x="73" y="146"/>
                      <a:pt x="73" y="136"/>
                    </a:cubicBezTo>
                    <a:cubicBezTo>
                      <a:pt x="83" y="136"/>
                      <a:pt x="83" y="125"/>
                      <a:pt x="83" y="115"/>
                    </a:cubicBezTo>
                    <a:cubicBezTo>
                      <a:pt x="83" y="104"/>
                      <a:pt x="83" y="94"/>
                      <a:pt x="73" y="83"/>
                    </a:cubicBezTo>
                    <a:cubicBezTo>
                      <a:pt x="73" y="83"/>
                      <a:pt x="62" y="83"/>
                      <a:pt x="52" y="83"/>
                    </a:cubicBez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8" name="Google Shape;348;p37">
                <a:extLst>
                  <a:ext uri="{FF2B5EF4-FFF2-40B4-BE49-F238E27FC236}">
                    <a16:creationId xmlns:a16="http://schemas.microsoft.com/office/drawing/2014/main" id="{0E6BB483-16F2-7524-E3B1-86BB08F949D9}"/>
                  </a:ext>
                </a:extLst>
              </p:cNvPr>
              <p:cNvSpPr/>
              <p:nvPr/>
            </p:nvSpPr>
            <p:spPr>
              <a:xfrm>
                <a:off x="6138190" y="3492255"/>
                <a:ext cx="37440" cy="60120"/>
              </a:xfrm>
              <a:custGeom>
                <a:avLst/>
                <a:gdLst/>
                <a:ahLst/>
                <a:cxnLst/>
                <a:rect l="l" t="t" r="r" b="b"/>
                <a:pathLst>
                  <a:path w="104" h="167" extrusionOk="0">
                    <a:moveTo>
                      <a:pt x="104" y="42"/>
                    </a:moveTo>
                    <a:lnTo>
                      <a:pt x="104" y="42"/>
                    </a:lnTo>
                    <a:cubicBezTo>
                      <a:pt x="104" y="52"/>
                      <a:pt x="94" y="63"/>
                      <a:pt x="94" y="63"/>
                    </a:cubicBezTo>
                    <a:cubicBezTo>
                      <a:pt x="94" y="73"/>
                      <a:pt x="83" y="73"/>
                      <a:pt x="73" y="83"/>
                    </a:cubicBezTo>
                    <a:cubicBezTo>
                      <a:pt x="83" y="83"/>
                      <a:pt x="94" y="83"/>
                      <a:pt x="94" y="94"/>
                    </a:cubicBezTo>
                    <a:cubicBezTo>
                      <a:pt x="104" y="104"/>
                      <a:pt x="104" y="104"/>
                      <a:pt x="104" y="115"/>
                    </a:cubicBezTo>
                    <a:cubicBezTo>
                      <a:pt x="104" y="135"/>
                      <a:pt x="104" y="146"/>
                      <a:pt x="94" y="156"/>
                    </a:cubicBezTo>
                    <a:cubicBezTo>
                      <a:pt x="83" y="156"/>
                      <a:pt x="73" y="167"/>
                      <a:pt x="52" y="167"/>
                    </a:cubicBezTo>
                    <a:cubicBezTo>
                      <a:pt x="42" y="167"/>
                      <a:pt x="31" y="156"/>
                      <a:pt x="21" y="156"/>
                    </a:cubicBezTo>
                    <a:cubicBezTo>
                      <a:pt x="11" y="146"/>
                      <a:pt x="0" y="135"/>
                      <a:pt x="0" y="115"/>
                    </a:cubicBezTo>
                    <a:cubicBezTo>
                      <a:pt x="0" y="104"/>
                      <a:pt x="0" y="104"/>
                      <a:pt x="11" y="94"/>
                    </a:cubicBezTo>
                    <a:cubicBezTo>
                      <a:pt x="21" y="83"/>
                      <a:pt x="21" y="83"/>
                      <a:pt x="31" y="83"/>
                    </a:cubicBezTo>
                    <a:cubicBezTo>
                      <a:pt x="21" y="73"/>
                      <a:pt x="21" y="73"/>
                      <a:pt x="11" y="63"/>
                    </a:cubicBezTo>
                    <a:cubicBezTo>
                      <a:pt x="11" y="63"/>
                      <a:pt x="11" y="52"/>
                      <a:pt x="11" y="42"/>
                    </a:cubicBezTo>
                    <a:cubicBezTo>
                      <a:pt x="11" y="31"/>
                      <a:pt x="11" y="21"/>
                      <a:pt x="21" y="10"/>
                    </a:cubicBezTo>
                    <a:cubicBezTo>
                      <a:pt x="31" y="0"/>
                      <a:pt x="42" y="0"/>
                      <a:pt x="52" y="0"/>
                    </a:cubicBezTo>
                    <a:cubicBezTo>
                      <a:pt x="63" y="0"/>
                      <a:pt x="83" y="0"/>
                      <a:pt x="83" y="10"/>
                    </a:cubicBezTo>
                    <a:cubicBezTo>
                      <a:pt x="94" y="21"/>
                      <a:pt x="104" y="31"/>
                      <a:pt x="104" y="42"/>
                    </a:cubicBezTo>
                    <a:moveTo>
                      <a:pt x="83" y="115"/>
                    </a:moveTo>
                    <a:lnTo>
                      <a:pt x="83" y="115"/>
                    </a:lnTo>
                    <a:cubicBezTo>
                      <a:pt x="83" y="104"/>
                      <a:pt x="83" y="104"/>
                      <a:pt x="73" y="94"/>
                    </a:cubicBezTo>
                    <a:cubicBezTo>
                      <a:pt x="73" y="94"/>
                      <a:pt x="63" y="83"/>
                      <a:pt x="52" y="83"/>
                    </a:cubicBezTo>
                    <a:cubicBezTo>
                      <a:pt x="42" y="83"/>
                      <a:pt x="42" y="94"/>
                      <a:pt x="31" y="94"/>
                    </a:cubicBezTo>
                    <a:cubicBezTo>
                      <a:pt x="31" y="104"/>
                      <a:pt x="21" y="104"/>
                      <a:pt x="21" y="115"/>
                    </a:cubicBezTo>
                    <a:cubicBezTo>
                      <a:pt x="21" y="125"/>
                      <a:pt x="31" y="135"/>
                      <a:pt x="31" y="135"/>
                    </a:cubicBezTo>
                    <a:cubicBezTo>
                      <a:pt x="42" y="146"/>
                      <a:pt x="42" y="146"/>
                      <a:pt x="52" y="146"/>
                    </a:cubicBezTo>
                    <a:cubicBezTo>
                      <a:pt x="63" y="146"/>
                      <a:pt x="73" y="146"/>
                      <a:pt x="73" y="135"/>
                    </a:cubicBezTo>
                    <a:cubicBezTo>
                      <a:pt x="83" y="135"/>
                      <a:pt x="83" y="125"/>
                      <a:pt x="83" y="115"/>
                    </a:cubicBezTo>
                    <a:moveTo>
                      <a:pt x="83" y="42"/>
                    </a:moveTo>
                    <a:lnTo>
                      <a:pt x="83" y="42"/>
                    </a:lnTo>
                    <a:cubicBezTo>
                      <a:pt x="83" y="31"/>
                      <a:pt x="73" y="31"/>
                      <a:pt x="73" y="21"/>
                    </a:cubicBezTo>
                    <a:cubicBezTo>
                      <a:pt x="63" y="21"/>
                      <a:pt x="63" y="21"/>
                      <a:pt x="52" y="21"/>
                    </a:cubicBezTo>
                    <a:cubicBezTo>
                      <a:pt x="42" y="21"/>
                      <a:pt x="42" y="21"/>
                      <a:pt x="31" y="21"/>
                    </a:cubicBezTo>
                    <a:cubicBezTo>
                      <a:pt x="31" y="31"/>
                      <a:pt x="31" y="31"/>
                      <a:pt x="31" y="42"/>
                    </a:cubicBezTo>
                    <a:cubicBezTo>
                      <a:pt x="31" y="52"/>
                      <a:pt x="31" y="63"/>
                      <a:pt x="31" y="63"/>
                    </a:cubicBezTo>
                    <a:cubicBezTo>
                      <a:pt x="42" y="73"/>
                      <a:pt x="42" y="73"/>
                      <a:pt x="52" y="73"/>
                    </a:cubicBezTo>
                    <a:cubicBezTo>
                      <a:pt x="63" y="73"/>
                      <a:pt x="63" y="73"/>
                      <a:pt x="73" y="63"/>
                    </a:cubicBezTo>
                    <a:cubicBezTo>
                      <a:pt x="73" y="63"/>
                      <a:pt x="83" y="52"/>
                      <a:pt x="83" y="42"/>
                    </a:cubicBez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37">
                <a:extLst>
                  <a:ext uri="{FF2B5EF4-FFF2-40B4-BE49-F238E27FC236}">
                    <a16:creationId xmlns:a16="http://schemas.microsoft.com/office/drawing/2014/main" id="{A575B3D7-4EF2-1BC8-A79E-33EB19D54901}"/>
                  </a:ext>
                </a:extLst>
              </p:cNvPr>
              <p:cNvSpPr/>
              <p:nvPr/>
            </p:nvSpPr>
            <p:spPr>
              <a:xfrm>
                <a:off x="5857030" y="3458415"/>
                <a:ext cx="41040" cy="60120"/>
              </a:xfrm>
              <a:custGeom>
                <a:avLst/>
                <a:gdLst/>
                <a:ahLst/>
                <a:cxnLst/>
                <a:rect l="l" t="t" r="r" b="b"/>
                <a:pathLst>
                  <a:path w="114" h="167" extrusionOk="0">
                    <a:moveTo>
                      <a:pt x="94" y="104"/>
                    </a:moveTo>
                    <a:lnTo>
                      <a:pt x="114" y="104"/>
                    </a:lnTo>
                    <a:lnTo>
                      <a:pt x="114" y="125"/>
                    </a:lnTo>
                    <a:lnTo>
                      <a:pt x="94" y="125"/>
                    </a:lnTo>
                    <a:lnTo>
                      <a:pt x="94" y="167"/>
                    </a:lnTo>
                    <a:lnTo>
                      <a:pt x="73" y="167"/>
                    </a:lnTo>
                    <a:lnTo>
                      <a:pt x="73" y="125"/>
                    </a:lnTo>
                    <a:lnTo>
                      <a:pt x="0" y="125"/>
                    </a:lnTo>
                    <a:lnTo>
                      <a:pt x="0" y="115"/>
                    </a:lnTo>
                    <a:lnTo>
                      <a:pt x="73" y="0"/>
                    </a:lnTo>
                    <a:lnTo>
                      <a:pt x="94" y="0"/>
                    </a:lnTo>
                    <a:lnTo>
                      <a:pt x="94" y="104"/>
                    </a:lnTo>
                    <a:moveTo>
                      <a:pt x="21" y="104"/>
                    </a:moveTo>
                    <a:lnTo>
                      <a:pt x="73" y="104"/>
                    </a:lnTo>
                    <a:lnTo>
                      <a:pt x="73" y="32"/>
                    </a:lnTo>
                    <a:lnTo>
                      <a:pt x="73" y="32"/>
                    </a:lnTo>
                    <a:lnTo>
                      <a:pt x="62" y="42"/>
                    </a:lnTo>
                    <a:lnTo>
                      <a:pt x="21" y="104"/>
                    </a:ln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0" name="Google Shape;350;p37">
                <a:extLst>
                  <a:ext uri="{FF2B5EF4-FFF2-40B4-BE49-F238E27FC236}">
                    <a16:creationId xmlns:a16="http://schemas.microsoft.com/office/drawing/2014/main" id="{B0CDB1AC-F216-4584-F79E-65C48E7CDFD7}"/>
                  </a:ext>
                </a:extLst>
              </p:cNvPr>
              <p:cNvSpPr/>
              <p:nvPr/>
            </p:nvSpPr>
            <p:spPr>
              <a:xfrm>
                <a:off x="5580910" y="3648495"/>
                <a:ext cx="208440" cy="297360"/>
              </a:xfrm>
              <a:custGeom>
                <a:avLst/>
                <a:gdLst/>
                <a:ahLst/>
                <a:cxnLst/>
                <a:rect l="l" t="t" r="r" b="b"/>
                <a:pathLst>
                  <a:path w="579" h="826" extrusionOk="0">
                    <a:moveTo>
                      <a:pt x="579" y="826"/>
                    </a:moveTo>
                    <a:lnTo>
                      <a:pt x="579" y="826"/>
                    </a:lnTo>
                    <a:cubicBezTo>
                      <a:pt x="59" y="14"/>
                      <a:pt x="59" y="14"/>
                      <a:pt x="59" y="14"/>
                    </a:cubicBezTo>
                    <a:cubicBezTo>
                      <a:pt x="48" y="4"/>
                      <a:pt x="27" y="-7"/>
                      <a:pt x="17" y="4"/>
                    </a:cubicBezTo>
                    <a:cubicBezTo>
                      <a:pt x="-4" y="14"/>
                      <a:pt x="-4" y="35"/>
                      <a:pt x="6" y="56"/>
                    </a:cubicBezTo>
                    <a:cubicBezTo>
                      <a:pt x="496" y="826"/>
                      <a:pt x="496" y="826"/>
                      <a:pt x="496" y="826"/>
                    </a:cubicBezTo>
                    <a:cubicBezTo>
                      <a:pt x="527" y="826"/>
                      <a:pt x="559" y="826"/>
                      <a:pt x="579" y="82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1" name="Google Shape;351;p37">
                <a:extLst>
                  <a:ext uri="{FF2B5EF4-FFF2-40B4-BE49-F238E27FC236}">
                    <a16:creationId xmlns:a16="http://schemas.microsoft.com/office/drawing/2014/main" id="{40E33A45-F8D6-BE0E-C2F5-0ECAEBA14DC1}"/>
                  </a:ext>
                </a:extLst>
              </p:cNvPr>
              <p:cNvSpPr/>
              <p:nvPr/>
            </p:nvSpPr>
            <p:spPr>
              <a:xfrm>
                <a:off x="5830750" y="4013535"/>
                <a:ext cx="105120" cy="101160"/>
              </a:xfrm>
              <a:custGeom>
                <a:avLst/>
                <a:gdLst/>
                <a:ahLst/>
                <a:cxnLst/>
                <a:rect l="l" t="t" r="r" b="b"/>
                <a:pathLst>
                  <a:path w="292" h="281" extrusionOk="0">
                    <a:moveTo>
                      <a:pt x="292" y="135"/>
                    </a:moveTo>
                    <a:lnTo>
                      <a:pt x="292" y="135"/>
                    </a:lnTo>
                    <a:cubicBezTo>
                      <a:pt x="292" y="219"/>
                      <a:pt x="219" y="281"/>
                      <a:pt x="146" y="281"/>
                    </a:cubicBezTo>
                    <a:cubicBezTo>
                      <a:pt x="62" y="281"/>
                      <a:pt x="0" y="219"/>
                      <a:pt x="0" y="135"/>
                    </a:cubicBezTo>
                    <a:cubicBezTo>
                      <a:pt x="0" y="62"/>
                      <a:pt x="62" y="0"/>
                      <a:pt x="146" y="0"/>
                    </a:cubicBezTo>
                    <a:cubicBezTo>
                      <a:pt x="219" y="0"/>
                      <a:pt x="292" y="62"/>
                      <a:pt x="292" y="13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7">
                <a:extLst>
                  <a:ext uri="{FF2B5EF4-FFF2-40B4-BE49-F238E27FC236}">
                    <a16:creationId xmlns:a16="http://schemas.microsoft.com/office/drawing/2014/main" id="{6BE340CB-B4B1-AD73-D772-7EBCBA162B1C}"/>
                  </a:ext>
                </a:extLst>
              </p:cNvPr>
              <p:cNvSpPr/>
              <p:nvPr/>
            </p:nvSpPr>
            <p:spPr>
              <a:xfrm>
                <a:off x="5853070" y="4032255"/>
                <a:ext cx="56520" cy="63720"/>
              </a:xfrm>
              <a:custGeom>
                <a:avLst/>
                <a:gdLst/>
                <a:ahLst/>
                <a:cxnLst/>
                <a:rect l="l" t="t" r="r" b="b"/>
                <a:pathLst>
                  <a:path w="157" h="177" extrusionOk="0">
                    <a:moveTo>
                      <a:pt x="94" y="73"/>
                    </a:moveTo>
                    <a:lnTo>
                      <a:pt x="157" y="73"/>
                    </a:lnTo>
                    <a:lnTo>
                      <a:pt x="157" y="104"/>
                    </a:lnTo>
                    <a:lnTo>
                      <a:pt x="94" y="104"/>
                    </a:lnTo>
                    <a:lnTo>
                      <a:pt x="94" y="177"/>
                    </a:lnTo>
                    <a:lnTo>
                      <a:pt x="63" y="177"/>
                    </a:lnTo>
                    <a:lnTo>
                      <a:pt x="63" y="104"/>
                    </a:lnTo>
                    <a:lnTo>
                      <a:pt x="0" y="104"/>
                    </a:lnTo>
                    <a:lnTo>
                      <a:pt x="0" y="73"/>
                    </a:lnTo>
                    <a:lnTo>
                      <a:pt x="63" y="73"/>
                    </a:lnTo>
                    <a:lnTo>
                      <a:pt x="63" y="0"/>
                    </a:lnTo>
                    <a:lnTo>
                      <a:pt x="94" y="0"/>
                    </a:lnTo>
                    <a:lnTo>
                      <a:pt x="94" y="73"/>
                    </a:lnTo>
                    <a:close/>
                  </a:path>
                </a:pathLst>
              </a:custGeom>
              <a:solidFill>
                <a:schemeClr val="lt2"/>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3" name="Hình chữ nhật: Góc Tròn 2">
            <a:extLst>
              <a:ext uri="{FF2B5EF4-FFF2-40B4-BE49-F238E27FC236}">
                <a16:creationId xmlns:a16="http://schemas.microsoft.com/office/drawing/2014/main" id="{A159483D-CA8E-A8E9-A5B3-D3FB3D6F8A2D}"/>
              </a:ext>
            </a:extLst>
          </p:cNvPr>
          <p:cNvSpPr/>
          <p:nvPr/>
        </p:nvSpPr>
        <p:spPr>
          <a:xfrm>
            <a:off x="6051701" y="1492671"/>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rPr>
              <a:t>Phép nhân</a:t>
            </a:r>
          </a:p>
        </p:txBody>
      </p:sp>
      <p:sp>
        <p:nvSpPr>
          <p:cNvPr id="4" name="Hình chữ nhật: Góc Tròn 3">
            <a:extLst>
              <a:ext uri="{FF2B5EF4-FFF2-40B4-BE49-F238E27FC236}">
                <a16:creationId xmlns:a16="http://schemas.microsoft.com/office/drawing/2014/main" id="{C1BFCEF5-A8B9-9D1C-8C27-AAF6623A9150}"/>
              </a:ext>
            </a:extLst>
          </p:cNvPr>
          <p:cNvSpPr/>
          <p:nvPr/>
        </p:nvSpPr>
        <p:spPr>
          <a:xfrm>
            <a:off x="670978" y="1579076"/>
            <a:ext cx="4342457" cy="10427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0" i="0">
                <a:solidFill>
                  <a:schemeClr val="tx1"/>
                </a:solidFill>
                <a:effectLst/>
                <a:latin typeface="Fira Sans" panose="020B0503050000020004" pitchFamily="34" charset="0"/>
              </a:rPr>
              <a:t>Chức năng chính của phép nhân ma trận là tính tổ hợp tuyến tính của các phần tử trong hai ma trận để tạo ra ma trận kết quả</a:t>
            </a:r>
            <a:endParaRPr lang="vi-VN" sz="1600" dirty="0">
              <a:solidFill>
                <a:schemeClr val="tx1"/>
              </a:solidFill>
              <a:latin typeface="Fira Sans" panose="020B0503050000020004" pitchFamily="34" charset="0"/>
              <a:cs typeface="Arial"/>
            </a:endParaRPr>
          </a:p>
        </p:txBody>
      </p:sp>
      <p:sp>
        <p:nvSpPr>
          <p:cNvPr id="7" name="Hình chữ nhật: Góc Tròn 6">
            <a:extLst>
              <a:ext uri="{FF2B5EF4-FFF2-40B4-BE49-F238E27FC236}">
                <a16:creationId xmlns:a16="http://schemas.microsoft.com/office/drawing/2014/main" id="{02A5784E-44E4-39EE-370E-E4DA90585166}"/>
              </a:ext>
            </a:extLst>
          </p:cNvPr>
          <p:cNvSpPr/>
          <p:nvPr/>
        </p:nvSpPr>
        <p:spPr>
          <a:xfrm>
            <a:off x="931293" y="3092381"/>
            <a:ext cx="4082142" cy="562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chemeClr val="tx1"/>
                </a:solidFill>
                <a:latin typeface="Fira Sans" panose="020B0503050000020004" pitchFamily="34" charset="0"/>
                <a:ea typeface="+mn-lt"/>
                <a:cs typeface="Arial"/>
              </a:rPr>
              <a:t>Áp </a:t>
            </a:r>
            <a:r>
              <a:rPr lang="vi-VN" sz="1600">
                <a:solidFill>
                  <a:schemeClr val="tx1"/>
                </a:solidFill>
                <a:latin typeface="Fira Sans" panose="020B0503050000020004" pitchFamily="34" charset="0"/>
                <a:ea typeface="+mn-lt"/>
                <a:cs typeface="Arial"/>
              </a:rPr>
              <a:t>dụng cho</a:t>
            </a:r>
            <a:r>
              <a:rPr lang="en-US" sz="1600">
                <a:solidFill>
                  <a:schemeClr val="tx1"/>
                </a:solidFill>
                <a:latin typeface="Fira Sans" panose="020B0503050000020004" pitchFamily="34" charset="0"/>
                <a:ea typeface="+mn-lt"/>
                <a:cs typeface="Arial"/>
              </a:rPr>
              <a:t> ma trận 1x1 tới 9x9</a:t>
            </a:r>
            <a:endParaRPr lang="vi-VN" sz="1600" dirty="0">
              <a:solidFill>
                <a:schemeClr val="tx1"/>
              </a:solidFill>
              <a:latin typeface="Fira Sans" panose="020B0503050000020004" pitchFamily="34" charset="0"/>
            </a:endParaRPr>
          </a:p>
        </p:txBody>
      </p:sp>
      <p:sp>
        <p:nvSpPr>
          <p:cNvPr id="2" name="Hình chữ nhật: Góc Tròn 2">
            <a:extLst>
              <a:ext uri="{FF2B5EF4-FFF2-40B4-BE49-F238E27FC236}">
                <a16:creationId xmlns:a16="http://schemas.microsoft.com/office/drawing/2014/main" id="{2195CEEE-066B-932C-E0A7-FDF176A32CFB}"/>
              </a:ext>
            </a:extLst>
          </p:cNvPr>
          <p:cNvSpPr/>
          <p:nvPr/>
        </p:nvSpPr>
        <p:spPr>
          <a:xfrm>
            <a:off x="9332651" y="2677689"/>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chemeClr val="tx1"/>
                </a:solidFill>
                <a:latin typeface="Fira Sans"/>
              </a:rPr>
              <a:t>Phép nghịch đảo</a:t>
            </a:r>
          </a:p>
        </p:txBody>
      </p:sp>
      <p:sp>
        <p:nvSpPr>
          <p:cNvPr id="5" name="Hình chữ nhật: Góc Tròn 3">
            <a:extLst>
              <a:ext uri="{FF2B5EF4-FFF2-40B4-BE49-F238E27FC236}">
                <a16:creationId xmlns:a16="http://schemas.microsoft.com/office/drawing/2014/main" id="{A4C206F1-1133-FDA6-45FF-9C9C3BD23120}"/>
              </a:ext>
            </a:extLst>
          </p:cNvPr>
          <p:cNvSpPr/>
          <p:nvPr/>
        </p:nvSpPr>
        <p:spPr>
          <a:xfrm>
            <a:off x="12222772" y="1545011"/>
            <a:ext cx="4082142" cy="11835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b="0" i="0">
                <a:solidFill>
                  <a:schemeClr val="tx1"/>
                </a:solidFill>
                <a:effectLst/>
                <a:latin typeface="Fira Sans" panose="020B0503050000020004" pitchFamily="34" charset="0"/>
              </a:rPr>
              <a:t>Chức năng chính của phép nghịch đảo ma trận là tạo ra ma trận mới sao cho tích của ma trận ban đầu và ma trận nghịch đảo là ma trận đơn vị</a:t>
            </a:r>
            <a:endParaRPr lang="vi-VN" sz="1600" dirty="0">
              <a:solidFill>
                <a:schemeClr val="tx1"/>
              </a:solidFill>
              <a:latin typeface="Fira Sans" panose="020B0503050000020004" pitchFamily="34" charset="0"/>
              <a:cs typeface="Arial"/>
            </a:endParaRPr>
          </a:p>
        </p:txBody>
      </p:sp>
      <p:sp>
        <p:nvSpPr>
          <p:cNvPr id="6" name="Hình chữ nhật: Góc Tròn 6">
            <a:extLst>
              <a:ext uri="{FF2B5EF4-FFF2-40B4-BE49-F238E27FC236}">
                <a16:creationId xmlns:a16="http://schemas.microsoft.com/office/drawing/2014/main" id="{07241CF3-C7F6-81DD-E09D-86593B7F4593}"/>
              </a:ext>
            </a:extLst>
          </p:cNvPr>
          <p:cNvSpPr/>
          <p:nvPr/>
        </p:nvSpPr>
        <p:spPr>
          <a:xfrm>
            <a:off x="12222772" y="3467383"/>
            <a:ext cx="4362601" cy="5624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tx1"/>
                </a:solidFill>
                <a:latin typeface="Fira Sans" panose="020B0503050000020004" pitchFamily="34" charset="0"/>
                <a:ea typeface="+mn-lt"/>
                <a:cs typeface="Arial"/>
              </a:rPr>
              <a:t>Chỉ áp dụng với các ma trận có nghịch đảo</a:t>
            </a:r>
            <a:endParaRPr lang="vi-VN" sz="1600" dirty="0">
              <a:solidFill>
                <a:schemeClr val="tx1"/>
              </a:solidFill>
              <a:latin typeface="Fira Sans" panose="020B0503050000020004" pitchFamily="34" charset="0"/>
              <a:cs typeface="Arial"/>
            </a:endParaRPr>
          </a:p>
        </p:txBody>
      </p:sp>
      <p:pic>
        <p:nvPicPr>
          <p:cNvPr id="9" name="Picture 8">
            <a:extLst>
              <a:ext uri="{FF2B5EF4-FFF2-40B4-BE49-F238E27FC236}">
                <a16:creationId xmlns:a16="http://schemas.microsoft.com/office/drawing/2014/main" id="{EF64A1E7-8314-AA6E-EA26-E0A2F1A91209}"/>
              </a:ext>
            </a:extLst>
          </p:cNvPr>
          <p:cNvPicPr>
            <a:picLocks noChangeAspect="1"/>
          </p:cNvPicPr>
          <p:nvPr/>
        </p:nvPicPr>
        <p:blipFill>
          <a:blip r:embed="rId3"/>
          <a:stretch>
            <a:fillRect/>
          </a:stretch>
        </p:blipFill>
        <p:spPr>
          <a:xfrm>
            <a:off x="6443422" y="2215634"/>
            <a:ext cx="1626281" cy="2888275"/>
          </a:xfrm>
          <a:prstGeom prst="rect">
            <a:avLst/>
          </a:prstGeom>
        </p:spPr>
      </p:pic>
    </p:spTree>
    <p:extLst>
      <p:ext uri="{BB962C8B-B14F-4D97-AF65-F5344CB8AC3E}">
        <p14:creationId xmlns:p14="http://schemas.microsoft.com/office/powerpoint/2010/main" val="595576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72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72000">
                                          <p:cBhvr additive="base">
                                            <p:cTn id="7" dur="1250" fill="hold"/>
                                            <p:tgtEl>
                                              <p:spTgt spid="9"/>
                                            </p:tgtEl>
                                            <p:attrNameLst>
                                              <p:attrName>ppt_x</p:attrName>
                                            </p:attrNameLst>
                                          </p:cBhvr>
                                          <p:tavLst>
                                            <p:tav tm="0">
                                              <p:val>
                                                <p:strVal val="#ppt_x"/>
                                              </p:val>
                                            </p:tav>
                                            <p:tav tm="100000">
                                              <p:val>
                                                <p:strVal val="#ppt_x"/>
                                              </p:val>
                                            </p:tav>
                                          </p:tavLst>
                                        </p:anim>
                                        <p:anim calcmode="lin" valueType="num" p14:bounceEnd="72000">
                                          <p:cBhvr additive="base">
                                            <p:cTn id="8" dur="1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p:nvPr/>
        </p:nvSpPr>
        <p:spPr>
          <a:xfrm>
            <a:off x="5996735" y="463278"/>
            <a:ext cx="2383800" cy="2383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8" name="Google Shape;298;p35"/>
          <p:cNvSpPr/>
          <p:nvPr/>
        </p:nvSpPr>
        <p:spPr>
          <a:xfrm>
            <a:off x="5297987" y="3788748"/>
            <a:ext cx="1687500" cy="1687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9" name="Google Shape;299;p35"/>
          <p:cNvSpPr txBox="1">
            <a:spLocks noGrp="1"/>
          </p:cNvSpPr>
          <p:nvPr>
            <p:ph type="title"/>
          </p:nvPr>
        </p:nvSpPr>
        <p:spPr>
          <a:xfrm>
            <a:off x="701346" y="2181602"/>
            <a:ext cx="5760776" cy="1687499"/>
          </a:xfrm>
          <a:prstGeom prst="rect">
            <a:avLst/>
          </a:prstGeom>
        </p:spPr>
        <p:txBody>
          <a:bodyPr spcFirstLastPara="1" wrap="square" lIns="91425" tIns="91425" rIns="91425" bIns="91425" anchor="b" anchorCtr="0">
            <a:noAutofit/>
          </a:bodyPr>
          <a:lstStyle/>
          <a:p>
            <a:r>
              <a:rPr lang="en"/>
              <a:t>Kiểm thử và đánh giá</a:t>
            </a:r>
            <a:endParaRPr lang="en" dirty="0" err="1"/>
          </a:p>
        </p:txBody>
      </p:sp>
      <p:sp>
        <p:nvSpPr>
          <p:cNvPr id="300" name="Google Shape;300;p35"/>
          <p:cNvSpPr txBox="1">
            <a:spLocks noGrp="1"/>
          </p:cNvSpPr>
          <p:nvPr>
            <p:ph type="title" idx="2"/>
          </p:nvPr>
        </p:nvSpPr>
        <p:spPr>
          <a:xfrm>
            <a:off x="762719" y="1821293"/>
            <a:ext cx="1245000" cy="9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dirty="0"/>
          </a:p>
        </p:txBody>
      </p:sp>
      <p:grpSp>
        <p:nvGrpSpPr>
          <p:cNvPr id="302" name="Google Shape;302;p35"/>
          <p:cNvGrpSpPr/>
          <p:nvPr/>
        </p:nvGrpSpPr>
        <p:grpSpPr>
          <a:xfrm rot="1189666">
            <a:off x="6659968" y="1133656"/>
            <a:ext cx="1059574" cy="1042755"/>
            <a:chOff x="5604200" y="1429035"/>
            <a:chExt cx="952560" cy="937440"/>
          </a:xfrm>
        </p:grpSpPr>
        <p:sp>
          <p:nvSpPr>
            <p:cNvPr id="303" name="Google Shape;303;p35"/>
            <p:cNvSpPr/>
            <p:nvPr/>
          </p:nvSpPr>
          <p:spPr>
            <a:xfrm>
              <a:off x="5604200" y="1429035"/>
              <a:ext cx="952560" cy="937440"/>
            </a:xfrm>
            <a:custGeom>
              <a:avLst/>
              <a:gdLst/>
              <a:ahLst/>
              <a:cxnLst/>
              <a:rect l="l" t="t" r="r" b="b"/>
              <a:pathLst>
                <a:path w="2646" h="2604" extrusionOk="0">
                  <a:moveTo>
                    <a:pt x="2573" y="0"/>
                  </a:moveTo>
                  <a:lnTo>
                    <a:pt x="2573" y="0"/>
                  </a:lnTo>
                  <a:cubicBezTo>
                    <a:pt x="73" y="0"/>
                    <a:pt x="73" y="0"/>
                    <a:pt x="73" y="0"/>
                  </a:cubicBezTo>
                  <a:cubicBezTo>
                    <a:pt x="31" y="0"/>
                    <a:pt x="0" y="31"/>
                    <a:pt x="0" y="73"/>
                  </a:cubicBezTo>
                  <a:cubicBezTo>
                    <a:pt x="0" y="2531"/>
                    <a:pt x="0" y="2531"/>
                    <a:pt x="0" y="2531"/>
                  </a:cubicBezTo>
                  <a:cubicBezTo>
                    <a:pt x="0" y="2573"/>
                    <a:pt x="31" y="2604"/>
                    <a:pt x="73" y="2604"/>
                  </a:cubicBezTo>
                  <a:cubicBezTo>
                    <a:pt x="604" y="2604"/>
                    <a:pt x="604" y="2604"/>
                    <a:pt x="604" y="2604"/>
                  </a:cubicBezTo>
                  <a:cubicBezTo>
                    <a:pt x="646" y="2604"/>
                    <a:pt x="677" y="2573"/>
                    <a:pt x="677" y="2531"/>
                  </a:cubicBezTo>
                  <a:cubicBezTo>
                    <a:pt x="677" y="2490"/>
                    <a:pt x="646" y="2458"/>
                    <a:pt x="604" y="2458"/>
                  </a:cubicBezTo>
                  <a:cubicBezTo>
                    <a:pt x="135" y="2458"/>
                    <a:pt x="135" y="2458"/>
                    <a:pt x="135" y="2458"/>
                  </a:cubicBezTo>
                  <a:cubicBezTo>
                    <a:pt x="135" y="146"/>
                    <a:pt x="135" y="146"/>
                    <a:pt x="135" y="146"/>
                  </a:cubicBezTo>
                  <a:cubicBezTo>
                    <a:pt x="2511" y="146"/>
                    <a:pt x="2511" y="146"/>
                    <a:pt x="2511" y="146"/>
                  </a:cubicBezTo>
                  <a:cubicBezTo>
                    <a:pt x="2511" y="2302"/>
                    <a:pt x="2511" y="2302"/>
                    <a:pt x="2511" y="2302"/>
                  </a:cubicBezTo>
                  <a:cubicBezTo>
                    <a:pt x="2146" y="1771"/>
                    <a:pt x="2146" y="1771"/>
                    <a:pt x="2146" y="1771"/>
                  </a:cubicBezTo>
                  <a:cubicBezTo>
                    <a:pt x="2125" y="1750"/>
                    <a:pt x="2104" y="1740"/>
                    <a:pt x="2083" y="1740"/>
                  </a:cubicBezTo>
                  <a:cubicBezTo>
                    <a:pt x="2063" y="1740"/>
                    <a:pt x="2031" y="1761"/>
                    <a:pt x="2021" y="1781"/>
                  </a:cubicBezTo>
                  <a:cubicBezTo>
                    <a:pt x="1667" y="2458"/>
                    <a:pt x="1667" y="2458"/>
                    <a:pt x="1667" y="2458"/>
                  </a:cubicBezTo>
                  <a:cubicBezTo>
                    <a:pt x="1406" y="2458"/>
                    <a:pt x="1406" y="2458"/>
                    <a:pt x="1406" y="2458"/>
                  </a:cubicBezTo>
                  <a:cubicBezTo>
                    <a:pt x="1406" y="1948"/>
                    <a:pt x="1406" y="1948"/>
                    <a:pt x="1406" y="1948"/>
                  </a:cubicBezTo>
                  <a:cubicBezTo>
                    <a:pt x="1406" y="1938"/>
                    <a:pt x="1406" y="1938"/>
                    <a:pt x="1406" y="1938"/>
                  </a:cubicBezTo>
                  <a:cubicBezTo>
                    <a:pt x="1688" y="1906"/>
                    <a:pt x="1906" y="1698"/>
                    <a:pt x="1906" y="1438"/>
                  </a:cubicBezTo>
                  <a:cubicBezTo>
                    <a:pt x="1906" y="1167"/>
                    <a:pt x="1906" y="938"/>
                    <a:pt x="1906" y="938"/>
                  </a:cubicBezTo>
                  <a:cubicBezTo>
                    <a:pt x="1688" y="938"/>
                    <a:pt x="1688" y="938"/>
                    <a:pt x="1688" y="938"/>
                  </a:cubicBezTo>
                  <a:cubicBezTo>
                    <a:pt x="1688" y="365"/>
                    <a:pt x="1688" y="365"/>
                    <a:pt x="1688" y="365"/>
                  </a:cubicBezTo>
                  <a:cubicBezTo>
                    <a:pt x="1542" y="365"/>
                    <a:pt x="1542" y="365"/>
                    <a:pt x="1542" y="365"/>
                  </a:cubicBezTo>
                  <a:cubicBezTo>
                    <a:pt x="1542" y="938"/>
                    <a:pt x="1542" y="938"/>
                    <a:pt x="1542" y="938"/>
                  </a:cubicBezTo>
                  <a:cubicBezTo>
                    <a:pt x="1333" y="938"/>
                    <a:pt x="1333" y="938"/>
                    <a:pt x="1333" y="938"/>
                  </a:cubicBezTo>
                  <a:cubicBezTo>
                    <a:pt x="1125" y="938"/>
                    <a:pt x="1125" y="938"/>
                    <a:pt x="1125" y="938"/>
                  </a:cubicBezTo>
                  <a:cubicBezTo>
                    <a:pt x="1125" y="365"/>
                    <a:pt x="1125" y="365"/>
                    <a:pt x="1125" y="365"/>
                  </a:cubicBezTo>
                  <a:cubicBezTo>
                    <a:pt x="979" y="365"/>
                    <a:pt x="979" y="365"/>
                    <a:pt x="979" y="365"/>
                  </a:cubicBezTo>
                  <a:cubicBezTo>
                    <a:pt x="979" y="938"/>
                    <a:pt x="979" y="938"/>
                    <a:pt x="979" y="938"/>
                  </a:cubicBezTo>
                  <a:cubicBezTo>
                    <a:pt x="761" y="938"/>
                    <a:pt x="761" y="938"/>
                    <a:pt x="761" y="938"/>
                  </a:cubicBezTo>
                  <a:cubicBezTo>
                    <a:pt x="761" y="1438"/>
                    <a:pt x="761" y="1438"/>
                    <a:pt x="761" y="1438"/>
                  </a:cubicBezTo>
                  <a:cubicBezTo>
                    <a:pt x="761" y="1698"/>
                    <a:pt x="979" y="1906"/>
                    <a:pt x="1261" y="1938"/>
                  </a:cubicBezTo>
                  <a:lnTo>
                    <a:pt x="1261" y="1948"/>
                  </a:lnTo>
                  <a:cubicBezTo>
                    <a:pt x="1261" y="2531"/>
                    <a:pt x="1261" y="2531"/>
                    <a:pt x="1261" y="2531"/>
                  </a:cubicBezTo>
                  <a:cubicBezTo>
                    <a:pt x="1261" y="2573"/>
                    <a:pt x="1292" y="2604"/>
                    <a:pt x="1333" y="2604"/>
                  </a:cubicBezTo>
                  <a:cubicBezTo>
                    <a:pt x="1708" y="2604"/>
                    <a:pt x="1708" y="2604"/>
                    <a:pt x="1708" y="2604"/>
                  </a:cubicBezTo>
                  <a:cubicBezTo>
                    <a:pt x="1740" y="2604"/>
                    <a:pt x="1761" y="2583"/>
                    <a:pt x="1771" y="2563"/>
                  </a:cubicBezTo>
                  <a:cubicBezTo>
                    <a:pt x="2094" y="1948"/>
                    <a:pt x="2094" y="1948"/>
                    <a:pt x="2094" y="1948"/>
                  </a:cubicBezTo>
                  <a:cubicBezTo>
                    <a:pt x="2521" y="2573"/>
                    <a:pt x="2521" y="2573"/>
                    <a:pt x="2521" y="2573"/>
                  </a:cubicBezTo>
                  <a:cubicBezTo>
                    <a:pt x="2531" y="2594"/>
                    <a:pt x="2552" y="2604"/>
                    <a:pt x="2573" y="2604"/>
                  </a:cubicBezTo>
                  <a:cubicBezTo>
                    <a:pt x="2583" y="2604"/>
                    <a:pt x="2594" y="2604"/>
                    <a:pt x="2594" y="2594"/>
                  </a:cubicBezTo>
                  <a:cubicBezTo>
                    <a:pt x="2625" y="2594"/>
                    <a:pt x="2646" y="2563"/>
                    <a:pt x="2646" y="2531"/>
                  </a:cubicBezTo>
                  <a:cubicBezTo>
                    <a:pt x="2646" y="73"/>
                    <a:pt x="2646" y="73"/>
                    <a:pt x="2646" y="73"/>
                  </a:cubicBezTo>
                  <a:cubicBezTo>
                    <a:pt x="2646" y="31"/>
                    <a:pt x="2615" y="0"/>
                    <a:pt x="2573"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5"/>
            <p:cNvSpPr/>
            <p:nvPr/>
          </p:nvSpPr>
          <p:spPr>
            <a:xfrm>
              <a:off x="5604200" y="1430835"/>
              <a:ext cx="952560" cy="933840"/>
            </a:xfrm>
            <a:custGeom>
              <a:avLst/>
              <a:gdLst/>
              <a:ahLst/>
              <a:cxnLst/>
              <a:rect l="l" t="t" r="r" b="b"/>
              <a:pathLst>
                <a:path w="2646" h="2594" extrusionOk="0">
                  <a:moveTo>
                    <a:pt x="2573" y="2594"/>
                  </a:moveTo>
                  <a:lnTo>
                    <a:pt x="2573" y="2594"/>
                  </a:lnTo>
                  <a:cubicBezTo>
                    <a:pt x="2552" y="2594"/>
                    <a:pt x="2531" y="2583"/>
                    <a:pt x="2521" y="2573"/>
                  </a:cubicBezTo>
                  <a:cubicBezTo>
                    <a:pt x="2094" y="1937"/>
                    <a:pt x="2094" y="1937"/>
                    <a:pt x="2094" y="1937"/>
                  </a:cubicBezTo>
                  <a:cubicBezTo>
                    <a:pt x="1771" y="2562"/>
                    <a:pt x="1771" y="2562"/>
                    <a:pt x="1771" y="2562"/>
                  </a:cubicBezTo>
                  <a:cubicBezTo>
                    <a:pt x="1761" y="2583"/>
                    <a:pt x="1740" y="2594"/>
                    <a:pt x="1708" y="2594"/>
                  </a:cubicBezTo>
                  <a:cubicBezTo>
                    <a:pt x="1333" y="2594"/>
                    <a:pt x="1333" y="2594"/>
                    <a:pt x="1333" y="2594"/>
                  </a:cubicBezTo>
                  <a:cubicBezTo>
                    <a:pt x="1292" y="2594"/>
                    <a:pt x="1261" y="2573"/>
                    <a:pt x="1261" y="2531"/>
                  </a:cubicBezTo>
                  <a:cubicBezTo>
                    <a:pt x="1261" y="1937"/>
                    <a:pt x="1261" y="1937"/>
                    <a:pt x="1261" y="1937"/>
                  </a:cubicBezTo>
                  <a:cubicBezTo>
                    <a:pt x="1261" y="1906"/>
                    <a:pt x="1292" y="1875"/>
                    <a:pt x="1333" y="1875"/>
                  </a:cubicBezTo>
                  <a:cubicBezTo>
                    <a:pt x="1375" y="1875"/>
                    <a:pt x="1406" y="1906"/>
                    <a:pt x="1406" y="1937"/>
                  </a:cubicBezTo>
                  <a:cubicBezTo>
                    <a:pt x="1406" y="2458"/>
                    <a:pt x="1406" y="2458"/>
                    <a:pt x="1406" y="2458"/>
                  </a:cubicBezTo>
                  <a:cubicBezTo>
                    <a:pt x="1667" y="2458"/>
                    <a:pt x="1667" y="2458"/>
                    <a:pt x="1667" y="2458"/>
                  </a:cubicBezTo>
                  <a:cubicBezTo>
                    <a:pt x="2021" y="1771"/>
                    <a:pt x="2021" y="1771"/>
                    <a:pt x="2021" y="1771"/>
                  </a:cubicBezTo>
                  <a:cubicBezTo>
                    <a:pt x="2031" y="1750"/>
                    <a:pt x="2063" y="1739"/>
                    <a:pt x="2083" y="1739"/>
                  </a:cubicBezTo>
                  <a:cubicBezTo>
                    <a:pt x="2104" y="1739"/>
                    <a:pt x="2125" y="1750"/>
                    <a:pt x="2146" y="1771"/>
                  </a:cubicBezTo>
                  <a:cubicBezTo>
                    <a:pt x="2511" y="2302"/>
                    <a:pt x="2511" y="2302"/>
                    <a:pt x="2511" y="2302"/>
                  </a:cubicBezTo>
                  <a:cubicBezTo>
                    <a:pt x="2511" y="146"/>
                    <a:pt x="2511" y="146"/>
                    <a:pt x="2511" y="146"/>
                  </a:cubicBezTo>
                  <a:cubicBezTo>
                    <a:pt x="135" y="146"/>
                    <a:pt x="135" y="146"/>
                    <a:pt x="135" y="146"/>
                  </a:cubicBezTo>
                  <a:cubicBezTo>
                    <a:pt x="135" y="2458"/>
                    <a:pt x="135" y="2458"/>
                    <a:pt x="135" y="2458"/>
                  </a:cubicBezTo>
                  <a:cubicBezTo>
                    <a:pt x="604" y="2458"/>
                    <a:pt x="604" y="2458"/>
                    <a:pt x="604" y="2458"/>
                  </a:cubicBezTo>
                  <a:cubicBezTo>
                    <a:pt x="646" y="2458"/>
                    <a:pt x="677" y="2490"/>
                    <a:pt x="677" y="2531"/>
                  </a:cubicBezTo>
                  <a:cubicBezTo>
                    <a:pt x="677" y="2573"/>
                    <a:pt x="646" y="2594"/>
                    <a:pt x="604" y="2594"/>
                  </a:cubicBezTo>
                  <a:cubicBezTo>
                    <a:pt x="73" y="2594"/>
                    <a:pt x="73" y="2594"/>
                    <a:pt x="73" y="2594"/>
                  </a:cubicBezTo>
                  <a:cubicBezTo>
                    <a:pt x="31" y="2594"/>
                    <a:pt x="0" y="2573"/>
                    <a:pt x="0" y="2531"/>
                  </a:cubicBezTo>
                  <a:cubicBezTo>
                    <a:pt x="0" y="73"/>
                    <a:pt x="0" y="73"/>
                    <a:pt x="0" y="73"/>
                  </a:cubicBezTo>
                  <a:cubicBezTo>
                    <a:pt x="0" y="31"/>
                    <a:pt x="31" y="0"/>
                    <a:pt x="73" y="0"/>
                  </a:cubicBezTo>
                  <a:cubicBezTo>
                    <a:pt x="2573" y="0"/>
                    <a:pt x="2573" y="0"/>
                    <a:pt x="2573" y="0"/>
                  </a:cubicBezTo>
                  <a:cubicBezTo>
                    <a:pt x="2615" y="0"/>
                    <a:pt x="2646" y="31"/>
                    <a:pt x="2646" y="73"/>
                  </a:cubicBezTo>
                  <a:cubicBezTo>
                    <a:pt x="2646" y="2531"/>
                    <a:pt x="2646" y="2531"/>
                    <a:pt x="2646" y="2531"/>
                  </a:cubicBezTo>
                  <a:cubicBezTo>
                    <a:pt x="2646" y="2562"/>
                    <a:pt x="2625" y="2583"/>
                    <a:pt x="2594" y="2594"/>
                  </a:cubicBezTo>
                  <a:cubicBezTo>
                    <a:pt x="2594" y="2594"/>
                    <a:pt x="2583" y="2594"/>
                    <a:pt x="2573" y="259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5"/>
            <p:cNvSpPr/>
            <p:nvPr/>
          </p:nvSpPr>
          <p:spPr>
            <a:xfrm>
              <a:off x="595664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35"/>
            <p:cNvSpPr/>
            <p:nvPr/>
          </p:nvSpPr>
          <p:spPr>
            <a:xfrm>
              <a:off x="615932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5"/>
            <p:cNvSpPr/>
            <p:nvPr/>
          </p:nvSpPr>
          <p:spPr>
            <a:xfrm>
              <a:off x="5878160" y="1768155"/>
              <a:ext cx="205920" cy="360000"/>
            </a:xfrm>
            <a:custGeom>
              <a:avLst/>
              <a:gdLst/>
              <a:ahLst/>
              <a:cxnLst/>
              <a:rect l="l" t="t" r="r" b="b"/>
              <a:pathLst>
                <a:path w="572" h="1000" extrusionOk="0">
                  <a:moveTo>
                    <a:pt x="0" y="0"/>
                  </a:moveTo>
                  <a:lnTo>
                    <a:pt x="0" y="0"/>
                  </a:lnTo>
                  <a:cubicBezTo>
                    <a:pt x="0" y="500"/>
                    <a:pt x="0" y="500"/>
                    <a:pt x="0" y="500"/>
                  </a:cubicBezTo>
                  <a:cubicBezTo>
                    <a:pt x="0" y="782"/>
                    <a:pt x="260" y="1000"/>
                    <a:pt x="572" y="1000"/>
                  </a:cubicBezTo>
                  <a:cubicBezTo>
                    <a:pt x="572" y="0"/>
                    <a:pt x="572" y="0"/>
                    <a:pt x="572" y="0"/>
                  </a:cubicBez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5"/>
            <p:cNvSpPr/>
            <p:nvPr/>
          </p:nvSpPr>
          <p:spPr>
            <a:xfrm>
              <a:off x="6084080" y="1768155"/>
              <a:ext cx="206280" cy="360000"/>
            </a:xfrm>
            <a:custGeom>
              <a:avLst/>
              <a:gdLst/>
              <a:ahLst/>
              <a:cxnLst/>
              <a:rect l="l" t="t" r="r" b="b"/>
              <a:pathLst>
                <a:path w="573" h="1000" extrusionOk="0">
                  <a:moveTo>
                    <a:pt x="0" y="0"/>
                  </a:moveTo>
                  <a:lnTo>
                    <a:pt x="0" y="0"/>
                  </a:lnTo>
                  <a:cubicBezTo>
                    <a:pt x="0" y="1000"/>
                    <a:pt x="0" y="1000"/>
                    <a:pt x="0" y="1000"/>
                  </a:cubicBezTo>
                  <a:cubicBezTo>
                    <a:pt x="313" y="1000"/>
                    <a:pt x="573" y="782"/>
                    <a:pt x="573" y="500"/>
                  </a:cubicBezTo>
                  <a:cubicBezTo>
                    <a:pt x="573" y="230"/>
                    <a:pt x="573" y="0"/>
                    <a:pt x="573" y="0"/>
                  </a:cubicBez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9" name="Google Shape;309;p35"/>
          <p:cNvGrpSpPr/>
          <p:nvPr/>
        </p:nvGrpSpPr>
        <p:grpSpPr>
          <a:xfrm rot="21011465">
            <a:off x="5857236" y="3967901"/>
            <a:ext cx="568999" cy="1211531"/>
            <a:chOff x="7227220" y="1786115"/>
            <a:chExt cx="490320" cy="1044005"/>
          </a:xfrm>
        </p:grpSpPr>
        <p:sp>
          <p:nvSpPr>
            <p:cNvPr id="310" name="Google Shape;310;p35"/>
            <p:cNvSpPr/>
            <p:nvPr/>
          </p:nvSpPr>
          <p:spPr>
            <a:xfrm>
              <a:off x="7227220" y="1786115"/>
              <a:ext cx="490320" cy="1041480"/>
            </a:xfrm>
            <a:custGeom>
              <a:avLst/>
              <a:gdLst/>
              <a:ahLst/>
              <a:cxnLst/>
              <a:rect l="l" t="t" r="r" b="b"/>
              <a:pathLst>
                <a:path w="1362" h="2893" extrusionOk="0">
                  <a:moveTo>
                    <a:pt x="1181" y="2093"/>
                  </a:moveTo>
                  <a:lnTo>
                    <a:pt x="1181" y="2093"/>
                  </a:lnTo>
                  <a:cubicBezTo>
                    <a:pt x="941" y="1531"/>
                    <a:pt x="941" y="1531"/>
                    <a:pt x="941" y="1531"/>
                  </a:cubicBezTo>
                  <a:cubicBezTo>
                    <a:pt x="921" y="1489"/>
                    <a:pt x="921" y="1427"/>
                    <a:pt x="910" y="1375"/>
                  </a:cubicBezTo>
                  <a:cubicBezTo>
                    <a:pt x="900" y="1333"/>
                    <a:pt x="889" y="1291"/>
                    <a:pt x="848" y="1291"/>
                  </a:cubicBezTo>
                  <a:cubicBezTo>
                    <a:pt x="848" y="1218"/>
                    <a:pt x="848" y="1218"/>
                    <a:pt x="848" y="1218"/>
                  </a:cubicBezTo>
                  <a:cubicBezTo>
                    <a:pt x="879" y="1187"/>
                    <a:pt x="889" y="1156"/>
                    <a:pt x="900" y="1125"/>
                  </a:cubicBezTo>
                  <a:cubicBezTo>
                    <a:pt x="921" y="1145"/>
                    <a:pt x="941" y="1156"/>
                    <a:pt x="952" y="1177"/>
                  </a:cubicBezTo>
                  <a:cubicBezTo>
                    <a:pt x="1004" y="906"/>
                    <a:pt x="983" y="437"/>
                    <a:pt x="796" y="62"/>
                  </a:cubicBezTo>
                  <a:cubicBezTo>
                    <a:pt x="775" y="10"/>
                    <a:pt x="775" y="10"/>
                    <a:pt x="723" y="0"/>
                  </a:cubicBezTo>
                  <a:cubicBezTo>
                    <a:pt x="723" y="239"/>
                    <a:pt x="723" y="239"/>
                    <a:pt x="723" y="239"/>
                  </a:cubicBezTo>
                  <a:cubicBezTo>
                    <a:pt x="754" y="260"/>
                    <a:pt x="775" y="312"/>
                    <a:pt x="775" y="364"/>
                  </a:cubicBezTo>
                  <a:cubicBezTo>
                    <a:pt x="775" y="416"/>
                    <a:pt x="754" y="468"/>
                    <a:pt x="723" y="489"/>
                  </a:cubicBezTo>
                  <a:cubicBezTo>
                    <a:pt x="723" y="666"/>
                    <a:pt x="723" y="666"/>
                    <a:pt x="723" y="666"/>
                  </a:cubicBezTo>
                  <a:cubicBezTo>
                    <a:pt x="681" y="666"/>
                    <a:pt x="681" y="666"/>
                    <a:pt x="681" y="666"/>
                  </a:cubicBezTo>
                  <a:cubicBezTo>
                    <a:pt x="639" y="666"/>
                    <a:pt x="639" y="666"/>
                    <a:pt x="639" y="666"/>
                  </a:cubicBezTo>
                  <a:cubicBezTo>
                    <a:pt x="639" y="489"/>
                    <a:pt x="639" y="489"/>
                    <a:pt x="639" y="489"/>
                  </a:cubicBezTo>
                  <a:cubicBezTo>
                    <a:pt x="608" y="468"/>
                    <a:pt x="587" y="416"/>
                    <a:pt x="587" y="364"/>
                  </a:cubicBezTo>
                  <a:cubicBezTo>
                    <a:pt x="587" y="312"/>
                    <a:pt x="608" y="260"/>
                    <a:pt x="639" y="239"/>
                  </a:cubicBezTo>
                  <a:cubicBezTo>
                    <a:pt x="639" y="0"/>
                    <a:pt x="639" y="0"/>
                    <a:pt x="639" y="0"/>
                  </a:cubicBezTo>
                  <a:cubicBezTo>
                    <a:pt x="587" y="10"/>
                    <a:pt x="587" y="10"/>
                    <a:pt x="566" y="62"/>
                  </a:cubicBezTo>
                  <a:cubicBezTo>
                    <a:pt x="379" y="437"/>
                    <a:pt x="358" y="906"/>
                    <a:pt x="410" y="1177"/>
                  </a:cubicBezTo>
                  <a:cubicBezTo>
                    <a:pt x="421" y="1156"/>
                    <a:pt x="441" y="1145"/>
                    <a:pt x="462" y="1125"/>
                  </a:cubicBezTo>
                  <a:cubicBezTo>
                    <a:pt x="473" y="1156"/>
                    <a:pt x="483" y="1187"/>
                    <a:pt x="514" y="1208"/>
                  </a:cubicBezTo>
                  <a:cubicBezTo>
                    <a:pt x="514" y="1291"/>
                    <a:pt x="514" y="1291"/>
                    <a:pt x="514" y="1291"/>
                  </a:cubicBezTo>
                  <a:cubicBezTo>
                    <a:pt x="473" y="1291"/>
                    <a:pt x="462" y="1333"/>
                    <a:pt x="452" y="1375"/>
                  </a:cubicBezTo>
                  <a:cubicBezTo>
                    <a:pt x="441" y="1427"/>
                    <a:pt x="441" y="1489"/>
                    <a:pt x="421" y="1531"/>
                  </a:cubicBezTo>
                  <a:cubicBezTo>
                    <a:pt x="181" y="2093"/>
                    <a:pt x="181" y="2093"/>
                    <a:pt x="181" y="2093"/>
                  </a:cubicBezTo>
                  <a:cubicBezTo>
                    <a:pt x="4" y="2656"/>
                    <a:pt x="4" y="2656"/>
                    <a:pt x="4" y="2656"/>
                  </a:cubicBezTo>
                  <a:cubicBezTo>
                    <a:pt x="-7" y="2708"/>
                    <a:pt x="4" y="2760"/>
                    <a:pt x="25" y="2791"/>
                  </a:cubicBezTo>
                  <a:cubicBezTo>
                    <a:pt x="46" y="2843"/>
                    <a:pt x="87" y="2875"/>
                    <a:pt x="139" y="2885"/>
                  </a:cubicBezTo>
                  <a:cubicBezTo>
                    <a:pt x="244" y="2916"/>
                    <a:pt x="348" y="2854"/>
                    <a:pt x="369" y="2750"/>
                  </a:cubicBezTo>
                  <a:cubicBezTo>
                    <a:pt x="369" y="2750"/>
                    <a:pt x="400" y="1864"/>
                    <a:pt x="598" y="1812"/>
                  </a:cubicBezTo>
                  <a:cubicBezTo>
                    <a:pt x="671" y="1520"/>
                    <a:pt x="671" y="1520"/>
                    <a:pt x="671" y="1520"/>
                  </a:cubicBezTo>
                  <a:cubicBezTo>
                    <a:pt x="681" y="1500"/>
                    <a:pt x="681" y="1489"/>
                    <a:pt x="681" y="1468"/>
                  </a:cubicBezTo>
                  <a:lnTo>
                    <a:pt x="681" y="1468"/>
                  </a:lnTo>
                  <a:lnTo>
                    <a:pt x="681" y="1468"/>
                  </a:lnTo>
                  <a:cubicBezTo>
                    <a:pt x="681" y="1489"/>
                    <a:pt x="681" y="1500"/>
                    <a:pt x="691" y="1520"/>
                  </a:cubicBezTo>
                  <a:cubicBezTo>
                    <a:pt x="764" y="1812"/>
                    <a:pt x="764" y="1812"/>
                    <a:pt x="764" y="1812"/>
                  </a:cubicBezTo>
                  <a:cubicBezTo>
                    <a:pt x="962" y="1864"/>
                    <a:pt x="994" y="2750"/>
                    <a:pt x="994" y="2750"/>
                  </a:cubicBezTo>
                  <a:cubicBezTo>
                    <a:pt x="1014" y="2854"/>
                    <a:pt x="1119" y="2916"/>
                    <a:pt x="1223" y="2885"/>
                  </a:cubicBezTo>
                  <a:cubicBezTo>
                    <a:pt x="1275" y="2875"/>
                    <a:pt x="1316" y="2843"/>
                    <a:pt x="1337" y="2791"/>
                  </a:cubicBezTo>
                  <a:cubicBezTo>
                    <a:pt x="1358" y="2760"/>
                    <a:pt x="1368" y="2708"/>
                    <a:pt x="1358" y="2656"/>
                  </a:cubicBezTo>
                  <a:lnTo>
                    <a:pt x="1181" y="2093"/>
                  </a:ln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 name="Google Shape;311;p35"/>
            <p:cNvSpPr/>
            <p:nvPr/>
          </p:nvSpPr>
          <p:spPr>
            <a:xfrm>
              <a:off x="741226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rgbClr val="908F8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5"/>
            <p:cNvSpPr/>
            <p:nvPr/>
          </p:nvSpPr>
          <p:spPr>
            <a:xfrm>
              <a:off x="747238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5"/>
            <p:cNvSpPr/>
            <p:nvPr/>
          </p:nvSpPr>
          <p:spPr>
            <a:xfrm>
              <a:off x="7472380" y="1786120"/>
              <a:ext cx="106560" cy="427680"/>
            </a:xfrm>
            <a:custGeom>
              <a:avLst/>
              <a:gdLst/>
              <a:ahLst/>
              <a:cxnLst/>
              <a:rect l="l" t="t" r="r" b="b"/>
              <a:pathLst>
                <a:path w="296" h="1188" extrusionOk="0">
                  <a:moveTo>
                    <a:pt x="115" y="63"/>
                  </a:moveTo>
                  <a:lnTo>
                    <a:pt x="115" y="63"/>
                  </a:lnTo>
                  <a:cubicBezTo>
                    <a:pt x="94" y="21"/>
                    <a:pt x="94" y="21"/>
                    <a:pt x="42" y="0"/>
                  </a:cubicBezTo>
                  <a:cubicBezTo>
                    <a:pt x="42" y="250"/>
                    <a:pt x="42" y="250"/>
                    <a:pt x="42" y="250"/>
                  </a:cubicBezTo>
                  <a:cubicBezTo>
                    <a:pt x="73" y="271"/>
                    <a:pt x="94" y="323"/>
                    <a:pt x="94" y="375"/>
                  </a:cubicBezTo>
                  <a:cubicBezTo>
                    <a:pt x="94" y="427"/>
                    <a:pt x="73" y="479"/>
                    <a:pt x="42" y="500"/>
                  </a:cubicBezTo>
                  <a:cubicBezTo>
                    <a:pt x="42" y="677"/>
                    <a:pt x="42" y="677"/>
                    <a:pt x="42" y="677"/>
                  </a:cubicBezTo>
                  <a:cubicBezTo>
                    <a:pt x="0" y="677"/>
                    <a:pt x="0" y="677"/>
                    <a:pt x="0" y="677"/>
                  </a:cubicBezTo>
                  <a:cubicBezTo>
                    <a:pt x="0" y="1052"/>
                    <a:pt x="0" y="1052"/>
                    <a:pt x="0" y="1052"/>
                  </a:cubicBezTo>
                  <a:lnTo>
                    <a:pt x="10" y="1052"/>
                  </a:lnTo>
                  <a:cubicBezTo>
                    <a:pt x="135" y="1052"/>
                    <a:pt x="219" y="1115"/>
                    <a:pt x="271" y="1188"/>
                  </a:cubicBezTo>
                  <a:cubicBezTo>
                    <a:pt x="323" y="906"/>
                    <a:pt x="302" y="448"/>
                    <a:pt x="115"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5"/>
            <p:cNvSpPr/>
            <p:nvPr/>
          </p:nvSpPr>
          <p:spPr>
            <a:xfrm>
              <a:off x="7365820" y="1786120"/>
              <a:ext cx="192960" cy="468720"/>
            </a:xfrm>
            <a:custGeom>
              <a:avLst/>
              <a:gdLst/>
              <a:ahLst/>
              <a:cxnLst/>
              <a:rect l="l" t="t" r="r" b="b"/>
              <a:pathLst>
                <a:path w="536" h="1302" extrusionOk="0">
                  <a:moveTo>
                    <a:pt x="296" y="823"/>
                  </a:moveTo>
                  <a:lnTo>
                    <a:pt x="296" y="823"/>
                  </a:lnTo>
                  <a:cubicBezTo>
                    <a:pt x="296" y="677"/>
                    <a:pt x="296" y="677"/>
                    <a:pt x="296" y="677"/>
                  </a:cubicBezTo>
                  <a:cubicBezTo>
                    <a:pt x="254" y="677"/>
                    <a:pt x="254" y="677"/>
                    <a:pt x="254" y="677"/>
                  </a:cubicBezTo>
                  <a:cubicBezTo>
                    <a:pt x="254" y="500"/>
                    <a:pt x="254" y="500"/>
                    <a:pt x="254" y="500"/>
                  </a:cubicBezTo>
                  <a:cubicBezTo>
                    <a:pt x="223" y="479"/>
                    <a:pt x="202" y="427"/>
                    <a:pt x="202" y="375"/>
                  </a:cubicBezTo>
                  <a:cubicBezTo>
                    <a:pt x="202" y="323"/>
                    <a:pt x="223" y="271"/>
                    <a:pt x="254" y="250"/>
                  </a:cubicBezTo>
                  <a:cubicBezTo>
                    <a:pt x="254" y="0"/>
                    <a:pt x="254" y="0"/>
                    <a:pt x="254" y="0"/>
                  </a:cubicBezTo>
                  <a:cubicBezTo>
                    <a:pt x="202" y="21"/>
                    <a:pt x="202" y="21"/>
                    <a:pt x="181" y="63"/>
                  </a:cubicBezTo>
                  <a:cubicBezTo>
                    <a:pt x="-6" y="448"/>
                    <a:pt x="-27" y="906"/>
                    <a:pt x="25" y="1188"/>
                  </a:cubicBezTo>
                  <a:cubicBezTo>
                    <a:pt x="36" y="1167"/>
                    <a:pt x="56" y="1146"/>
                    <a:pt x="77" y="1136"/>
                  </a:cubicBezTo>
                  <a:cubicBezTo>
                    <a:pt x="98" y="1229"/>
                    <a:pt x="192" y="1302"/>
                    <a:pt x="296" y="1302"/>
                  </a:cubicBezTo>
                  <a:cubicBezTo>
                    <a:pt x="421" y="1302"/>
                    <a:pt x="536" y="1188"/>
                    <a:pt x="536" y="1063"/>
                  </a:cubicBezTo>
                  <a:cubicBezTo>
                    <a:pt x="536" y="938"/>
                    <a:pt x="421" y="823"/>
                    <a:pt x="296" y="8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5"/>
            <p:cNvSpPr/>
            <p:nvPr/>
          </p:nvSpPr>
          <p:spPr>
            <a:xfrm>
              <a:off x="7423780" y="2119840"/>
              <a:ext cx="97200" cy="97560"/>
            </a:xfrm>
            <a:custGeom>
              <a:avLst/>
              <a:gdLst/>
              <a:ahLst/>
              <a:cxnLst/>
              <a:rect l="l" t="t" r="r" b="b"/>
              <a:pathLst>
                <a:path w="270" h="271" extrusionOk="0">
                  <a:moveTo>
                    <a:pt x="135" y="271"/>
                  </a:moveTo>
                  <a:lnTo>
                    <a:pt x="135" y="271"/>
                  </a:lnTo>
                  <a:cubicBezTo>
                    <a:pt x="62" y="271"/>
                    <a:pt x="0" y="209"/>
                    <a:pt x="0" y="136"/>
                  </a:cubicBezTo>
                  <a:cubicBezTo>
                    <a:pt x="0" y="63"/>
                    <a:pt x="62" y="0"/>
                    <a:pt x="135" y="0"/>
                  </a:cubicBezTo>
                  <a:cubicBezTo>
                    <a:pt x="208" y="0"/>
                    <a:pt x="270" y="63"/>
                    <a:pt x="270" y="136"/>
                  </a:cubicBezTo>
                  <a:cubicBezTo>
                    <a:pt x="270" y="209"/>
                    <a:pt x="208" y="271"/>
                    <a:pt x="135" y="271"/>
                  </a:cubicBezTo>
                  <a:moveTo>
                    <a:pt x="135" y="31"/>
                  </a:moveTo>
                  <a:lnTo>
                    <a:pt x="135" y="31"/>
                  </a:lnTo>
                  <a:cubicBezTo>
                    <a:pt x="83" y="31"/>
                    <a:pt x="31" y="84"/>
                    <a:pt x="31" y="136"/>
                  </a:cubicBezTo>
                  <a:cubicBezTo>
                    <a:pt x="31" y="188"/>
                    <a:pt x="83" y="240"/>
                    <a:pt x="135" y="240"/>
                  </a:cubicBezTo>
                  <a:cubicBezTo>
                    <a:pt x="187" y="240"/>
                    <a:pt x="239" y="188"/>
                    <a:pt x="239" y="136"/>
                  </a:cubicBezTo>
                  <a:cubicBezTo>
                    <a:pt x="239" y="84"/>
                    <a:pt x="187" y="31"/>
                    <a:pt x="135" y="3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5"/>
            <p:cNvSpPr/>
            <p:nvPr/>
          </p:nvSpPr>
          <p:spPr>
            <a:xfrm>
              <a:off x="7227220" y="2285080"/>
              <a:ext cx="183600" cy="509760"/>
            </a:xfrm>
            <a:custGeom>
              <a:avLst/>
              <a:gdLst/>
              <a:ahLst/>
              <a:cxnLst/>
              <a:rect l="l" t="t" r="r" b="b"/>
              <a:pathLst>
                <a:path w="510" h="1416" extrusionOk="0">
                  <a:moveTo>
                    <a:pt x="452" y="0"/>
                  </a:moveTo>
                  <a:lnTo>
                    <a:pt x="452" y="0"/>
                  </a:lnTo>
                  <a:cubicBezTo>
                    <a:pt x="441" y="41"/>
                    <a:pt x="441" y="104"/>
                    <a:pt x="421" y="156"/>
                  </a:cubicBezTo>
                  <a:cubicBezTo>
                    <a:pt x="181" y="718"/>
                    <a:pt x="181" y="718"/>
                    <a:pt x="181" y="718"/>
                  </a:cubicBezTo>
                  <a:cubicBezTo>
                    <a:pt x="4" y="1281"/>
                    <a:pt x="4" y="1281"/>
                    <a:pt x="4" y="1281"/>
                  </a:cubicBezTo>
                  <a:cubicBezTo>
                    <a:pt x="-7" y="1333"/>
                    <a:pt x="4" y="1375"/>
                    <a:pt x="25" y="1416"/>
                  </a:cubicBezTo>
                  <a:cubicBezTo>
                    <a:pt x="577" y="416"/>
                    <a:pt x="556" y="93"/>
                    <a:pt x="452"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 name="Google Shape;317;p35"/>
            <p:cNvSpPr/>
            <p:nvPr/>
          </p:nvSpPr>
          <p:spPr>
            <a:xfrm>
              <a:off x="7236220" y="2252680"/>
              <a:ext cx="235440" cy="577440"/>
            </a:xfrm>
            <a:custGeom>
              <a:avLst/>
              <a:gdLst/>
              <a:ahLst/>
              <a:cxnLst/>
              <a:rect l="l" t="t" r="r" b="b"/>
              <a:pathLst>
                <a:path w="654" h="1604" extrusionOk="0">
                  <a:moveTo>
                    <a:pt x="510" y="6"/>
                  </a:moveTo>
                  <a:lnTo>
                    <a:pt x="510" y="6"/>
                  </a:lnTo>
                  <a:cubicBezTo>
                    <a:pt x="458" y="-15"/>
                    <a:pt x="437" y="27"/>
                    <a:pt x="427" y="90"/>
                  </a:cubicBezTo>
                  <a:cubicBezTo>
                    <a:pt x="531" y="183"/>
                    <a:pt x="552" y="506"/>
                    <a:pt x="0" y="1506"/>
                  </a:cubicBezTo>
                  <a:cubicBezTo>
                    <a:pt x="21" y="1548"/>
                    <a:pt x="62" y="1589"/>
                    <a:pt x="114" y="1600"/>
                  </a:cubicBezTo>
                  <a:cubicBezTo>
                    <a:pt x="219" y="1621"/>
                    <a:pt x="323" y="1569"/>
                    <a:pt x="344" y="1465"/>
                  </a:cubicBezTo>
                  <a:cubicBezTo>
                    <a:pt x="344" y="1465"/>
                    <a:pt x="375" y="579"/>
                    <a:pt x="573" y="527"/>
                  </a:cubicBezTo>
                  <a:cubicBezTo>
                    <a:pt x="646" y="235"/>
                    <a:pt x="646" y="235"/>
                    <a:pt x="646" y="235"/>
                  </a:cubicBezTo>
                  <a:cubicBezTo>
                    <a:pt x="677" y="131"/>
                    <a:pt x="614" y="27"/>
                    <a:pt x="510"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5"/>
            <p:cNvSpPr/>
            <p:nvPr/>
          </p:nvSpPr>
          <p:spPr>
            <a:xfrm>
              <a:off x="7533940" y="2285080"/>
              <a:ext cx="183600" cy="509760"/>
            </a:xfrm>
            <a:custGeom>
              <a:avLst/>
              <a:gdLst/>
              <a:ahLst/>
              <a:cxnLst/>
              <a:rect l="l" t="t" r="r" b="b"/>
              <a:pathLst>
                <a:path w="510" h="1416" extrusionOk="0">
                  <a:moveTo>
                    <a:pt x="58" y="0"/>
                  </a:moveTo>
                  <a:lnTo>
                    <a:pt x="58" y="0"/>
                  </a:lnTo>
                  <a:cubicBezTo>
                    <a:pt x="69" y="41"/>
                    <a:pt x="69" y="104"/>
                    <a:pt x="89" y="156"/>
                  </a:cubicBezTo>
                  <a:cubicBezTo>
                    <a:pt x="329" y="718"/>
                    <a:pt x="329" y="718"/>
                    <a:pt x="329" y="718"/>
                  </a:cubicBezTo>
                  <a:cubicBezTo>
                    <a:pt x="506" y="1281"/>
                    <a:pt x="506" y="1281"/>
                    <a:pt x="506" y="1281"/>
                  </a:cubicBezTo>
                  <a:cubicBezTo>
                    <a:pt x="516" y="1333"/>
                    <a:pt x="506" y="1375"/>
                    <a:pt x="485" y="1416"/>
                  </a:cubicBezTo>
                  <a:cubicBezTo>
                    <a:pt x="-67" y="416"/>
                    <a:pt x="-46" y="93"/>
                    <a:pt x="58"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 name="Google Shape;319;p35"/>
            <p:cNvSpPr/>
            <p:nvPr/>
          </p:nvSpPr>
          <p:spPr>
            <a:xfrm>
              <a:off x="7473100" y="2252680"/>
              <a:ext cx="235440" cy="577440"/>
            </a:xfrm>
            <a:custGeom>
              <a:avLst/>
              <a:gdLst/>
              <a:ahLst/>
              <a:cxnLst/>
              <a:rect l="l" t="t" r="r" b="b"/>
              <a:pathLst>
                <a:path w="654" h="1604" extrusionOk="0">
                  <a:moveTo>
                    <a:pt x="144" y="6"/>
                  </a:moveTo>
                  <a:lnTo>
                    <a:pt x="144" y="6"/>
                  </a:lnTo>
                  <a:cubicBezTo>
                    <a:pt x="196" y="-15"/>
                    <a:pt x="217" y="27"/>
                    <a:pt x="227" y="90"/>
                  </a:cubicBezTo>
                  <a:cubicBezTo>
                    <a:pt x="123" y="183"/>
                    <a:pt x="102" y="506"/>
                    <a:pt x="654" y="1506"/>
                  </a:cubicBezTo>
                  <a:cubicBezTo>
                    <a:pt x="633" y="1548"/>
                    <a:pt x="592" y="1589"/>
                    <a:pt x="540" y="1600"/>
                  </a:cubicBezTo>
                  <a:cubicBezTo>
                    <a:pt x="436" y="1621"/>
                    <a:pt x="331" y="1569"/>
                    <a:pt x="311" y="1465"/>
                  </a:cubicBezTo>
                  <a:cubicBezTo>
                    <a:pt x="311" y="1465"/>
                    <a:pt x="279" y="579"/>
                    <a:pt x="81" y="527"/>
                  </a:cubicBezTo>
                  <a:cubicBezTo>
                    <a:pt x="8" y="235"/>
                    <a:pt x="8" y="235"/>
                    <a:pt x="8" y="235"/>
                  </a:cubicBezTo>
                  <a:cubicBezTo>
                    <a:pt x="-23" y="131"/>
                    <a:pt x="40" y="27"/>
                    <a:pt x="144"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20" name="Google Shape;320;p35"/>
          <p:cNvCxnSpPr>
            <a:stCxn id="297" idx="2"/>
          </p:cNvCxnSpPr>
          <p:nvPr/>
        </p:nvCxnSpPr>
        <p:spPr>
          <a:xfrm rot="10800000">
            <a:off x="-1217065" y="968628"/>
            <a:ext cx="7213800" cy="686400"/>
          </a:xfrm>
          <a:prstGeom prst="bentConnector3">
            <a:avLst>
              <a:gd name="adj1" fmla="val 50000"/>
            </a:avLst>
          </a:prstGeom>
          <a:noFill/>
          <a:ln w="19050" cap="flat" cmpd="sng">
            <a:solidFill>
              <a:schemeClr val="lt2"/>
            </a:solidFill>
            <a:prstDash val="dot"/>
            <a:round/>
            <a:headEnd type="none" w="med" len="med"/>
            <a:tailEnd type="none" w="med" len="med"/>
          </a:ln>
        </p:spPr>
      </p:cxnSp>
      <p:cxnSp>
        <p:nvCxnSpPr>
          <p:cNvPr id="321" name="Google Shape;321;p35"/>
          <p:cNvCxnSpPr>
            <a:stCxn id="297" idx="4"/>
          </p:cNvCxnSpPr>
          <p:nvPr/>
        </p:nvCxnSpPr>
        <p:spPr>
          <a:xfrm rot="16200000" flipH="1">
            <a:off x="5707835" y="4327578"/>
            <a:ext cx="2962200" cy="600"/>
          </a:xfrm>
          <a:prstGeom prst="bentConnector3">
            <a:avLst>
              <a:gd name="adj1" fmla="val 50000"/>
            </a:avLst>
          </a:prstGeom>
          <a:noFill/>
          <a:ln w="19050" cap="flat" cmpd="sng">
            <a:solidFill>
              <a:schemeClr val="lt2"/>
            </a:solidFill>
            <a:prstDash val="dot"/>
            <a:round/>
            <a:headEnd type="none" w="med" len="med"/>
            <a:tailEnd type="none" w="med" len="med"/>
          </a:ln>
        </p:spPr>
      </p:cxnSp>
    </p:spTree>
    <p:extLst>
      <p:ext uri="{BB962C8B-B14F-4D97-AF65-F5344CB8AC3E}">
        <p14:creationId xmlns:p14="http://schemas.microsoft.com/office/powerpoint/2010/main" val="1989758325"/>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18A03CD9-6C20-3E1A-0D1F-5AA1EFDE1AC8}"/>
            </a:ext>
          </a:extLst>
        </p:cNvPr>
        <p:cNvGrpSpPr/>
        <p:nvPr/>
      </p:nvGrpSpPr>
      <p:grpSpPr>
        <a:xfrm>
          <a:off x="0" y="0"/>
          <a:ext cx="0" cy="0"/>
          <a:chOff x="0" y="0"/>
          <a:chExt cx="0" cy="0"/>
        </a:xfrm>
      </p:grpSpPr>
      <p:sp>
        <p:nvSpPr>
          <p:cNvPr id="333" name="Google Shape;333;p37">
            <a:extLst>
              <a:ext uri="{FF2B5EF4-FFF2-40B4-BE49-F238E27FC236}">
                <a16:creationId xmlns:a16="http://schemas.microsoft.com/office/drawing/2014/main" id="{C205162F-38B3-77C3-B6E1-2122CF1FA1A1}"/>
              </a:ext>
            </a:extLst>
          </p:cNvPr>
          <p:cNvSpPr txBox="1">
            <a:spLocks noGrp="1"/>
          </p:cNvSpPr>
          <p:nvPr>
            <p:ph type="title"/>
          </p:nvPr>
        </p:nvSpPr>
        <p:spPr>
          <a:xfrm>
            <a:off x="253275" y="368825"/>
            <a:ext cx="6347550" cy="572700"/>
          </a:xfrm>
          <a:prstGeom prst="rect">
            <a:avLst/>
          </a:prstGeom>
        </p:spPr>
        <p:txBody>
          <a:bodyPr spcFirstLastPara="1" wrap="square" lIns="91425" tIns="91425" rIns="91425" bIns="91425" anchor="t" anchorCtr="0">
            <a:noAutofit/>
          </a:bodyPr>
          <a:lstStyle/>
          <a:p>
            <a:r>
              <a:rPr lang="en"/>
              <a:t>Kiểm thử chức năng nhập dữ liệu</a:t>
            </a:r>
            <a:endParaRPr dirty="0" err="1"/>
          </a:p>
        </p:txBody>
      </p:sp>
      <p:sp>
        <p:nvSpPr>
          <p:cNvPr id="335" name="Google Shape;335;p37">
            <a:extLst>
              <a:ext uri="{FF2B5EF4-FFF2-40B4-BE49-F238E27FC236}">
                <a16:creationId xmlns:a16="http://schemas.microsoft.com/office/drawing/2014/main" id="{9463E244-67F9-4F84-F924-A152D5733CF3}"/>
              </a:ext>
            </a:extLst>
          </p:cNvPr>
          <p:cNvSpPr/>
          <p:nvPr/>
        </p:nvSpPr>
        <p:spPr>
          <a:xfrm>
            <a:off x="7589757" y="3510504"/>
            <a:ext cx="1993200" cy="19932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grpSp>
        <p:nvGrpSpPr>
          <p:cNvPr id="336" name="Google Shape;336;p37">
            <a:extLst>
              <a:ext uri="{FF2B5EF4-FFF2-40B4-BE49-F238E27FC236}">
                <a16:creationId xmlns:a16="http://schemas.microsoft.com/office/drawing/2014/main" id="{3807425E-1366-6601-C50A-44B7FDF82F4E}"/>
              </a:ext>
            </a:extLst>
          </p:cNvPr>
          <p:cNvGrpSpPr/>
          <p:nvPr/>
        </p:nvGrpSpPr>
        <p:grpSpPr>
          <a:xfrm rot="442865">
            <a:off x="8144183" y="3993248"/>
            <a:ext cx="1036701" cy="1036701"/>
            <a:chOff x="5422150" y="1655175"/>
            <a:chExt cx="922320" cy="922320"/>
          </a:xfrm>
        </p:grpSpPr>
        <p:sp>
          <p:nvSpPr>
            <p:cNvPr id="337" name="Google Shape;337;p37">
              <a:extLst>
                <a:ext uri="{FF2B5EF4-FFF2-40B4-BE49-F238E27FC236}">
                  <a16:creationId xmlns:a16="http://schemas.microsoft.com/office/drawing/2014/main" id="{79AB5EDF-1EEA-B702-3251-97D65A2298A2}"/>
                </a:ext>
              </a:extLst>
            </p:cNvPr>
            <p:cNvSpPr/>
            <p:nvPr/>
          </p:nvSpPr>
          <p:spPr>
            <a:xfrm>
              <a:off x="5422150" y="1655175"/>
              <a:ext cx="922320" cy="922320"/>
            </a:xfrm>
            <a:custGeom>
              <a:avLst/>
              <a:gdLst/>
              <a:ahLst/>
              <a:cxnLst/>
              <a:rect l="l" t="t" r="r" b="b"/>
              <a:pathLst>
                <a:path w="2562" h="2562" extrusionOk="0">
                  <a:moveTo>
                    <a:pt x="2197" y="0"/>
                  </a:moveTo>
                  <a:lnTo>
                    <a:pt x="2197" y="0"/>
                  </a:lnTo>
                  <a:cubicBezTo>
                    <a:pt x="1281" y="0"/>
                    <a:pt x="1281" y="0"/>
                    <a:pt x="1281" y="0"/>
                  </a:cubicBezTo>
                  <a:cubicBezTo>
                    <a:pt x="354" y="0"/>
                    <a:pt x="354" y="0"/>
                    <a:pt x="354" y="0"/>
                  </a:cubicBezTo>
                  <a:cubicBezTo>
                    <a:pt x="156" y="0"/>
                    <a:pt x="0" y="167"/>
                    <a:pt x="0" y="364"/>
                  </a:cubicBezTo>
                  <a:cubicBezTo>
                    <a:pt x="0" y="2208"/>
                    <a:pt x="0" y="2208"/>
                    <a:pt x="0" y="2208"/>
                  </a:cubicBezTo>
                  <a:cubicBezTo>
                    <a:pt x="0" y="2406"/>
                    <a:pt x="156" y="2562"/>
                    <a:pt x="354" y="2562"/>
                  </a:cubicBezTo>
                  <a:cubicBezTo>
                    <a:pt x="1281" y="2562"/>
                    <a:pt x="1281" y="2562"/>
                    <a:pt x="1281" y="2562"/>
                  </a:cubicBezTo>
                  <a:cubicBezTo>
                    <a:pt x="2197" y="2562"/>
                    <a:pt x="2197" y="2562"/>
                    <a:pt x="2197" y="2562"/>
                  </a:cubicBezTo>
                  <a:cubicBezTo>
                    <a:pt x="2395" y="2562"/>
                    <a:pt x="2562" y="2406"/>
                    <a:pt x="2562" y="2208"/>
                  </a:cubicBezTo>
                  <a:cubicBezTo>
                    <a:pt x="2562" y="364"/>
                    <a:pt x="2562" y="364"/>
                    <a:pt x="2562" y="364"/>
                  </a:cubicBezTo>
                  <a:cubicBezTo>
                    <a:pt x="2562" y="167"/>
                    <a:pt x="2395" y="0"/>
                    <a:pt x="2197"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338" name="Google Shape;338;p37">
              <a:extLst>
                <a:ext uri="{FF2B5EF4-FFF2-40B4-BE49-F238E27FC236}">
                  <a16:creationId xmlns:a16="http://schemas.microsoft.com/office/drawing/2014/main" id="{7C875D18-5591-1D42-2835-1B69B7FDF5C2}"/>
                </a:ext>
              </a:extLst>
            </p:cNvPr>
            <p:cNvGrpSpPr/>
            <p:nvPr/>
          </p:nvGrpSpPr>
          <p:grpSpPr>
            <a:xfrm>
              <a:off x="5422150" y="1655175"/>
              <a:ext cx="922320" cy="922320"/>
              <a:chOff x="5422150" y="3327375"/>
              <a:chExt cx="922320" cy="922320"/>
            </a:xfrm>
          </p:grpSpPr>
          <p:sp>
            <p:nvSpPr>
              <p:cNvPr id="339" name="Google Shape;339;p37">
                <a:extLst>
                  <a:ext uri="{FF2B5EF4-FFF2-40B4-BE49-F238E27FC236}">
                    <a16:creationId xmlns:a16="http://schemas.microsoft.com/office/drawing/2014/main" id="{EC388F6C-B82B-6A1D-10F2-4383122748C5}"/>
                  </a:ext>
                </a:extLst>
              </p:cNvPr>
              <p:cNvSpPr/>
              <p:nvPr/>
            </p:nvSpPr>
            <p:spPr>
              <a:xfrm>
                <a:off x="5883310" y="3327375"/>
                <a:ext cx="461160" cy="922320"/>
              </a:xfrm>
              <a:custGeom>
                <a:avLst/>
                <a:gdLst/>
                <a:ahLst/>
                <a:cxnLst/>
                <a:rect l="l" t="t" r="r" b="b"/>
                <a:pathLst>
                  <a:path w="1281" h="2562" extrusionOk="0">
                    <a:moveTo>
                      <a:pt x="916" y="0"/>
                    </a:moveTo>
                    <a:lnTo>
                      <a:pt x="916" y="0"/>
                    </a:lnTo>
                    <a:cubicBezTo>
                      <a:pt x="0" y="0"/>
                      <a:pt x="0" y="0"/>
                      <a:pt x="0" y="0"/>
                    </a:cubicBezTo>
                    <a:cubicBezTo>
                      <a:pt x="0" y="2562"/>
                      <a:pt x="0" y="2562"/>
                      <a:pt x="0" y="2562"/>
                    </a:cubicBezTo>
                    <a:cubicBezTo>
                      <a:pt x="916" y="2562"/>
                      <a:pt x="916" y="2562"/>
                      <a:pt x="916" y="2562"/>
                    </a:cubicBezTo>
                    <a:cubicBezTo>
                      <a:pt x="1114" y="2562"/>
                      <a:pt x="1281" y="2396"/>
                      <a:pt x="1281" y="2198"/>
                    </a:cubicBezTo>
                    <a:cubicBezTo>
                      <a:pt x="1281" y="354"/>
                      <a:pt x="1281" y="354"/>
                      <a:pt x="1281" y="354"/>
                    </a:cubicBezTo>
                    <a:cubicBezTo>
                      <a:pt x="1281" y="156"/>
                      <a:pt x="1114" y="0"/>
                      <a:pt x="916"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0" name="Google Shape;340;p37">
                <a:extLst>
                  <a:ext uri="{FF2B5EF4-FFF2-40B4-BE49-F238E27FC236}">
                    <a16:creationId xmlns:a16="http://schemas.microsoft.com/office/drawing/2014/main" id="{C3A76656-ADA7-BB3F-9983-322EACB461B0}"/>
                  </a:ext>
                </a:extLst>
              </p:cNvPr>
              <p:cNvSpPr/>
              <p:nvPr/>
            </p:nvSpPr>
            <p:spPr>
              <a:xfrm>
                <a:off x="5422150" y="3327375"/>
                <a:ext cx="461160" cy="922320"/>
              </a:xfrm>
              <a:custGeom>
                <a:avLst/>
                <a:gdLst/>
                <a:ahLst/>
                <a:cxnLst/>
                <a:rect l="l" t="t" r="r" b="b"/>
                <a:pathLst>
                  <a:path w="1281" h="2562" extrusionOk="0">
                    <a:moveTo>
                      <a:pt x="354" y="0"/>
                    </a:moveTo>
                    <a:lnTo>
                      <a:pt x="354" y="0"/>
                    </a:lnTo>
                    <a:cubicBezTo>
                      <a:pt x="156" y="0"/>
                      <a:pt x="0" y="156"/>
                      <a:pt x="0" y="354"/>
                    </a:cubicBezTo>
                    <a:cubicBezTo>
                      <a:pt x="0" y="2198"/>
                      <a:pt x="0" y="2198"/>
                      <a:pt x="0" y="2198"/>
                    </a:cubicBezTo>
                    <a:cubicBezTo>
                      <a:pt x="0" y="2396"/>
                      <a:pt x="156" y="2562"/>
                      <a:pt x="354" y="2562"/>
                    </a:cubicBezTo>
                    <a:cubicBezTo>
                      <a:pt x="1281" y="2562"/>
                      <a:pt x="1281" y="2562"/>
                      <a:pt x="1281" y="2562"/>
                    </a:cubicBezTo>
                    <a:cubicBezTo>
                      <a:pt x="1281" y="0"/>
                      <a:pt x="1281" y="0"/>
                      <a:pt x="1281" y="0"/>
                    </a:cubicBezTo>
                    <a:lnTo>
                      <a:pt x="354"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7">
                <a:extLst>
                  <a:ext uri="{FF2B5EF4-FFF2-40B4-BE49-F238E27FC236}">
                    <a16:creationId xmlns:a16="http://schemas.microsoft.com/office/drawing/2014/main" id="{B3C43025-5CD5-FD46-55FE-553447DC6F52}"/>
                  </a:ext>
                </a:extLst>
              </p:cNvPr>
              <p:cNvSpPr/>
              <p:nvPr/>
            </p:nvSpPr>
            <p:spPr>
              <a:xfrm>
                <a:off x="5478310" y="3383535"/>
                <a:ext cx="806040" cy="806400"/>
              </a:xfrm>
              <a:custGeom>
                <a:avLst/>
                <a:gdLst/>
                <a:ahLst/>
                <a:cxnLst/>
                <a:rect l="l" t="t" r="r" b="b"/>
                <a:pathLst>
                  <a:path w="2239" h="2240" extrusionOk="0">
                    <a:moveTo>
                      <a:pt x="2041" y="2240"/>
                    </a:moveTo>
                    <a:lnTo>
                      <a:pt x="2041" y="2240"/>
                    </a:lnTo>
                    <a:cubicBezTo>
                      <a:pt x="198" y="2240"/>
                      <a:pt x="198" y="2240"/>
                      <a:pt x="198" y="2240"/>
                    </a:cubicBezTo>
                    <a:cubicBezTo>
                      <a:pt x="94" y="2240"/>
                      <a:pt x="0" y="2156"/>
                      <a:pt x="0" y="2042"/>
                    </a:cubicBezTo>
                    <a:cubicBezTo>
                      <a:pt x="0" y="198"/>
                      <a:pt x="0" y="198"/>
                      <a:pt x="0" y="198"/>
                    </a:cubicBezTo>
                    <a:cubicBezTo>
                      <a:pt x="0" y="94"/>
                      <a:pt x="94" y="0"/>
                      <a:pt x="198" y="0"/>
                    </a:cubicBezTo>
                    <a:cubicBezTo>
                      <a:pt x="2041" y="0"/>
                      <a:pt x="2041" y="0"/>
                      <a:pt x="2041" y="0"/>
                    </a:cubicBezTo>
                    <a:cubicBezTo>
                      <a:pt x="2156" y="0"/>
                      <a:pt x="2239" y="94"/>
                      <a:pt x="2239" y="198"/>
                    </a:cubicBezTo>
                    <a:cubicBezTo>
                      <a:pt x="2239" y="2042"/>
                      <a:pt x="2239" y="2042"/>
                      <a:pt x="2239" y="2042"/>
                    </a:cubicBezTo>
                    <a:cubicBezTo>
                      <a:pt x="2239" y="2156"/>
                      <a:pt x="2156" y="2240"/>
                      <a:pt x="2041" y="2240"/>
                    </a:cubicBezTo>
                    <a:moveTo>
                      <a:pt x="198" y="42"/>
                    </a:moveTo>
                    <a:lnTo>
                      <a:pt x="198" y="42"/>
                    </a:lnTo>
                    <a:cubicBezTo>
                      <a:pt x="114" y="42"/>
                      <a:pt x="41" y="115"/>
                      <a:pt x="41" y="198"/>
                    </a:cubicBezTo>
                    <a:cubicBezTo>
                      <a:pt x="41" y="2042"/>
                      <a:pt x="41" y="2042"/>
                      <a:pt x="41" y="2042"/>
                    </a:cubicBezTo>
                    <a:cubicBezTo>
                      <a:pt x="41" y="2135"/>
                      <a:pt x="114" y="2208"/>
                      <a:pt x="198" y="2208"/>
                    </a:cubicBezTo>
                    <a:cubicBezTo>
                      <a:pt x="2041" y="2208"/>
                      <a:pt x="2041" y="2208"/>
                      <a:pt x="2041" y="2208"/>
                    </a:cubicBezTo>
                    <a:cubicBezTo>
                      <a:pt x="2135" y="2208"/>
                      <a:pt x="2208" y="2135"/>
                      <a:pt x="2208" y="2042"/>
                    </a:cubicBezTo>
                    <a:cubicBezTo>
                      <a:pt x="2208" y="198"/>
                      <a:pt x="2208" y="198"/>
                      <a:pt x="2208" y="198"/>
                    </a:cubicBezTo>
                    <a:cubicBezTo>
                      <a:pt x="2208" y="115"/>
                      <a:pt x="2135" y="42"/>
                      <a:pt x="2041" y="42"/>
                    </a:cubicBezTo>
                    <a:lnTo>
                      <a:pt x="198" y="4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37">
                <a:extLst>
                  <a:ext uri="{FF2B5EF4-FFF2-40B4-BE49-F238E27FC236}">
                    <a16:creationId xmlns:a16="http://schemas.microsoft.com/office/drawing/2014/main" id="{BB1B2997-A2F0-140E-26D8-771BCBCBBF4E}"/>
                  </a:ext>
                </a:extLst>
              </p:cNvPr>
              <p:cNvSpPr/>
              <p:nvPr/>
            </p:nvSpPr>
            <p:spPr>
              <a:xfrm>
                <a:off x="5526910" y="3428535"/>
                <a:ext cx="708840" cy="517320"/>
              </a:xfrm>
              <a:custGeom>
                <a:avLst/>
                <a:gdLst/>
                <a:ahLst/>
                <a:cxnLst/>
                <a:rect l="l" t="t" r="r" b="b"/>
                <a:pathLst>
                  <a:path w="1969" h="1437" extrusionOk="0">
                    <a:moveTo>
                      <a:pt x="0" y="1437"/>
                    </a:moveTo>
                    <a:lnTo>
                      <a:pt x="0" y="1437"/>
                    </a:lnTo>
                    <a:cubicBezTo>
                      <a:pt x="0" y="115"/>
                      <a:pt x="0" y="115"/>
                      <a:pt x="0" y="115"/>
                    </a:cubicBezTo>
                    <a:cubicBezTo>
                      <a:pt x="0" y="52"/>
                      <a:pt x="52" y="0"/>
                      <a:pt x="115" y="0"/>
                    </a:cubicBezTo>
                    <a:cubicBezTo>
                      <a:pt x="1865" y="0"/>
                      <a:pt x="1865" y="0"/>
                      <a:pt x="1865" y="0"/>
                    </a:cubicBezTo>
                    <a:cubicBezTo>
                      <a:pt x="1917" y="0"/>
                      <a:pt x="1969" y="52"/>
                      <a:pt x="1969" y="115"/>
                    </a:cubicBezTo>
                    <a:cubicBezTo>
                      <a:pt x="1969" y="1437"/>
                      <a:pt x="1969" y="1437"/>
                      <a:pt x="1969" y="1437"/>
                    </a:cubicBezTo>
                    <a:lnTo>
                      <a:pt x="0" y="1437"/>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7">
                <a:extLst>
                  <a:ext uri="{FF2B5EF4-FFF2-40B4-BE49-F238E27FC236}">
                    <a16:creationId xmlns:a16="http://schemas.microsoft.com/office/drawing/2014/main" id="{5D260142-B817-0447-51F8-D701F3930E09}"/>
                  </a:ext>
                </a:extLst>
              </p:cNvPr>
              <p:cNvSpPr/>
              <p:nvPr/>
            </p:nvSpPr>
            <p:spPr>
              <a:xfrm>
                <a:off x="5834350" y="3788535"/>
                <a:ext cx="93960" cy="105120"/>
              </a:xfrm>
              <a:custGeom>
                <a:avLst/>
                <a:gdLst/>
                <a:ahLst/>
                <a:cxnLst/>
                <a:rect l="l" t="t" r="r" b="b"/>
                <a:pathLst>
                  <a:path w="261" h="292" extrusionOk="0">
                    <a:moveTo>
                      <a:pt x="177" y="229"/>
                    </a:moveTo>
                    <a:lnTo>
                      <a:pt x="84" y="229"/>
                    </a:lnTo>
                    <a:lnTo>
                      <a:pt x="63" y="292"/>
                    </a:lnTo>
                    <a:lnTo>
                      <a:pt x="0" y="292"/>
                    </a:lnTo>
                    <a:lnTo>
                      <a:pt x="105" y="0"/>
                    </a:lnTo>
                    <a:lnTo>
                      <a:pt x="167" y="0"/>
                    </a:lnTo>
                    <a:lnTo>
                      <a:pt x="261" y="292"/>
                    </a:lnTo>
                    <a:lnTo>
                      <a:pt x="198" y="292"/>
                    </a:lnTo>
                    <a:lnTo>
                      <a:pt x="177" y="229"/>
                    </a:lnTo>
                    <a:moveTo>
                      <a:pt x="105" y="187"/>
                    </a:moveTo>
                    <a:lnTo>
                      <a:pt x="167" y="187"/>
                    </a:lnTo>
                    <a:lnTo>
                      <a:pt x="136" y="83"/>
                    </a:lnTo>
                    <a:lnTo>
                      <a:pt x="136" y="83"/>
                    </a:lnTo>
                    <a:lnTo>
                      <a:pt x="105" y="18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37">
                <a:extLst>
                  <a:ext uri="{FF2B5EF4-FFF2-40B4-BE49-F238E27FC236}">
                    <a16:creationId xmlns:a16="http://schemas.microsoft.com/office/drawing/2014/main" id="{DCF8709A-299C-3BBE-A35D-991B474A4A32}"/>
                  </a:ext>
                </a:extLst>
              </p:cNvPr>
              <p:cNvSpPr/>
              <p:nvPr/>
            </p:nvSpPr>
            <p:spPr>
              <a:xfrm>
                <a:off x="5562910" y="3544815"/>
                <a:ext cx="639000" cy="105120"/>
              </a:xfrm>
              <a:custGeom>
                <a:avLst/>
                <a:gdLst/>
                <a:ahLst/>
                <a:cxnLst/>
                <a:rect l="l" t="t" r="r" b="b"/>
                <a:pathLst>
                  <a:path w="1775" h="292" extrusionOk="0">
                    <a:moveTo>
                      <a:pt x="15" y="292"/>
                    </a:moveTo>
                    <a:lnTo>
                      <a:pt x="15" y="292"/>
                    </a:lnTo>
                    <a:lnTo>
                      <a:pt x="4" y="292"/>
                    </a:lnTo>
                    <a:cubicBezTo>
                      <a:pt x="-6" y="281"/>
                      <a:pt x="4" y="271"/>
                      <a:pt x="4" y="260"/>
                    </a:cubicBezTo>
                    <a:cubicBezTo>
                      <a:pt x="286" y="94"/>
                      <a:pt x="609" y="0"/>
                      <a:pt x="931" y="0"/>
                    </a:cubicBezTo>
                    <a:cubicBezTo>
                      <a:pt x="1223" y="0"/>
                      <a:pt x="1515" y="73"/>
                      <a:pt x="1765" y="208"/>
                    </a:cubicBezTo>
                    <a:cubicBezTo>
                      <a:pt x="1775" y="208"/>
                      <a:pt x="1775" y="219"/>
                      <a:pt x="1775" y="229"/>
                    </a:cubicBezTo>
                    <a:cubicBezTo>
                      <a:pt x="1765" y="239"/>
                      <a:pt x="1754" y="239"/>
                      <a:pt x="1754" y="239"/>
                    </a:cubicBezTo>
                    <a:cubicBezTo>
                      <a:pt x="1504" y="104"/>
                      <a:pt x="1223" y="42"/>
                      <a:pt x="931" y="42"/>
                    </a:cubicBezTo>
                    <a:cubicBezTo>
                      <a:pt x="619" y="42"/>
                      <a:pt x="296" y="125"/>
                      <a:pt x="25" y="292"/>
                    </a:cubicBezTo>
                    <a:lnTo>
                      <a:pt x="15" y="29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5" name="Google Shape;345;p37">
                <a:extLst>
                  <a:ext uri="{FF2B5EF4-FFF2-40B4-BE49-F238E27FC236}">
                    <a16:creationId xmlns:a16="http://schemas.microsoft.com/office/drawing/2014/main" id="{24B81E4F-DA52-2A4E-6205-38B7FC8D64F4}"/>
                  </a:ext>
                </a:extLst>
              </p:cNvPr>
              <p:cNvSpPr/>
              <p:nvPr/>
            </p:nvSpPr>
            <p:spPr>
              <a:xfrm>
                <a:off x="5587030" y="3507375"/>
                <a:ext cx="37440" cy="56160"/>
              </a:xfrm>
              <a:custGeom>
                <a:avLst/>
                <a:gdLst/>
                <a:ahLst/>
                <a:cxnLst/>
                <a:rect l="l" t="t" r="r" b="b"/>
                <a:pathLst>
                  <a:path w="104" h="156" extrusionOk="0">
                    <a:moveTo>
                      <a:pt x="104" y="104"/>
                    </a:moveTo>
                    <a:lnTo>
                      <a:pt x="104" y="104"/>
                    </a:lnTo>
                    <a:cubicBezTo>
                      <a:pt x="104" y="114"/>
                      <a:pt x="94" y="135"/>
                      <a:pt x="94" y="146"/>
                    </a:cubicBezTo>
                    <a:cubicBezTo>
                      <a:pt x="83" y="156"/>
                      <a:pt x="73" y="156"/>
                      <a:pt x="52" y="156"/>
                    </a:cubicBezTo>
                    <a:cubicBezTo>
                      <a:pt x="42" y="156"/>
                      <a:pt x="21" y="156"/>
                      <a:pt x="21" y="146"/>
                    </a:cubicBezTo>
                    <a:cubicBezTo>
                      <a:pt x="10" y="135"/>
                      <a:pt x="0" y="114"/>
                      <a:pt x="0" y="104"/>
                    </a:cubicBezTo>
                    <a:cubicBezTo>
                      <a:pt x="0" y="52"/>
                      <a:pt x="0" y="52"/>
                      <a:pt x="0" y="52"/>
                    </a:cubicBezTo>
                    <a:cubicBezTo>
                      <a:pt x="0" y="31"/>
                      <a:pt x="10" y="21"/>
                      <a:pt x="21" y="10"/>
                    </a:cubicBezTo>
                    <a:cubicBezTo>
                      <a:pt x="21" y="0"/>
                      <a:pt x="42" y="0"/>
                      <a:pt x="52" y="0"/>
                    </a:cubicBezTo>
                    <a:cubicBezTo>
                      <a:pt x="62" y="0"/>
                      <a:pt x="83" y="0"/>
                      <a:pt x="94" y="10"/>
                    </a:cubicBezTo>
                    <a:cubicBezTo>
                      <a:pt x="94" y="21"/>
                      <a:pt x="104" y="31"/>
                      <a:pt x="104" y="52"/>
                    </a:cubicBezTo>
                    <a:lnTo>
                      <a:pt x="104" y="104"/>
                    </a:lnTo>
                    <a:moveTo>
                      <a:pt x="83" y="52"/>
                    </a:moveTo>
                    <a:lnTo>
                      <a:pt x="83" y="52"/>
                    </a:lnTo>
                    <a:cubicBezTo>
                      <a:pt x="83" y="41"/>
                      <a:pt x="83" y="31"/>
                      <a:pt x="73" y="21"/>
                    </a:cubicBezTo>
                    <a:cubicBezTo>
                      <a:pt x="73" y="10"/>
                      <a:pt x="62" y="10"/>
                      <a:pt x="52" y="10"/>
                    </a:cubicBezTo>
                    <a:cubicBezTo>
                      <a:pt x="42" y="10"/>
                      <a:pt x="31" y="10"/>
                      <a:pt x="31" y="21"/>
                    </a:cubicBezTo>
                    <a:cubicBezTo>
                      <a:pt x="31" y="31"/>
                      <a:pt x="21" y="41"/>
                      <a:pt x="21" y="52"/>
                    </a:cubicBezTo>
                    <a:cubicBezTo>
                      <a:pt x="21" y="104"/>
                      <a:pt x="21" y="104"/>
                      <a:pt x="21" y="104"/>
                    </a:cubicBezTo>
                    <a:cubicBezTo>
                      <a:pt x="21" y="114"/>
                      <a:pt x="31" y="125"/>
                      <a:pt x="31" y="135"/>
                    </a:cubicBezTo>
                    <a:cubicBezTo>
                      <a:pt x="31" y="135"/>
                      <a:pt x="42" y="135"/>
                      <a:pt x="52" y="135"/>
                    </a:cubicBezTo>
                    <a:cubicBezTo>
                      <a:pt x="62" y="135"/>
                      <a:pt x="73" y="135"/>
                      <a:pt x="73" y="135"/>
                    </a:cubicBezTo>
                    <a:cubicBezTo>
                      <a:pt x="83" y="125"/>
                      <a:pt x="83" y="114"/>
                      <a:pt x="83" y="104"/>
                    </a:cubicBezTo>
                    <a:lnTo>
                      <a:pt x="83" y="52"/>
                    </a:lnTo>
                    <a:close/>
                  </a:path>
                </a:pathLst>
              </a:custGeom>
              <a:solidFill>
                <a:schemeClr val="lt2"/>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6" name="Google Shape;346;p37">
                <a:extLst>
                  <a:ext uri="{FF2B5EF4-FFF2-40B4-BE49-F238E27FC236}">
                    <a16:creationId xmlns:a16="http://schemas.microsoft.com/office/drawing/2014/main" id="{C61E424B-CFA6-9935-7C3C-076DC773F987}"/>
                  </a:ext>
                </a:extLst>
              </p:cNvPr>
              <p:cNvSpPr/>
              <p:nvPr/>
            </p:nvSpPr>
            <p:spPr>
              <a:xfrm>
                <a:off x="5714470" y="3473535"/>
                <a:ext cx="37440" cy="60120"/>
              </a:xfrm>
              <a:custGeom>
                <a:avLst/>
                <a:gdLst/>
                <a:ahLst/>
                <a:cxnLst/>
                <a:rect l="l" t="t" r="r" b="b"/>
                <a:pathLst>
                  <a:path w="104" h="167" extrusionOk="0">
                    <a:moveTo>
                      <a:pt x="104" y="167"/>
                    </a:moveTo>
                    <a:lnTo>
                      <a:pt x="104" y="167"/>
                    </a:lnTo>
                    <a:cubicBezTo>
                      <a:pt x="0" y="167"/>
                      <a:pt x="0" y="167"/>
                      <a:pt x="0" y="167"/>
                    </a:cubicBezTo>
                    <a:cubicBezTo>
                      <a:pt x="0" y="146"/>
                      <a:pt x="0" y="146"/>
                      <a:pt x="0" y="146"/>
                    </a:cubicBezTo>
                    <a:cubicBezTo>
                      <a:pt x="52" y="83"/>
                      <a:pt x="52" y="83"/>
                      <a:pt x="52" y="83"/>
                    </a:cubicBezTo>
                    <a:cubicBezTo>
                      <a:pt x="63" y="73"/>
                      <a:pt x="73" y="73"/>
                      <a:pt x="73" y="62"/>
                    </a:cubicBezTo>
                    <a:cubicBezTo>
                      <a:pt x="73" y="52"/>
                      <a:pt x="73" y="52"/>
                      <a:pt x="73" y="42"/>
                    </a:cubicBezTo>
                    <a:cubicBezTo>
                      <a:pt x="73" y="31"/>
                      <a:pt x="73" y="31"/>
                      <a:pt x="73" y="21"/>
                    </a:cubicBezTo>
                    <a:cubicBezTo>
                      <a:pt x="63" y="21"/>
                      <a:pt x="63" y="21"/>
                      <a:pt x="52" y="21"/>
                    </a:cubicBezTo>
                    <a:cubicBezTo>
                      <a:pt x="42" y="21"/>
                      <a:pt x="42" y="21"/>
                      <a:pt x="31" y="31"/>
                    </a:cubicBezTo>
                    <a:cubicBezTo>
                      <a:pt x="31" y="31"/>
                      <a:pt x="21" y="42"/>
                      <a:pt x="21" y="52"/>
                    </a:cubicBezTo>
                    <a:cubicBezTo>
                      <a:pt x="0" y="52"/>
                      <a:pt x="0" y="52"/>
                      <a:pt x="0" y="52"/>
                    </a:cubicBezTo>
                    <a:lnTo>
                      <a:pt x="0" y="52"/>
                    </a:lnTo>
                    <a:cubicBezTo>
                      <a:pt x="0" y="31"/>
                      <a:pt x="10" y="21"/>
                      <a:pt x="21" y="10"/>
                    </a:cubicBezTo>
                    <a:cubicBezTo>
                      <a:pt x="21" y="10"/>
                      <a:pt x="42" y="0"/>
                      <a:pt x="52" y="0"/>
                    </a:cubicBezTo>
                    <a:cubicBezTo>
                      <a:pt x="63" y="0"/>
                      <a:pt x="73" y="10"/>
                      <a:pt x="83" y="10"/>
                    </a:cubicBezTo>
                    <a:cubicBezTo>
                      <a:pt x="94" y="21"/>
                      <a:pt x="94" y="31"/>
                      <a:pt x="94" y="42"/>
                    </a:cubicBezTo>
                    <a:cubicBezTo>
                      <a:pt x="94" y="52"/>
                      <a:pt x="94" y="62"/>
                      <a:pt x="94" y="73"/>
                    </a:cubicBezTo>
                    <a:cubicBezTo>
                      <a:pt x="83" y="73"/>
                      <a:pt x="83" y="83"/>
                      <a:pt x="73" y="94"/>
                    </a:cubicBezTo>
                    <a:cubicBezTo>
                      <a:pt x="31" y="146"/>
                      <a:pt x="31" y="146"/>
                      <a:pt x="31" y="146"/>
                    </a:cubicBezTo>
                    <a:lnTo>
                      <a:pt x="31" y="146"/>
                    </a:lnTo>
                    <a:cubicBezTo>
                      <a:pt x="104" y="146"/>
                      <a:pt x="104" y="146"/>
                      <a:pt x="104" y="146"/>
                    </a:cubicBezTo>
                    <a:lnTo>
                      <a:pt x="104" y="167"/>
                    </a:ln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7" name="Google Shape;347;p37">
                <a:extLst>
                  <a:ext uri="{FF2B5EF4-FFF2-40B4-BE49-F238E27FC236}">
                    <a16:creationId xmlns:a16="http://schemas.microsoft.com/office/drawing/2014/main" id="{097F65A4-0E6E-D905-ACEC-A078769B04AE}"/>
                  </a:ext>
                </a:extLst>
              </p:cNvPr>
              <p:cNvSpPr/>
              <p:nvPr/>
            </p:nvSpPr>
            <p:spPr>
              <a:xfrm>
                <a:off x="6010750" y="3465975"/>
                <a:ext cx="37440" cy="60120"/>
              </a:xfrm>
              <a:custGeom>
                <a:avLst/>
                <a:gdLst/>
                <a:ahLst/>
                <a:cxnLst/>
                <a:rect l="l" t="t" r="r" b="b"/>
                <a:pathLst>
                  <a:path w="104" h="167" extrusionOk="0">
                    <a:moveTo>
                      <a:pt x="52" y="0"/>
                    </a:moveTo>
                    <a:lnTo>
                      <a:pt x="52" y="0"/>
                    </a:lnTo>
                    <a:cubicBezTo>
                      <a:pt x="62" y="0"/>
                      <a:pt x="73" y="0"/>
                      <a:pt x="73" y="11"/>
                    </a:cubicBezTo>
                    <a:cubicBezTo>
                      <a:pt x="83" y="11"/>
                      <a:pt x="83" y="11"/>
                      <a:pt x="94" y="11"/>
                    </a:cubicBezTo>
                    <a:cubicBezTo>
                      <a:pt x="83" y="31"/>
                      <a:pt x="83" y="31"/>
                      <a:pt x="83" y="31"/>
                    </a:cubicBezTo>
                    <a:cubicBezTo>
                      <a:pt x="83" y="21"/>
                      <a:pt x="73" y="21"/>
                      <a:pt x="73" y="21"/>
                    </a:cubicBezTo>
                    <a:cubicBezTo>
                      <a:pt x="73" y="21"/>
                      <a:pt x="62" y="21"/>
                      <a:pt x="52" y="21"/>
                    </a:cubicBezTo>
                    <a:cubicBezTo>
                      <a:pt x="52" y="21"/>
                      <a:pt x="42" y="21"/>
                      <a:pt x="31" y="31"/>
                    </a:cubicBezTo>
                    <a:cubicBezTo>
                      <a:pt x="31" y="42"/>
                      <a:pt x="21" y="52"/>
                      <a:pt x="21" y="63"/>
                    </a:cubicBezTo>
                    <a:cubicBezTo>
                      <a:pt x="21" y="73"/>
                      <a:pt x="21" y="73"/>
                      <a:pt x="21" y="73"/>
                    </a:cubicBezTo>
                    <a:cubicBezTo>
                      <a:pt x="31" y="73"/>
                      <a:pt x="31" y="73"/>
                      <a:pt x="42" y="63"/>
                    </a:cubicBezTo>
                    <a:cubicBezTo>
                      <a:pt x="42" y="63"/>
                      <a:pt x="52" y="63"/>
                      <a:pt x="62" y="63"/>
                    </a:cubicBezTo>
                    <a:cubicBezTo>
                      <a:pt x="73" y="63"/>
                      <a:pt x="83" y="73"/>
                      <a:pt x="94" y="73"/>
                    </a:cubicBezTo>
                    <a:cubicBezTo>
                      <a:pt x="94" y="83"/>
                      <a:pt x="104" y="94"/>
                      <a:pt x="104" y="115"/>
                    </a:cubicBezTo>
                    <a:cubicBezTo>
                      <a:pt x="104" y="125"/>
                      <a:pt x="94" y="146"/>
                      <a:pt x="94" y="156"/>
                    </a:cubicBezTo>
                    <a:cubicBezTo>
                      <a:pt x="83" y="156"/>
                      <a:pt x="73" y="167"/>
                      <a:pt x="52" y="167"/>
                    </a:cubicBezTo>
                    <a:cubicBezTo>
                      <a:pt x="42" y="167"/>
                      <a:pt x="31" y="156"/>
                      <a:pt x="21" y="146"/>
                    </a:cubicBezTo>
                    <a:cubicBezTo>
                      <a:pt x="10" y="136"/>
                      <a:pt x="0" y="125"/>
                      <a:pt x="0" y="104"/>
                    </a:cubicBezTo>
                    <a:cubicBezTo>
                      <a:pt x="0" y="73"/>
                      <a:pt x="0" y="73"/>
                      <a:pt x="0" y="73"/>
                    </a:cubicBezTo>
                    <a:cubicBezTo>
                      <a:pt x="0" y="52"/>
                      <a:pt x="10" y="31"/>
                      <a:pt x="21" y="21"/>
                    </a:cubicBezTo>
                    <a:cubicBezTo>
                      <a:pt x="31" y="11"/>
                      <a:pt x="42" y="0"/>
                      <a:pt x="52" y="0"/>
                    </a:cubicBezTo>
                    <a:moveTo>
                      <a:pt x="52" y="83"/>
                    </a:moveTo>
                    <a:lnTo>
                      <a:pt x="52" y="83"/>
                    </a:lnTo>
                    <a:cubicBezTo>
                      <a:pt x="42" y="83"/>
                      <a:pt x="42" y="83"/>
                      <a:pt x="31" y="83"/>
                    </a:cubicBezTo>
                    <a:cubicBezTo>
                      <a:pt x="31" y="83"/>
                      <a:pt x="31" y="94"/>
                      <a:pt x="21" y="94"/>
                    </a:cubicBezTo>
                    <a:cubicBezTo>
                      <a:pt x="21" y="104"/>
                      <a:pt x="21" y="104"/>
                      <a:pt x="21" y="104"/>
                    </a:cubicBezTo>
                    <a:cubicBezTo>
                      <a:pt x="21" y="115"/>
                      <a:pt x="31" y="125"/>
                      <a:pt x="31" y="136"/>
                    </a:cubicBezTo>
                    <a:cubicBezTo>
                      <a:pt x="42" y="146"/>
                      <a:pt x="42" y="146"/>
                      <a:pt x="52" y="146"/>
                    </a:cubicBezTo>
                    <a:cubicBezTo>
                      <a:pt x="62" y="146"/>
                      <a:pt x="73" y="146"/>
                      <a:pt x="73" y="136"/>
                    </a:cubicBezTo>
                    <a:cubicBezTo>
                      <a:pt x="83" y="136"/>
                      <a:pt x="83" y="125"/>
                      <a:pt x="83" y="115"/>
                    </a:cubicBezTo>
                    <a:cubicBezTo>
                      <a:pt x="83" y="104"/>
                      <a:pt x="83" y="94"/>
                      <a:pt x="73" y="83"/>
                    </a:cubicBezTo>
                    <a:cubicBezTo>
                      <a:pt x="73" y="83"/>
                      <a:pt x="62" y="83"/>
                      <a:pt x="52" y="83"/>
                    </a:cubicBez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8" name="Google Shape;348;p37">
                <a:extLst>
                  <a:ext uri="{FF2B5EF4-FFF2-40B4-BE49-F238E27FC236}">
                    <a16:creationId xmlns:a16="http://schemas.microsoft.com/office/drawing/2014/main" id="{0E6BB483-16F2-7524-E3B1-86BB08F949D9}"/>
                  </a:ext>
                </a:extLst>
              </p:cNvPr>
              <p:cNvSpPr/>
              <p:nvPr/>
            </p:nvSpPr>
            <p:spPr>
              <a:xfrm>
                <a:off x="6138190" y="3492255"/>
                <a:ext cx="37440" cy="60120"/>
              </a:xfrm>
              <a:custGeom>
                <a:avLst/>
                <a:gdLst/>
                <a:ahLst/>
                <a:cxnLst/>
                <a:rect l="l" t="t" r="r" b="b"/>
                <a:pathLst>
                  <a:path w="104" h="167" extrusionOk="0">
                    <a:moveTo>
                      <a:pt x="104" y="42"/>
                    </a:moveTo>
                    <a:lnTo>
                      <a:pt x="104" y="42"/>
                    </a:lnTo>
                    <a:cubicBezTo>
                      <a:pt x="104" y="52"/>
                      <a:pt x="94" y="63"/>
                      <a:pt x="94" y="63"/>
                    </a:cubicBezTo>
                    <a:cubicBezTo>
                      <a:pt x="94" y="73"/>
                      <a:pt x="83" y="73"/>
                      <a:pt x="73" y="83"/>
                    </a:cubicBezTo>
                    <a:cubicBezTo>
                      <a:pt x="83" y="83"/>
                      <a:pt x="94" y="83"/>
                      <a:pt x="94" y="94"/>
                    </a:cubicBezTo>
                    <a:cubicBezTo>
                      <a:pt x="104" y="104"/>
                      <a:pt x="104" y="104"/>
                      <a:pt x="104" y="115"/>
                    </a:cubicBezTo>
                    <a:cubicBezTo>
                      <a:pt x="104" y="135"/>
                      <a:pt x="104" y="146"/>
                      <a:pt x="94" y="156"/>
                    </a:cubicBezTo>
                    <a:cubicBezTo>
                      <a:pt x="83" y="156"/>
                      <a:pt x="73" y="167"/>
                      <a:pt x="52" y="167"/>
                    </a:cubicBezTo>
                    <a:cubicBezTo>
                      <a:pt x="42" y="167"/>
                      <a:pt x="31" y="156"/>
                      <a:pt x="21" y="156"/>
                    </a:cubicBezTo>
                    <a:cubicBezTo>
                      <a:pt x="11" y="146"/>
                      <a:pt x="0" y="135"/>
                      <a:pt x="0" y="115"/>
                    </a:cubicBezTo>
                    <a:cubicBezTo>
                      <a:pt x="0" y="104"/>
                      <a:pt x="0" y="104"/>
                      <a:pt x="11" y="94"/>
                    </a:cubicBezTo>
                    <a:cubicBezTo>
                      <a:pt x="21" y="83"/>
                      <a:pt x="21" y="83"/>
                      <a:pt x="31" y="83"/>
                    </a:cubicBezTo>
                    <a:cubicBezTo>
                      <a:pt x="21" y="73"/>
                      <a:pt x="21" y="73"/>
                      <a:pt x="11" y="63"/>
                    </a:cubicBezTo>
                    <a:cubicBezTo>
                      <a:pt x="11" y="63"/>
                      <a:pt x="11" y="52"/>
                      <a:pt x="11" y="42"/>
                    </a:cubicBezTo>
                    <a:cubicBezTo>
                      <a:pt x="11" y="31"/>
                      <a:pt x="11" y="21"/>
                      <a:pt x="21" y="10"/>
                    </a:cubicBezTo>
                    <a:cubicBezTo>
                      <a:pt x="31" y="0"/>
                      <a:pt x="42" y="0"/>
                      <a:pt x="52" y="0"/>
                    </a:cubicBezTo>
                    <a:cubicBezTo>
                      <a:pt x="63" y="0"/>
                      <a:pt x="83" y="0"/>
                      <a:pt x="83" y="10"/>
                    </a:cubicBezTo>
                    <a:cubicBezTo>
                      <a:pt x="94" y="21"/>
                      <a:pt x="104" y="31"/>
                      <a:pt x="104" y="42"/>
                    </a:cubicBezTo>
                    <a:moveTo>
                      <a:pt x="83" y="115"/>
                    </a:moveTo>
                    <a:lnTo>
                      <a:pt x="83" y="115"/>
                    </a:lnTo>
                    <a:cubicBezTo>
                      <a:pt x="83" y="104"/>
                      <a:pt x="83" y="104"/>
                      <a:pt x="73" y="94"/>
                    </a:cubicBezTo>
                    <a:cubicBezTo>
                      <a:pt x="73" y="94"/>
                      <a:pt x="63" y="83"/>
                      <a:pt x="52" y="83"/>
                    </a:cubicBezTo>
                    <a:cubicBezTo>
                      <a:pt x="42" y="83"/>
                      <a:pt x="42" y="94"/>
                      <a:pt x="31" y="94"/>
                    </a:cubicBezTo>
                    <a:cubicBezTo>
                      <a:pt x="31" y="104"/>
                      <a:pt x="21" y="104"/>
                      <a:pt x="21" y="115"/>
                    </a:cubicBezTo>
                    <a:cubicBezTo>
                      <a:pt x="21" y="125"/>
                      <a:pt x="31" y="135"/>
                      <a:pt x="31" y="135"/>
                    </a:cubicBezTo>
                    <a:cubicBezTo>
                      <a:pt x="42" y="146"/>
                      <a:pt x="42" y="146"/>
                      <a:pt x="52" y="146"/>
                    </a:cubicBezTo>
                    <a:cubicBezTo>
                      <a:pt x="63" y="146"/>
                      <a:pt x="73" y="146"/>
                      <a:pt x="73" y="135"/>
                    </a:cubicBezTo>
                    <a:cubicBezTo>
                      <a:pt x="83" y="135"/>
                      <a:pt x="83" y="125"/>
                      <a:pt x="83" y="115"/>
                    </a:cubicBezTo>
                    <a:moveTo>
                      <a:pt x="83" y="42"/>
                    </a:moveTo>
                    <a:lnTo>
                      <a:pt x="83" y="42"/>
                    </a:lnTo>
                    <a:cubicBezTo>
                      <a:pt x="83" y="31"/>
                      <a:pt x="73" y="31"/>
                      <a:pt x="73" y="21"/>
                    </a:cubicBezTo>
                    <a:cubicBezTo>
                      <a:pt x="63" y="21"/>
                      <a:pt x="63" y="21"/>
                      <a:pt x="52" y="21"/>
                    </a:cubicBezTo>
                    <a:cubicBezTo>
                      <a:pt x="42" y="21"/>
                      <a:pt x="42" y="21"/>
                      <a:pt x="31" y="21"/>
                    </a:cubicBezTo>
                    <a:cubicBezTo>
                      <a:pt x="31" y="31"/>
                      <a:pt x="31" y="31"/>
                      <a:pt x="31" y="42"/>
                    </a:cubicBezTo>
                    <a:cubicBezTo>
                      <a:pt x="31" y="52"/>
                      <a:pt x="31" y="63"/>
                      <a:pt x="31" y="63"/>
                    </a:cubicBezTo>
                    <a:cubicBezTo>
                      <a:pt x="42" y="73"/>
                      <a:pt x="42" y="73"/>
                      <a:pt x="52" y="73"/>
                    </a:cubicBezTo>
                    <a:cubicBezTo>
                      <a:pt x="63" y="73"/>
                      <a:pt x="63" y="73"/>
                      <a:pt x="73" y="63"/>
                    </a:cubicBezTo>
                    <a:cubicBezTo>
                      <a:pt x="73" y="63"/>
                      <a:pt x="83" y="52"/>
                      <a:pt x="83" y="42"/>
                    </a:cubicBez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37">
                <a:extLst>
                  <a:ext uri="{FF2B5EF4-FFF2-40B4-BE49-F238E27FC236}">
                    <a16:creationId xmlns:a16="http://schemas.microsoft.com/office/drawing/2014/main" id="{A575B3D7-4EF2-1BC8-A79E-33EB19D54901}"/>
                  </a:ext>
                </a:extLst>
              </p:cNvPr>
              <p:cNvSpPr/>
              <p:nvPr/>
            </p:nvSpPr>
            <p:spPr>
              <a:xfrm>
                <a:off x="5857030" y="3458415"/>
                <a:ext cx="41040" cy="60120"/>
              </a:xfrm>
              <a:custGeom>
                <a:avLst/>
                <a:gdLst/>
                <a:ahLst/>
                <a:cxnLst/>
                <a:rect l="l" t="t" r="r" b="b"/>
                <a:pathLst>
                  <a:path w="114" h="167" extrusionOk="0">
                    <a:moveTo>
                      <a:pt x="94" y="104"/>
                    </a:moveTo>
                    <a:lnTo>
                      <a:pt x="114" y="104"/>
                    </a:lnTo>
                    <a:lnTo>
                      <a:pt x="114" y="125"/>
                    </a:lnTo>
                    <a:lnTo>
                      <a:pt x="94" y="125"/>
                    </a:lnTo>
                    <a:lnTo>
                      <a:pt x="94" y="167"/>
                    </a:lnTo>
                    <a:lnTo>
                      <a:pt x="73" y="167"/>
                    </a:lnTo>
                    <a:lnTo>
                      <a:pt x="73" y="125"/>
                    </a:lnTo>
                    <a:lnTo>
                      <a:pt x="0" y="125"/>
                    </a:lnTo>
                    <a:lnTo>
                      <a:pt x="0" y="115"/>
                    </a:lnTo>
                    <a:lnTo>
                      <a:pt x="73" y="0"/>
                    </a:lnTo>
                    <a:lnTo>
                      <a:pt x="94" y="0"/>
                    </a:lnTo>
                    <a:lnTo>
                      <a:pt x="94" y="104"/>
                    </a:lnTo>
                    <a:moveTo>
                      <a:pt x="21" y="104"/>
                    </a:moveTo>
                    <a:lnTo>
                      <a:pt x="73" y="104"/>
                    </a:lnTo>
                    <a:lnTo>
                      <a:pt x="73" y="32"/>
                    </a:lnTo>
                    <a:lnTo>
                      <a:pt x="73" y="32"/>
                    </a:lnTo>
                    <a:lnTo>
                      <a:pt x="62" y="42"/>
                    </a:lnTo>
                    <a:lnTo>
                      <a:pt x="21" y="104"/>
                    </a:lnTo>
                    <a:close/>
                  </a:path>
                </a:pathLst>
              </a:custGeom>
              <a:solidFill>
                <a:schemeClr val="lt2"/>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0" name="Google Shape;350;p37">
                <a:extLst>
                  <a:ext uri="{FF2B5EF4-FFF2-40B4-BE49-F238E27FC236}">
                    <a16:creationId xmlns:a16="http://schemas.microsoft.com/office/drawing/2014/main" id="{B0CDB1AC-F216-4584-F79E-65C48E7CDFD7}"/>
                  </a:ext>
                </a:extLst>
              </p:cNvPr>
              <p:cNvSpPr/>
              <p:nvPr/>
            </p:nvSpPr>
            <p:spPr>
              <a:xfrm>
                <a:off x="5580910" y="3648495"/>
                <a:ext cx="208440" cy="297360"/>
              </a:xfrm>
              <a:custGeom>
                <a:avLst/>
                <a:gdLst/>
                <a:ahLst/>
                <a:cxnLst/>
                <a:rect l="l" t="t" r="r" b="b"/>
                <a:pathLst>
                  <a:path w="579" h="826" extrusionOk="0">
                    <a:moveTo>
                      <a:pt x="579" y="826"/>
                    </a:moveTo>
                    <a:lnTo>
                      <a:pt x="579" y="826"/>
                    </a:lnTo>
                    <a:cubicBezTo>
                      <a:pt x="59" y="14"/>
                      <a:pt x="59" y="14"/>
                      <a:pt x="59" y="14"/>
                    </a:cubicBezTo>
                    <a:cubicBezTo>
                      <a:pt x="48" y="4"/>
                      <a:pt x="27" y="-7"/>
                      <a:pt x="17" y="4"/>
                    </a:cubicBezTo>
                    <a:cubicBezTo>
                      <a:pt x="-4" y="14"/>
                      <a:pt x="-4" y="35"/>
                      <a:pt x="6" y="56"/>
                    </a:cubicBezTo>
                    <a:cubicBezTo>
                      <a:pt x="496" y="826"/>
                      <a:pt x="496" y="826"/>
                      <a:pt x="496" y="826"/>
                    </a:cubicBezTo>
                    <a:cubicBezTo>
                      <a:pt x="527" y="826"/>
                      <a:pt x="559" y="826"/>
                      <a:pt x="579" y="82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1" name="Google Shape;351;p37">
                <a:extLst>
                  <a:ext uri="{FF2B5EF4-FFF2-40B4-BE49-F238E27FC236}">
                    <a16:creationId xmlns:a16="http://schemas.microsoft.com/office/drawing/2014/main" id="{40E33A45-F8D6-BE0E-C2F5-0ECAEBA14DC1}"/>
                  </a:ext>
                </a:extLst>
              </p:cNvPr>
              <p:cNvSpPr/>
              <p:nvPr/>
            </p:nvSpPr>
            <p:spPr>
              <a:xfrm>
                <a:off x="5830750" y="4013535"/>
                <a:ext cx="105120" cy="101160"/>
              </a:xfrm>
              <a:custGeom>
                <a:avLst/>
                <a:gdLst/>
                <a:ahLst/>
                <a:cxnLst/>
                <a:rect l="l" t="t" r="r" b="b"/>
                <a:pathLst>
                  <a:path w="292" h="281" extrusionOk="0">
                    <a:moveTo>
                      <a:pt x="292" y="135"/>
                    </a:moveTo>
                    <a:lnTo>
                      <a:pt x="292" y="135"/>
                    </a:lnTo>
                    <a:cubicBezTo>
                      <a:pt x="292" y="219"/>
                      <a:pt x="219" y="281"/>
                      <a:pt x="146" y="281"/>
                    </a:cubicBezTo>
                    <a:cubicBezTo>
                      <a:pt x="62" y="281"/>
                      <a:pt x="0" y="219"/>
                      <a:pt x="0" y="135"/>
                    </a:cubicBezTo>
                    <a:cubicBezTo>
                      <a:pt x="0" y="62"/>
                      <a:pt x="62" y="0"/>
                      <a:pt x="146" y="0"/>
                    </a:cubicBezTo>
                    <a:cubicBezTo>
                      <a:pt x="219" y="0"/>
                      <a:pt x="292" y="62"/>
                      <a:pt x="292" y="13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7">
                <a:extLst>
                  <a:ext uri="{FF2B5EF4-FFF2-40B4-BE49-F238E27FC236}">
                    <a16:creationId xmlns:a16="http://schemas.microsoft.com/office/drawing/2014/main" id="{6BE340CB-B4B1-AD73-D772-7EBCBA162B1C}"/>
                  </a:ext>
                </a:extLst>
              </p:cNvPr>
              <p:cNvSpPr/>
              <p:nvPr/>
            </p:nvSpPr>
            <p:spPr>
              <a:xfrm>
                <a:off x="5853070" y="4032255"/>
                <a:ext cx="56520" cy="63720"/>
              </a:xfrm>
              <a:custGeom>
                <a:avLst/>
                <a:gdLst/>
                <a:ahLst/>
                <a:cxnLst/>
                <a:rect l="l" t="t" r="r" b="b"/>
                <a:pathLst>
                  <a:path w="157" h="177" extrusionOk="0">
                    <a:moveTo>
                      <a:pt x="94" y="73"/>
                    </a:moveTo>
                    <a:lnTo>
                      <a:pt x="157" y="73"/>
                    </a:lnTo>
                    <a:lnTo>
                      <a:pt x="157" y="104"/>
                    </a:lnTo>
                    <a:lnTo>
                      <a:pt x="94" y="104"/>
                    </a:lnTo>
                    <a:lnTo>
                      <a:pt x="94" y="177"/>
                    </a:lnTo>
                    <a:lnTo>
                      <a:pt x="63" y="177"/>
                    </a:lnTo>
                    <a:lnTo>
                      <a:pt x="63" y="104"/>
                    </a:lnTo>
                    <a:lnTo>
                      <a:pt x="0" y="104"/>
                    </a:lnTo>
                    <a:lnTo>
                      <a:pt x="0" y="73"/>
                    </a:lnTo>
                    <a:lnTo>
                      <a:pt x="63" y="73"/>
                    </a:lnTo>
                    <a:lnTo>
                      <a:pt x="63" y="0"/>
                    </a:lnTo>
                    <a:lnTo>
                      <a:pt x="94" y="0"/>
                    </a:lnTo>
                    <a:lnTo>
                      <a:pt x="94" y="73"/>
                    </a:lnTo>
                    <a:close/>
                  </a:path>
                </a:pathLst>
              </a:custGeom>
              <a:solidFill>
                <a:schemeClr val="lt2"/>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pic>
        <p:nvPicPr>
          <p:cNvPr id="9" name="Picture 8">
            <a:extLst>
              <a:ext uri="{FF2B5EF4-FFF2-40B4-BE49-F238E27FC236}">
                <a16:creationId xmlns:a16="http://schemas.microsoft.com/office/drawing/2014/main" id="{CE52FE8C-5FB0-FAEE-5F42-0190E3539094}"/>
              </a:ext>
            </a:extLst>
          </p:cNvPr>
          <p:cNvPicPr>
            <a:picLocks noChangeAspect="1"/>
          </p:cNvPicPr>
          <p:nvPr/>
        </p:nvPicPr>
        <p:blipFill>
          <a:blip r:embed="rId3"/>
          <a:stretch>
            <a:fillRect/>
          </a:stretch>
        </p:blipFill>
        <p:spPr>
          <a:xfrm>
            <a:off x="1188310" y="1028699"/>
            <a:ext cx="2926489" cy="1790343"/>
          </a:xfrm>
          <a:prstGeom prst="rect">
            <a:avLst/>
          </a:prstGeom>
        </p:spPr>
      </p:pic>
      <p:pic>
        <p:nvPicPr>
          <p:cNvPr id="11" name="Picture 10">
            <a:extLst>
              <a:ext uri="{FF2B5EF4-FFF2-40B4-BE49-F238E27FC236}">
                <a16:creationId xmlns:a16="http://schemas.microsoft.com/office/drawing/2014/main" id="{9764F64B-90CA-A91E-75EC-9D6E1E397D7A}"/>
              </a:ext>
            </a:extLst>
          </p:cNvPr>
          <p:cNvPicPr>
            <a:picLocks noChangeAspect="1"/>
          </p:cNvPicPr>
          <p:nvPr/>
        </p:nvPicPr>
        <p:blipFill>
          <a:blip r:embed="rId4"/>
          <a:stretch>
            <a:fillRect/>
          </a:stretch>
        </p:blipFill>
        <p:spPr>
          <a:xfrm>
            <a:off x="1188311" y="3088859"/>
            <a:ext cx="2926489" cy="1793900"/>
          </a:xfrm>
          <a:prstGeom prst="rect">
            <a:avLst/>
          </a:prstGeom>
        </p:spPr>
      </p:pic>
      <p:sp>
        <p:nvSpPr>
          <p:cNvPr id="12" name="Hình chữ nhật: Góc Tròn 2">
            <a:extLst>
              <a:ext uri="{FF2B5EF4-FFF2-40B4-BE49-F238E27FC236}">
                <a16:creationId xmlns:a16="http://schemas.microsoft.com/office/drawing/2014/main" id="{D6CFEDD6-654E-90C9-CB1C-981D5C496CE3}"/>
              </a:ext>
            </a:extLst>
          </p:cNvPr>
          <p:cNvSpPr/>
          <p:nvPr/>
        </p:nvSpPr>
        <p:spPr>
          <a:xfrm>
            <a:off x="4492194" y="1667542"/>
            <a:ext cx="2669808"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343232"/>
                </a:solidFill>
                <a:latin typeface="Fira Sans"/>
              </a:rPr>
              <a:t>Nhập đúng kiểu dữ liệu</a:t>
            </a:r>
            <a:endParaRPr lang="vi-VN" sz="1600" dirty="0">
              <a:solidFill>
                <a:srgbClr val="343232"/>
              </a:solidFill>
              <a:latin typeface="Fira Sans"/>
            </a:endParaRPr>
          </a:p>
        </p:txBody>
      </p:sp>
      <p:sp>
        <p:nvSpPr>
          <p:cNvPr id="13" name="Hình chữ nhật: Góc Tròn 2">
            <a:extLst>
              <a:ext uri="{FF2B5EF4-FFF2-40B4-BE49-F238E27FC236}">
                <a16:creationId xmlns:a16="http://schemas.microsoft.com/office/drawing/2014/main" id="{556A78C3-9BC8-E13F-0E4D-D80072C67B82}"/>
              </a:ext>
            </a:extLst>
          </p:cNvPr>
          <p:cNvSpPr/>
          <p:nvPr/>
        </p:nvSpPr>
        <p:spPr>
          <a:xfrm>
            <a:off x="4489222" y="3748522"/>
            <a:ext cx="2669808"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343232"/>
                </a:solidFill>
                <a:latin typeface="Fira Sans"/>
              </a:rPr>
              <a:t>Nhập sai kiểu dữ liệu</a:t>
            </a:r>
            <a:endParaRPr lang="vi-VN" sz="1600" dirty="0">
              <a:solidFill>
                <a:srgbClr val="343232"/>
              </a:solidFill>
              <a:latin typeface="Fira Sans"/>
            </a:endParaRPr>
          </a:p>
        </p:txBody>
      </p:sp>
    </p:spTree>
    <p:extLst>
      <p:ext uri="{BB962C8B-B14F-4D97-AF65-F5344CB8AC3E}">
        <p14:creationId xmlns:p14="http://schemas.microsoft.com/office/powerpoint/2010/main" val="345098603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a:extLst>
            <a:ext uri="{FF2B5EF4-FFF2-40B4-BE49-F238E27FC236}">
              <a16:creationId xmlns:a16="http://schemas.microsoft.com/office/drawing/2014/main" id="{6371FE11-9F91-341F-55DE-9A15C09A1319}"/>
            </a:ext>
          </a:extLst>
        </p:cNvPr>
        <p:cNvGrpSpPr/>
        <p:nvPr/>
      </p:nvGrpSpPr>
      <p:grpSpPr>
        <a:xfrm>
          <a:off x="0" y="0"/>
          <a:ext cx="0" cy="0"/>
          <a:chOff x="0" y="0"/>
          <a:chExt cx="0" cy="0"/>
        </a:xfrm>
      </p:grpSpPr>
      <p:sp>
        <p:nvSpPr>
          <p:cNvPr id="297" name="Google Shape;297;p35">
            <a:extLst>
              <a:ext uri="{FF2B5EF4-FFF2-40B4-BE49-F238E27FC236}">
                <a16:creationId xmlns:a16="http://schemas.microsoft.com/office/drawing/2014/main" id="{374740AD-23E8-8DD6-6B9F-5487037AB94D}"/>
              </a:ext>
            </a:extLst>
          </p:cNvPr>
          <p:cNvSpPr/>
          <p:nvPr/>
        </p:nvSpPr>
        <p:spPr>
          <a:xfrm rot="5160000">
            <a:off x="-946251" y="-924702"/>
            <a:ext cx="2383800" cy="2383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8" name="Google Shape;298;p35">
            <a:extLst>
              <a:ext uri="{FF2B5EF4-FFF2-40B4-BE49-F238E27FC236}">
                <a16:creationId xmlns:a16="http://schemas.microsoft.com/office/drawing/2014/main" id="{8B005E50-4938-2610-26EE-1AAA2643D178}"/>
              </a:ext>
            </a:extLst>
          </p:cNvPr>
          <p:cNvSpPr/>
          <p:nvPr/>
        </p:nvSpPr>
        <p:spPr>
          <a:xfrm>
            <a:off x="8203241" y="4242816"/>
            <a:ext cx="1687500" cy="1687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9" name="Google Shape;299;p35">
            <a:extLst>
              <a:ext uri="{FF2B5EF4-FFF2-40B4-BE49-F238E27FC236}">
                <a16:creationId xmlns:a16="http://schemas.microsoft.com/office/drawing/2014/main" id="{396B8935-767D-B6C5-63EE-19D4CB9B43AA}"/>
              </a:ext>
            </a:extLst>
          </p:cNvPr>
          <p:cNvSpPr txBox="1">
            <a:spLocks noGrp="1"/>
          </p:cNvSpPr>
          <p:nvPr>
            <p:ph type="title"/>
          </p:nvPr>
        </p:nvSpPr>
        <p:spPr>
          <a:xfrm>
            <a:off x="1518318" y="157922"/>
            <a:ext cx="7528924" cy="1116856"/>
          </a:xfrm>
          <a:prstGeom prst="rect">
            <a:avLst/>
          </a:prstGeom>
        </p:spPr>
        <p:txBody>
          <a:bodyPr spcFirstLastPara="1" wrap="square" lIns="91425" tIns="91425" rIns="91425" bIns="91425" anchor="b" anchorCtr="0">
            <a:noAutofit/>
          </a:bodyPr>
          <a:lstStyle/>
          <a:p>
            <a:r>
              <a:rPr lang="en"/>
              <a:t>Kết luận và hướng phát triển</a:t>
            </a:r>
            <a:endParaRPr lang="en" dirty="0"/>
          </a:p>
        </p:txBody>
      </p:sp>
      <p:grpSp>
        <p:nvGrpSpPr>
          <p:cNvPr id="302" name="Google Shape;302;p35">
            <a:extLst>
              <a:ext uri="{FF2B5EF4-FFF2-40B4-BE49-F238E27FC236}">
                <a16:creationId xmlns:a16="http://schemas.microsoft.com/office/drawing/2014/main" id="{0C4C0DA1-E587-E50C-8000-59DA35462457}"/>
              </a:ext>
            </a:extLst>
          </p:cNvPr>
          <p:cNvGrpSpPr/>
          <p:nvPr/>
        </p:nvGrpSpPr>
        <p:grpSpPr>
          <a:xfrm rot="1189666">
            <a:off x="-284139" y="-320693"/>
            <a:ext cx="1059574" cy="1042755"/>
            <a:chOff x="5604200" y="1429035"/>
            <a:chExt cx="952560" cy="937440"/>
          </a:xfrm>
        </p:grpSpPr>
        <p:sp>
          <p:nvSpPr>
            <p:cNvPr id="303" name="Google Shape;303;p35">
              <a:extLst>
                <a:ext uri="{FF2B5EF4-FFF2-40B4-BE49-F238E27FC236}">
                  <a16:creationId xmlns:a16="http://schemas.microsoft.com/office/drawing/2014/main" id="{DC1F3498-AC8C-7B1D-17E8-2619F0ADFFF1}"/>
                </a:ext>
              </a:extLst>
            </p:cNvPr>
            <p:cNvSpPr/>
            <p:nvPr/>
          </p:nvSpPr>
          <p:spPr>
            <a:xfrm>
              <a:off x="5604200" y="1429035"/>
              <a:ext cx="952560" cy="937440"/>
            </a:xfrm>
            <a:custGeom>
              <a:avLst/>
              <a:gdLst/>
              <a:ahLst/>
              <a:cxnLst/>
              <a:rect l="l" t="t" r="r" b="b"/>
              <a:pathLst>
                <a:path w="2646" h="2604" extrusionOk="0">
                  <a:moveTo>
                    <a:pt x="2573" y="0"/>
                  </a:moveTo>
                  <a:lnTo>
                    <a:pt x="2573" y="0"/>
                  </a:lnTo>
                  <a:cubicBezTo>
                    <a:pt x="73" y="0"/>
                    <a:pt x="73" y="0"/>
                    <a:pt x="73" y="0"/>
                  </a:cubicBezTo>
                  <a:cubicBezTo>
                    <a:pt x="31" y="0"/>
                    <a:pt x="0" y="31"/>
                    <a:pt x="0" y="73"/>
                  </a:cubicBezTo>
                  <a:cubicBezTo>
                    <a:pt x="0" y="2531"/>
                    <a:pt x="0" y="2531"/>
                    <a:pt x="0" y="2531"/>
                  </a:cubicBezTo>
                  <a:cubicBezTo>
                    <a:pt x="0" y="2573"/>
                    <a:pt x="31" y="2604"/>
                    <a:pt x="73" y="2604"/>
                  </a:cubicBezTo>
                  <a:cubicBezTo>
                    <a:pt x="604" y="2604"/>
                    <a:pt x="604" y="2604"/>
                    <a:pt x="604" y="2604"/>
                  </a:cubicBezTo>
                  <a:cubicBezTo>
                    <a:pt x="646" y="2604"/>
                    <a:pt x="677" y="2573"/>
                    <a:pt x="677" y="2531"/>
                  </a:cubicBezTo>
                  <a:cubicBezTo>
                    <a:pt x="677" y="2490"/>
                    <a:pt x="646" y="2458"/>
                    <a:pt x="604" y="2458"/>
                  </a:cubicBezTo>
                  <a:cubicBezTo>
                    <a:pt x="135" y="2458"/>
                    <a:pt x="135" y="2458"/>
                    <a:pt x="135" y="2458"/>
                  </a:cubicBezTo>
                  <a:cubicBezTo>
                    <a:pt x="135" y="146"/>
                    <a:pt x="135" y="146"/>
                    <a:pt x="135" y="146"/>
                  </a:cubicBezTo>
                  <a:cubicBezTo>
                    <a:pt x="2511" y="146"/>
                    <a:pt x="2511" y="146"/>
                    <a:pt x="2511" y="146"/>
                  </a:cubicBezTo>
                  <a:cubicBezTo>
                    <a:pt x="2511" y="2302"/>
                    <a:pt x="2511" y="2302"/>
                    <a:pt x="2511" y="2302"/>
                  </a:cubicBezTo>
                  <a:cubicBezTo>
                    <a:pt x="2146" y="1771"/>
                    <a:pt x="2146" y="1771"/>
                    <a:pt x="2146" y="1771"/>
                  </a:cubicBezTo>
                  <a:cubicBezTo>
                    <a:pt x="2125" y="1750"/>
                    <a:pt x="2104" y="1740"/>
                    <a:pt x="2083" y="1740"/>
                  </a:cubicBezTo>
                  <a:cubicBezTo>
                    <a:pt x="2063" y="1740"/>
                    <a:pt x="2031" y="1761"/>
                    <a:pt x="2021" y="1781"/>
                  </a:cubicBezTo>
                  <a:cubicBezTo>
                    <a:pt x="1667" y="2458"/>
                    <a:pt x="1667" y="2458"/>
                    <a:pt x="1667" y="2458"/>
                  </a:cubicBezTo>
                  <a:cubicBezTo>
                    <a:pt x="1406" y="2458"/>
                    <a:pt x="1406" y="2458"/>
                    <a:pt x="1406" y="2458"/>
                  </a:cubicBezTo>
                  <a:cubicBezTo>
                    <a:pt x="1406" y="1948"/>
                    <a:pt x="1406" y="1948"/>
                    <a:pt x="1406" y="1948"/>
                  </a:cubicBezTo>
                  <a:cubicBezTo>
                    <a:pt x="1406" y="1938"/>
                    <a:pt x="1406" y="1938"/>
                    <a:pt x="1406" y="1938"/>
                  </a:cubicBezTo>
                  <a:cubicBezTo>
                    <a:pt x="1688" y="1906"/>
                    <a:pt x="1906" y="1698"/>
                    <a:pt x="1906" y="1438"/>
                  </a:cubicBezTo>
                  <a:cubicBezTo>
                    <a:pt x="1906" y="1167"/>
                    <a:pt x="1906" y="938"/>
                    <a:pt x="1906" y="938"/>
                  </a:cubicBezTo>
                  <a:cubicBezTo>
                    <a:pt x="1688" y="938"/>
                    <a:pt x="1688" y="938"/>
                    <a:pt x="1688" y="938"/>
                  </a:cubicBezTo>
                  <a:cubicBezTo>
                    <a:pt x="1688" y="365"/>
                    <a:pt x="1688" y="365"/>
                    <a:pt x="1688" y="365"/>
                  </a:cubicBezTo>
                  <a:cubicBezTo>
                    <a:pt x="1542" y="365"/>
                    <a:pt x="1542" y="365"/>
                    <a:pt x="1542" y="365"/>
                  </a:cubicBezTo>
                  <a:cubicBezTo>
                    <a:pt x="1542" y="938"/>
                    <a:pt x="1542" y="938"/>
                    <a:pt x="1542" y="938"/>
                  </a:cubicBezTo>
                  <a:cubicBezTo>
                    <a:pt x="1333" y="938"/>
                    <a:pt x="1333" y="938"/>
                    <a:pt x="1333" y="938"/>
                  </a:cubicBezTo>
                  <a:cubicBezTo>
                    <a:pt x="1125" y="938"/>
                    <a:pt x="1125" y="938"/>
                    <a:pt x="1125" y="938"/>
                  </a:cubicBezTo>
                  <a:cubicBezTo>
                    <a:pt x="1125" y="365"/>
                    <a:pt x="1125" y="365"/>
                    <a:pt x="1125" y="365"/>
                  </a:cubicBezTo>
                  <a:cubicBezTo>
                    <a:pt x="979" y="365"/>
                    <a:pt x="979" y="365"/>
                    <a:pt x="979" y="365"/>
                  </a:cubicBezTo>
                  <a:cubicBezTo>
                    <a:pt x="979" y="938"/>
                    <a:pt x="979" y="938"/>
                    <a:pt x="979" y="938"/>
                  </a:cubicBezTo>
                  <a:cubicBezTo>
                    <a:pt x="761" y="938"/>
                    <a:pt x="761" y="938"/>
                    <a:pt x="761" y="938"/>
                  </a:cubicBezTo>
                  <a:cubicBezTo>
                    <a:pt x="761" y="1438"/>
                    <a:pt x="761" y="1438"/>
                    <a:pt x="761" y="1438"/>
                  </a:cubicBezTo>
                  <a:cubicBezTo>
                    <a:pt x="761" y="1698"/>
                    <a:pt x="979" y="1906"/>
                    <a:pt x="1261" y="1938"/>
                  </a:cubicBezTo>
                  <a:lnTo>
                    <a:pt x="1261" y="1948"/>
                  </a:lnTo>
                  <a:cubicBezTo>
                    <a:pt x="1261" y="2531"/>
                    <a:pt x="1261" y="2531"/>
                    <a:pt x="1261" y="2531"/>
                  </a:cubicBezTo>
                  <a:cubicBezTo>
                    <a:pt x="1261" y="2573"/>
                    <a:pt x="1292" y="2604"/>
                    <a:pt x="1333" y="2604"/>
                  </a:cubicBezTo>
                  <a:cubicBezTo>
                    <a:pt x="1708" y="2604"/>
                    <a:pt x="1708" y="2604"/>
                    <a:pt x="1708" y="2604"/>
                  </a:cubicBezTo>
                  <a:cubicBezTo>
                    <a:pt x="1740" y="2604"/>
                    <a:pt x="1761" y="2583"/>
                    <a:pt x="1771" y="2563"/>
                  </a:cubicBezTo>
                  <a:cubicBezTo>
                    <a:pt x="2094" y="1948"/>
                    <a:pt x="2094" y="1948"/>
                    <a:pt x="2094" y="1948"/>
                  </a:cubicBezTo>
                  <a:cubicBezTo>
                    <a:pt x="2521" y="2573"/>
                    <a:pt x="2521" y="2573"/>
                    <a:pt x="2521" y="2573"/>
                  </a:cubicBezTo>
                  <a:cubicBezTo>
                    <a:pt x="2531" y="2594"/>
                    <a:pt x="2552" y="2604"/>
                    <a:pt x="2573" y="2604"/>
                  </a:cubicBezTo>
                  <a:cubicBezTo>
                    <a:pt x="2583" y="2604"/>
                    <a:pt x="2594" y="2604"/>
                    <a:pt x="2594" y="2594"/>
                  </a:cubicBezTo>
                  <a:cubicBezTo>
                    <a:pt x="2625" y="2594"/>
                    <a:pt x="2646" y="2563"/>
                    <a:pt x="2646" y="2531"/>
                  </a:cubicBezTo>
                  <a:cubicBezTo>
                    <a:pt x="2646" y="73"/>
                    <a:pt x="2646" y="73"/>
                    <a:pt x="2646" y="73"/>
                  </a:cubicBezTo>
                  <a:cubicBezTo>
                    <a:pt x="2646" y="31"/>
                    <a:pt x="2615" y="0"/>
                    <a:pt x="2573"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5">
              <a:extLst>
                <a:ext uri="{FF2B5EF4-FFF2-40B4-BE49-F238E27FC236}">
                  <a16:creationId xmlns:a16="http://schemas.microsoft.com/office/drawing/2014/main" id="{5E9F42DB-D911-428E-B874-6FDE9D7407D1}"/>
                </a:ext>
              </a:extLst>
            </p:cNvPr>
            <p:cNvSpPr/>
            <p:nvPr/>
          </p:nvSpPr>
          <p:spPr>
            <a:xfrm>
              <a:off x="5604200" y="1430835"/>
              <a:ext cx="952560" cy="933840"/>
            </a:xfrm>
            <a:custGeom>
              <a:avLst/>
              <a:gdLst/>
              <a:ahLst/>
              <a:cxnLst/>
              <a:rect l="l" t="t" r="r" b="b"/>
              <a:pathLst>
                <a:path w="2646" h="2594" extrusionOk="0">
                  <a:moveTo>
                    <a:pt x="2573" y="2594"/>
                  </a:moveTo>
                  <a:lnTo>
                    <a:pt x="2573" y="2594"/>
                  </a:lnTo>
                  <a:cubicBezTo>
                    <a:pt x="2552" y="2594"/>
                    <a:pt x="2531" y="2583"/>
                    <a:pt x="2521" y="2573"/>
                  </a:cubicBezTo>
                  <a:cubicBezTo>
                    <a:pt x="2094" y="1937"/>
                    <a:pt x="2094" y="1937"/>
                    <a:pt x="2094" y="1937"/>
                  </a:cubicBezTo>
                  <a:cubicBezTo>
                    <a:pt x="1771" y="2562"/>
                    <a:pt x="1771" y="2562"/>
                    <a:pt x="1771" y="2562"/>
                  </a:cubicBezTo>
                  <a:cubicBezTo>
                    <a:pt x="1761" y="2583"/>
                    <a:pt x="1740" y="2594"/>
                    <a:pt x="1708" y="2594"/>
                  </a:cubicBezTo>
                  <a:cubicBezTo>
                    <a:pt x="1333" y="2594"/>
                    <a:pt x="1333" y="2594"/>
                    <a:pt x="1333" y="2594"/>
                  </a:cubicBezTo>
                  <a:cubicBezTo>
                    <a:pt x="1292" y="2594"/>
                    <a:pt x="1261" y="2573"/>
                    <a:pt x="1261" y="2531"/>
                  </a:cubicBezTo>
                  <a:cubicBezTo>
                    <a:pt x="1261" y="1937"/>
                    <a:pt x="1261" y="1937"/>
                    <a:pt x="1261" y="1937"/>
                  </a:cubicBezTo>
                  <a:cubicBezTo>
                    <a:pt x="1261" y="1906"/>
                    <a:pt x="1292" y="1875"/>
                    <a:pt x="1333" y="1875"/>
                  </a:cubicBezTo>
                  <a:cubicBezTo>
                    <a:pt x="1375" y="1875"/>
                    <a:pt x="1406" y="1906"/>
                    <a:pt x="1406" y="1937"/>
                  </a:cubicBezTo>
                  <a:cubicBezTo>
                    <a:pt x="1406" y="2458"/>
                    <a:pt x="1406" y="2458"/>
                    <a:pt x="1406" y="2458"/>
                  </a:cubicBezTo>
                  <a:cubicBezTo>
                    <a:pt x="1667" y="2458"/>
                    <a:pt x="1667" y="2458"/>
                    <a:pt x="1667" y="2458"/>
                  </a:cubicBezTo>
                  <a:cubicBezTo>
                    <a:pt x="2021" y="1771"/>
                    <a:pt x="2021" y="1771"/>
                    <a:pt x="2021" y="1771"/>
                  </a:cubicBezTo>
                  <a:cubicBezTo>
                    <a:pt x="2031" y="1750"/>
                    <a:pt x="2063" y="1739"/>
                    <a:pt x="2083" y="1739"/>
                  </a:cubicBezTo>
                  <a:cubicBezTo>
                    <a:pt x="2104" y="1739"/>
                    <a:pt x="2125" y="1750"/>
                    <a:pt x="2146" y="1771"/>
                  </a:cubicBezTo>
                  <a:cubicBezTo>
                    <a:pt x="2511" y="2302"/>
                    <a:pt x="2511" y="2302"/>
                    <a:pt x="2511" y="2302"/>
                  </a:cubicBezTo>
                  <a:cubicBezTo>
                    <a:pt x="2511" y="146"/>
                    <a:pt x="2511" y="146"/>
                    <a:pt x="2511" y="146"/>
                  </a:cubicBezTo>
                  <a:cubicBezTo>
                    <a:pt x="135" y="146"/>
                    <a:pt x="135" y="146"/>
                    <a:pt x="135" y="146"/>
                  </a:cubicBezTo>
                  <a:cubicBezTo>
                    <a:pt x="135" y="2458"/>
                    <a:pt x="135" y="2458"/>
                    <a:pt x="135" y="2458"/>
                  </a:cubicBezTo>
                  <a:cubicBezTo>
                    <a:pt x="604" y="2458"/>
                    <a:pt x="604" y="2458"/>
                    <a:pt x="604" y="2458"/>
                  </a:cubicBezTo>
                  <a:cubicBezTo>
                    <a:pt x="646" y="2458"/>
                    <a:pt x="677" y="2490"/>
                    <a:pt x="677" y="2531"/>
                  </a:cubicBezTo>
                  <a:cubicBezTo>
                    <a:pt x="677" y="2573"/>
                    <a:pt x="646" y="2594"/>
                    <a:pt x="604" y="2594"/>
                  </a:cubicBezTo>
                  <a:cubicBezTo>
                    <a:pt x="73" y="2594"/>
                    <a:pt x="73" y="2594"/>
                    <a:pt x="73" y="2594"/>
                  </a:cubicBezTo>
                  <a:cubicBezTo>
                    <a:pt x="31" y="2594"/>
                    <a:pt x="0" y="2573"/>
                    <a:pt x="0" y="2531"/>
                  </a:cubicBezTo>
                  <a:cubicBezTo>
                    <a:pt x="0" y="73"/>
                    <a:pt x="0" y="73"/>
                    <a:pt x="0" y="73"/>
                  </a:cubicBezTo>
                  <a:cubicBezTo>
                    <a:pt x="0" y="31"/>
                    <a:pt x="31" y="0"/>
                    <a:pt x="73" y="0"/>
                  </a:cubicBezTo>
                  <a:cubicBezTo>
                    <a:pt x="2573" y="0"/>
                    <a:pt x="2573" y="0"/>
                    <a:pt x="2573" y="0"/>
                  </a:cubicBezTo>
                  <a:cubicBezTo>
                    <a:pt x="2615" y="0"/>
                    <a:pt x="2646" y="31"/>
                    <a:pt x="2646" y="73"/>
                  </a:cubicBezTo>
                  <a:cubicBezTo>
                    <a:pt x="2646" y="2531"/>
                    <a:pt x="2646" y="2531"/>
                    <a:pt x="2646" y="2531"/>
                  </a:cubicBezTo>
                  <a:cubicBezTo>
                    <a:pt x="2646" y="2562"/>
                    <a:pt x="2625" y="2583"/>
                    <a:pt x="2594" y="2594"/>
                  </a:cubicBezTo>
                  <a:cubicBezTo>
                    <a:pt x="2594" y="2594"/>
                    <a:pt x="2583" y="2594"/>
                    <a:pt x="2573" y="259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5">
              <a:extLst>
                <a:ext uri="{FF2B5EF4-FFF2-40B4-BE49-F238E27FC236}">
                  <a16:creationId xmlns:a16="http://schemas.microsoft.com/office/drawing/2014/main" id="{F683C1FE-5DCB-C721-C560-778396B0CCB0}"/>
                </a:ext>
              </a:extLst>
            </p:cNvPr>
            <p:cNvSpPr/>
            <p:nvPr/>
          </p:nvSpPr>
          <p:spPr>
            <a:xfrm>
              <a:off x="595664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35">
              <a:extLst>
                <a:ext uri="{FF2B5EF4-FFF2-40B4-BE49-F238E27FC236}">
                  <a16:creationId xmlns:a16="http://schemas.microsoft.com/office/drawing/2014/main" id="{321E321D-8D1A-ECD9-CEFF-798B26DBFEA3}"/>
                </a:ext>
              </a:extLst>
            </p:cNvPr>
            <p:cNvSpPr/>
            <p:nvPr/>
          </p:nvSpPr>
          <p:spPr>
            <a:xfrm>
              <a:off x="615932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5">
              <a:extLst>
                <a:ext uri="{FF2B5EF4-FFF2-40B4-BE49-F238E27FC236}">
                  <a16:creationId xmlns:a16="http://schemas.microsoft.com/office/drawing/2014/main" id="{9181B27E-0F54-D83D-E6B1-3D7631265AC9}"/>
                </a:ext>
              </a:extLst>
            </p:cNvPr>
            <p:cNvSpPr/>
            <p:nvPr/>
          </p:nvSpPr>
          <p:spPr>
            <a:xfrm>
              <a:off x="5878160" y="1768155"/>
              <a:ext cx="205920" cy="360000"/>
            </a:xfrm>
            <a:custGeom>
              <a:avLst/>
              <a:gdLst/>
              <a:ahLst/>
              <a:cxnLst/>
              <a:rect l="l" t="t" r="r" b="b"/>
              <a:pathLst>
                <a:path w="572" h="1000" extrusionOk="0">
                  <a:moveTo>
                    <a:pt x="0" y="0"/>
                  </a:moveTo>
                  <a:lnTo>
                    <a:pt x="0" y="0"/>
                  </a:lnTo>
                  <a:cubicBezTo>
                    <a:pt x="0" y="500"/>
                    <a:pt x="0" y="500"/>
                    <a:pt x="0" y="500"/>
                  </a:cubicBezTo>
                  <a:cubicBezTo>
                    <a:pt x="0" y="782"/>
                    <a:pt x="260" y="1000"/>
                    <a:pt x="572" y="1000"/>
                  </a:cubicBezTo>
                  <a:cubicBezTo>
                    <a:pt x="572" y="0"/>
                    <a:pt x="572" y="0"/>
                    <a:pt x="572" y="0"/>
                  </a:cubicBez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5">
              <a:extLst>
                <a:ext uri="{FF2B5EF4-FFF2-40B4-BE49-F238E27FC236}">
                  <a16:creationId xmlns:a16="http://schemas.microsoft.com/office/drawing/2014/main" id="{41DEA8C0-53B6-4520-5B64-8AAD205771A5}"/>
                </a:ext>
              </a:extLst>
            </p:cNvPr>
            <p:cNvSpPr/>
            <p:nvPr/>
          </p:nvSpPr>
          <p:spPr>
            <a:xfrm>
              <a:off x="6084080" y="1768155"/>
              <a:ext cx="206280" cy="360000"/>
            </a:xfrm>
            <a:custGeom>
              <a:avLst/>
              <a:gdLst/>
              <a:ahLst/>
              <a:cxnLst/>
              <a:rect l="l" t="t" r="r" b="b"/>
              <a:pathLst>
                <a:path w="573" h="1000" extrusionOk="0">
                  <a:moveTo>
                    <a:pt x="0" y="0"/>
                  </a:moveTo>
                  <a:lnTo>
                    <a:pt x="0" y="0"/>
                  </a:lnTo>
                  <a:cubicBezTo>
                    <a:pt x="0" y="1000"/>
                    <a:pt x="0" y="1000"/>
                    <a:pt x="0" y="1000"/>
                  </a:cubicBezTo>
                  <a:cubicBezTo>
                    <a:pt x="313" y="1000"/>
                    <a:pt x="573" y="782"/>
                    <a:pt x="573" y="500"/>
                  </a:cubicBezTo>
                  <a:cubicBezTo>
                    <a:pt x="573" y="230"/>
                    <a:pt x="573" y="0"/>
                    <a:pt x="573" y="0"/>
                  </a:cubicBez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9" name="Google Shape;309;p35">
            <a:extLst>
              <a:ext uri="{FF2B5EF4-FFF2-40B4-BE49-F238E27FC236}">
                <a16:creationId xmlns:a16="http://schemas.microsoft.com/office/drawing/2014/main" id="{95354D30-5045-13A4-F205-19A62F2EB700}"/>
              </a:ext>
            </a:extLst>
          </p:cNvPr>
          <p:cNvGrpSpPr/>
          <p:nvPr/>
        </p:nvGrpSpPr>
        <p:grpSpPr>
          <a:xfrm rot="21011465">
            <a:off x="8762742" y="4494973"/>
            <a:ext cx="568999" cy="1211531"/>
            <a:chOff x="7227220" y="1786115"/>
            <a:chExt cx="490320" cy="1044005"/>
          </a:xfrm>
        </p:grpSpPr>
        <p:sp>
          <p:nvSpPr>
            <p:cNvPr id="310" name="Google Shape;310;p35">
              <a:extLst>
                <a:ext uri="{FF2B5EF4-FFF2-40B4-BE49-F238E27FC236}">
                  <a16:creationId xmlns:a16="http://schemas.microsoft.com/office/drawing/2014/main" id="{53B3452F-4993-11EC-F0AF-68EC7121B702}"/>
                </a:ext>
              </a:extLst>
            </p:cNvPr>
            <p:cNvSpPr/>
            <p:nvPr/>
          </p:nvSpPr>
          <p:spPr>
            <a:xfrm>
              <a:off x="7227220" y="1786115"/>
              <a:ext cx="490320" cy="1041480"/>
            </a:xfrm>
            <a:custGeom>
              <a:avLst/>
              <a:gdLst/>
              <a:ahLst/>
              <a:cxnLst/>
              <a:rect l="l" t="t" r="r" b="b"/>
              <a:pathLst>
                <a:path w="1362" h="2893" extrusionOk="0">
                  <a:moveTo>
                    <a:pt x="1181" y="2093"/>
                  </a:moveTo>
                  <a:lnTo>
                    <a:pt x="1181" y="2093"/>
                  </a:lnTo>
                  <a:cubicBezTo>
                    <a:pt x="941" y="1531"/>
                    <a:pt x="941" y="1531"/>
                    <a:pt x="941" y="1531"/>
                  </a:cubicBezTo>
                  <a:cubicBezTo>
                    <a:pt x="921" y="1489"/>
                    <a:pt x="921" y="1427"/>
                    <a:pt x="910" y="1375"/>
                  </a:cubicBezTo>
                  <a:cubicBezTo>
                    <a:pt x="900" y="1333"/>
                    <a:pt x="889" y="1291"/>
                    <a:pt x="848" y="1291"/>
                  </a:cubicBezTo>
                  <a:cubicBezTo>
                    <a:pt x="848" y="1218"/>
                    <a:pt x="848" y="1218"/>
                    <a:pt x="848" y="1218"/>
                  </a:cubicBezTo>
                  <a:cubicBezTo>
                    <a:pt x="879" y="1187"/>
                    <a:pt x="889" y="1156"/>
                    <a:pt x="900" y="1125"/>
                  </a:cubicBezTo>
                  <a:cubicBezTo>
                    <a:pt x="921" y="1145"/>
                    <a:pt x="941" y="1156"/>
                    <a:pt x="952" y="1177"/>
                  </a:cubicBezTo>
                  <a:cubicBezTo>
                    <a:pt x="1004" y="906"/>
                    <a:pt x="983" y="437"/>
                    <a:pt x="796" y="62"/>
                  </a:cubicBezTo>
                  <a:cubicBezTo>
                    <a:pt x="775" y="10"/>
                    <a:pt x="775" y="10"/>
                    <a:pt x="723" y="0"/>
                  </a:cubicBezTo>
                  <a:cubicBezTo>
                    <a:pt x="723" y="239"/>
                    <a:pt x="723" y="239"/>
                    <a:pt x="723" y="239"/>
                  </a:cubicBezTo>
                  <a:cubicBezTo>
                    <a:pt x="754" y="260"/>
                    <a:pt x="775" y="312"/>
                    <a:pt x="775" y="364"/>
                  </a:cubicBezTo>
                  <a:cubicBezTo>
                    <a:pt x="775" y="416"/>
                    <a:pt x="754" y="468"/>
                    <a:pt x="723" y="489"/>
                  </a:cubicBezTo>
                  <a:cubicBezTo>
                    <a:pt x="723" y="666"/>
                    <a:pt x="723" y="666"/>
                    <a:pt x="723" y="666"/>
                  </a:cubicBezTo>
                  <a:cubicBezTo>
                    <a:pt x="681" y="666"/>
                    <a:pt x="681" y="666"/>
                    <a:pt x="681" y="666"/>
                  </a:cubicBezTo>
                  <a:cubicBezTo>
                    <a:pt x="639" y="666"/>
                    <a:pt x="639" y="666"/>
                    <a:pt x="639" y="666"/>
                  </a:cubicBezTo>
                  <a:cubicBezTo>
                    <a:pt x="639" y="489"/>
                    <a:pt x="639" y="489"/>
                    <a:pt x="639" y="489"/>
                  </a:cubicBezTo>
                  <a:cubicBezTo>
                    <a:pt x="608" y="468"/>
                    <a:pt x="587" y="416"/>
                    <a:pt x="587" y="364"/>
                  </a:cubicBezTo>
                  <a:cubicBezTo>
                    <a:pt x="587" y="312"/>
                    <a:pt x="608" y="260"/>
                    <a:pt x="639" y="239"/>
                  </a:cubicBezTo>
                  <a:cubicBezTo>
                    <a:pt x="639" y="0"/>
                    <a:pt x="639" y="0"/>
                    <a:pt x="639" y="0"/>
                  </a:cubicBezTo>
                  <a:cubicBezTo>
                    <a:pt x="587" y="10"/>
                    <a:pt x="587" y="10"/>
                    <a:pt x="566" y="62"/>
                  </a:cubicBezTo>
                  <a:cubicBezTo>
                    <a:pt x="379" y="437"/>
                    <a:pt x="358" y="906"/>
                    <a:pt x="410" y="1177"/>
                  </a:cubicBezTo>
                  <a:cubicBezTo>
                    <a:pt x="421" y="1156"/>
                    <a:pt x="441" y="1145"/>
                    <a:pt x="462" y="1125"/>
                  </a:cubicBezTo>
                  <a:cubicBezTo>
                    <a:pt x="473" y="1156"/>
                    <a:pt x="483" y="1187"/>
                    <a:pt x="514" y="1208"/>
                  </a:cubicBezTo>
                  <a:cubicBezTo>
                    <a:pt x="514" y="1291"/>
                    <a:pt x="514" y="1291"/>
                    <a:pt x="514" y="1291"/>
                  </a:cubicBezTo>
                  <a:cubicBezTo>
                    <a:pt x="473" y="1291"/>
                    <a:pt x="462" y="1333"/>
                    <a:pt x="452" y="1375"/>
                  </a:cubicBezTo>
                  <a:cubicBezTo>
                    <a:pt x="441" y="1427"/>
                    <a:pt x="441" y="1489"/>
                    <a:pt x="421" y="1531"/>
                  </a:cubicBezTo>
                  <a:cubicBezTo>
                    <a:pt x="181" y="2093"/>
                    <a:pt x="181" y="2093"/>
                    <a:pt x="181" y="2093"/>
                  </a:cubicBezTo>
                  <a:cubicBezTo>
                    <a:pt x="4" y="2656"/>
                    <a:pt x="4" y="2656"/>
                    <a:pt x="4" y="2656"/>
                  </a:cubicBezTo>
                  <a:cubicBezTo>
                    <a:pt x="-7" y="2708"/>
                    <a:pt x="4" y="2760"/>
                    <a:pt x="25" y="2791"/>
                  </a:cubicBezTo>
                  <a:cubicBezTo>
                    <a:pt x="46" y="2843"/>
                    <a:pt x="87" y="2875"/>
                    <a:pt x="139" y="2885"/>
                  </a:cubicBezTo>
                  <a:cubicBezTo>
                    <a:pt x="244" y="2916"/>
                    <a:pt x="348" y="2854"/>
                    <a:pt x="369" y="2750"/>
                  </a:cubicBezTo>
                  <a:cubicBezTo>
                    <a:pt x="369" y="2750"/>
                    <a:pt x="400" y="1864"/>
                    <a:pt x="598" y="1812"/>
                  </a:cubicBezTo>
                  <a:cubicBezTo>
                    <a:pt x="671" y="1520"/>
                    <a:pt x="671" y="1520"/>
                    <a:pt x="671" y="1520"/>
                  </a:cubicBezTo>
                  <a:cubicBezTo>
                    <a:pt x="681" y="1500"/>
                    <a:pt x="681" y="1489"/>
                    <a:pt x="681" y="1468"/>
                  </a:cubicBezTo>
                  <a:lnTo>
                    <a:pt x="681" y="1468"/>
                  </a:lnTo>
                  <a:lnTo>
                    <a:pt x="681" y="1468"/>
                  </a:lnTo>
                  <a:cubicBezTo>
                    <a:pt x="681" y="1489"/>
                    <a:pt x="681" y="1500"/>
                    <a:pt x="691" y="1520"/>
                  </a:cubicBezTo>
                  <a:cubicBezTo>
                    <a:pt x="764" y="1812"/>
                    <a:pt x="764" y="1812"/>
                    <a:pt x="764" y="1812"/>
                  </a:cubicBezTo>
                  <a:cubicBezTo>
                    <a:pt x="962" y="1864"/>
                    <a:pt x="994" y="2750"/>
                    <a:pt x="994" y="2750"/>
                  </a:cubicBezTo>
                  <a:cubicBezTo>
                    <a:pt x="1014" y="2854"/>
                    <a:pt x="1119" y="2916"/>
                    <a:pt x="1223" y="2885"/>
                  </a:cubicBezTo>
                  <a:cubicBezTo>
                    <a:pt x="1275" y="2875"/>
                    <a:pt x="1316" y="2843"/>
                    <a:pt x="1337" y="2791"/>
                  </a:cubicBezTo>
                  <a:cubicBezTo>
                    <a:pt x="1358" y="2760"/>
                    <a:pt x="1368" y="2708"/>
                    <a:pt x="1358" y="2656"/>
                  </a:cubicBezTo>
                  <a:lnTo>
                    <a:pt x="1181" y="2093"/>
                  </a:ln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 name="Google Shape;311;p35">
              <a:extLst>
                <a:ext uri="{FF2B5EF4-FFF2-40B4-BE49-F238E27FC236}">
                  <a16:creationId xmlns:a16="http://schemas.microsoft.com/office/drawing/2014/main" id="{FD675744-D3A7-EB4D-FFEA-075995EC943C}"/>
                </a:ext>
              </a:extLst>
            </p:cNvPr>
            <p:cNvSpPr/>
            <p:nvPr/>
          </p:nvSpPr>
          <p:spPr>
            <a:xfrm>
              <a:off x="741226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rgbClr val="908F8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5">
              <a:extLst>
                <a:ext uri="{FF2B5EF4-FFF2-40B4-BE49-F238E27FC236}">
                  <a16:creationId xmlns:a16="http://schemas.microsoft.com/office/drawing/2014/main" id="{045647F0-0699-6C52-47BE-077DD5CB8F18}"/>
                </a:ext>
              </a:extLst>
            </p:cNvPr>
            <p:cNvSpPr/>
            <p:nvPr/>
          </p:nvSpPr>
          <p:spPr>
            <a:xfrm>
              <a:off x="747238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5">
              <a:extLst>
                <a:ext uri="{FF2B5EF4-FFF2-40B4-BE49-F238E27FC236}">
                  <a16:creationId xmlns:a16="http://schemas.microsoft.com/office/drawing/2014/main" id="{D68FCFDB-1955-8F90-EF45-8454A505DC82}"/>
                </a:ext>
              </a:extLst>
            </p:cNvPr>
            <p:cNvSpPr/>
            <p:nvPr/>
          </p:nvSpPr>
          <p:spPr>
            <a:xfrm>
              <a:off x="7472380" y="1786120"/>
              <a:ext cx="106560" cy="427680"/>
            </a:xfrm>
            <a:custGeom>
              <a:avLst/>
              <a:gdLst/>
              <a:ahLst/>
              <a:cxnLst/>
              <a:rect l="l" t="t" r="r" b="b"/>
              <a:pathLst>
                <a:path w="296" h="1188" extrusionOk="0">
                  <a:moveTo>
                    <a:pt x="115" y="63"/>
                  </a:moveTo>
                  <a:lnTo>
                    <a:pt x="115" y="63"/>
                  </a:lnTo>
                  <a:cubicBezTo>
                    <a:pt x="94" y="21"/>
                    <a:pt x="94" y="21"/>
                    <a:pt x="42" y="0"/>
                  </a:cubicBezTo>
                  <a:cubicBezTo>
                    <a:pt x="42" y="250"/>
                    <a:pt x="42" y="250"/>
                    <a:pt x="42" y="250"/>
                  </a:cubicBezTo>
                  <a:cubicBezTo>
                    <a:pt x="73" y="271"/>
                    <a:pt x="94" y="323"/>
                    <a:pt x="94" y="375"/>
                  </a:cubicBezTo>
                  <a:cubicBezTo>
                    <a:pt x="94" y="427"/>
                    <a:pt x="73" y="479"/>
                    <a:pt x="42" y="500"/>
                  </a:cubicBezTo>
                  <a:cubicBezTo>
                    <a:pt x="42" y="677"/>
                    <a:pt x="42" y="677"/>
                    <a:pt x="42" y="677"/>
                  </a:cubicBezTo>
                  <a:cubicBezTo>
                    <a:pt x="0" y="677"/>
                    <a:pt x="0" y="677"/>
                    <a:pt x="0" y="677"/>
                  </a:cubicBezTo>
                  <a:cubicBezTo>
                    <a:pt x="0" y="1052"/>
                    <a:pt x="0" y="1052"/>
                    <a:pt x="0" y="1052"/>
                  </a:cubicBezTo>
                  <a:lnTo>
                    <a:pt x="10" y="1052"/>
                  </a:lnTo>
                  <a:cubicBezTo>
                    <a:pt x="135" y="1052"/>
                    <a:pt x="219" y="1115"/>
                    <a:pt x="271" y="1188"/>
                  </a:cubicBezTo>
                  <a:cubicBezTo>
                    <a:pt x="323" y="906"/>
                    <a:pt x="302" y="448"/>
                    <a:pt x="115"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5">
              <a:extLst>
                <a:ext uri="{FF2B5EF4-FFF2-40B4-BE49-F238E27FC236}">
                  <a16:creationId xmlns:a16="http://schemas.microsoft.com/office/drawing/2014/main" id="{B82CEB37-6F3C-9EE2-BDDC-9679F5DBBD22}"/>
                </a:ext>
              </a:extLst>
            </p:cNvPr>
            <p:cNvSpPr/>
            <p:nvPr/>
          </p:nvSpPr>
          <p:spPr>
            <a:xfrm>
              <a:off x="7365820" y="1786120"/>
              <a:ext cx="192960" cy="468720"/>
            </a:xfrm>
            <a:custGeom>
              <a:avLst/>
              <a:gdLst/>
              <a:ahLst/>
              <a:cxnLst/>
              <a:rect l="l" t="t" r="r" b="b"/>
              <a:pathLst>
                <a:path w="536" h="1302" extrusionOk="0">
                  <a:moveTo>
                    <a:pt x="296" y="823"/>
                  </a:moveTo>
                  <a:lnTo>
                    <a:pt x="296" y="823"/>
                  </a:lnTo>
                  <a:cubicBezTo>
                    <a:pt x="296" y="677"/>
                    <a:pt x="296" y="677"/>
                    <a:pt x="296" y="677"/>
                  </a:cubicBezTo>
                  <a:cubicBezTo>
                    <a:pt x="254" y="677"/>
                    <a:pt x="254" y="677"/>
                    <a:pt x="254" y="677"/>
                  </a:cubicBezTo>
                  <a:cubicBezTo>
                    <a:pt x="254" y="500"/>
                    <a:pt x="254" y="500"/>
                    <a:pt x="254" y="500"/>
                  </a:cubicBezTo>
                  <a:cubicBezTo>
                    <a:pt x="223" y="479"/>
                    <a:pt x="202" y="427"/>
                    <a:pt x="202" y="375"/>
                  </a:cubicBezTo>
                  <a:cubicBezTo>
                    <a:pt x="202" y="323"/>
                    <a:pt x="223" y="271"/>
                    <a:pt x="254" y="250"/>
                  </a:cubicBezTo>
                  <a:cubicBezTo>
                    <a:pt x="254" y="0"/>
                    <a:pt x="254" y="0"/>
                    <a:pt x="254" y="0"/>
                  </a:cubicBezTo>
                  <a:cubicBezTo>
                    <a:pt x="202" y="21"/>
                    <a:pt x="202" y="21"/>
                    <a:pt x="181" y="63"/>
                  </a:cubicBezTo>
                  <a:cubicBezTo>
                    <a:pt x="-6" y="448"/>
                    <a:pt x="-27" y="906"/>
                    <a:pt x="25" y="1188"/>
                  </a:cubicBezTo>
                  <a:cubicBezTo>
                    <a:pt x="36" y="1167"/>
                    <a:pt x="56" y="1146"/>
                    <a:pt x="77" y="1136"/>
                  </a:cubicBezTo>
                  <a:cubicBezTo>
                    <a:pt x="98" y="1229"/>
                    <a:pt x="192" y="1302"/>
                    <a:pt x="296" y="1302"/>
                  </a:cubicBezTo>
                  <a:cubicBezTo>
                    <a:pt x="421" y="1302"/>
                    <a:pt x="536" y="1188"/>
                    <a:pt x="536" y="1063"/>
                  </a:cubicBezTo>
                  <a:cubicBezTo>
                    <a:pt x="536" y="938"/>
                    <a:pt x="421" y="823"/>
                    <a:pt x="296" y="8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5">
              <a:extLst>
                <a:ext uri="{FF2B5EF4-FFF2-40B4-BE49-F238E27FC236}">
                  <a16:creationId xmlns:a16="http://schemas.microsoft.com/office/drawing/2014/main" id="{E4B03CCF-D991-1598-BCA1-959D2A909D45}"/>
                </a:ext>
              </a:extLst>
            </p:cNvPr>
            <p:cNvSpPr/>
            <p:nvPr/>
          </p:nvSpPr>
          <p:spPr>
            <a:xfrm>
              <a:off x="7423780" y="2119840"/>
              <a:ext cx="97200" cy="97560"/>
            </a:xfrm>
            <a:custGeom>
              <a:avLst/>
              <a:gdLst/>
              <a:ahLst/>
              <a:cxnLst/>
              <a:rect l="l" t="t" r="r" b="b"/>
              <a:pathLst>
                <a:path w="270" h="271" extrusionOk="0">
                  <a:moveTo>
                    <a:pt x="135" y="271"/>
                  </a:moveTo>
                  <a:lnTo>
                    <a:pt x="135" y="271"/>
                  </a:lnTo>
                  <a:cubicBezTo>
                    <a:pt x="62" y="271"/>
                    <a:pt x="0" y="209"/>
                    <a:pt x="0" y="136"/>
                  </a:cubicBezTo>
                  <a:cubicBezTo>
                    <a:pt x="0" y="63"/>
                    <a:pt x="62" y="0"/>
                    <a:pt x="135" y="0"/>
                  </a:cubicBezTo>
                  <a:cubicBezTo>
                    <a:pt x="208" y="0"/>
                    <a:pt x="270" y="63"/>
                    <a:pt x="270" y="136"/>
                  </a:cubicBezTo>
                  <a:cubicBezTo>
                    <a:pt x="270" y="209"/>
                    <a:pt x="208" y="271"/>
                    <a:pt x="135" y="271"/>
                  </a:cubicBezTo>
                  <a:moveTo>
                    <a:pt x="135" y="31"/>
                  </a:moveTo>
                  <a:lnTo>
                    <a:pt x="135" y="31"/>
                  </a:lnTo>
                  <a:cubicBezTo>
                    <a:pt x="83" y="31"/>
                    <a:pt x="31" y="84"/>
                    <a:pt x="31" y="136"/>
                  </a:cubicBezTo>
                  <a:cubicBezTo>
                    <a:pt x="31" y="188"/>
                    <a:pt x="83" y="240"/>
                    <a:pt x="135" y="240"/>
                  </a:cubicBezTo>
                  <a:cubicBezTo>
                    <a:pt x="187" y="240"/>
                    <a:pt x="239" y="188"/>
                    <a:pt x="239" y="136"/>
                  </a:cubicBezTo>
                  <a:cubicBezTo>
                    <a:pt x="239" y="84"/>
                    <a:pt x="187" y="31"/>
                    <a:pt x="135" y="3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5">
              <a:extLst>
                <a:ext uri="{FF2B5EF4-FFF2-40B4-BE49-F238E27FC236}">
                  <a16:creationId xmlns:a16="http://schemas.microsoft.com/office/drawing/2014/main" id="{7838973D-ABC8-FAD7-FB4F-74E1B7CF04E7}"/>
                </a:ext>
              </a:extLst>
            </p:cNvPr>
            <p:cNvSpPr/>
            <p:nvPr/>
          </p:nvSpPr>
          <p:spPr>
            <a:xfrm>
              <a:off x="7227220" y="2285080"/>
              <a:ext cx="183600" cy="509760"/>
            </a:xfrm>
            <a:custGeom>
              <a:avLst/>
              <a:gdLst/>
              <a:ahLst/>
              <a:cxnLst/>
              <a:rect l="l" t="t" r="r" b="b"/>
              <a:pathLst>
                <a:path w="510" h="1416" extrusionOk="0">
                  <a:moveTo>
                    <a:pt x="452" y="0"/>
                  </a:moveTo>
                  <a:lnTo>
                    <a:pt x="452" y="0"/>
                  </a:lnTo>
                  <a:cubicBezTo>
                    <a:pt x="441" y="41"/>
                    <a:pt x="441" y="104"/>
                    <a:pt x="421" y="156"/>
                  </a:cubicBezTo>
                  <a:cubicBezTo>
                    <a:pt x="181" y="718"/>
                    <a:pt x="181" y="718"/>
                    <a:pt x="181" y="718"/>
                  </a:cubicBezTo>
                  <a:cubicBezTo>
                    <a:pt x="4" y="1281"/>
                    <a:pt x="4" y="1281"/>
                    <a:pt x="4" y="1281"/>
                  </a:cubicBezTo>
                  <a:cubicBezTo>
                    <a:pt x="-7" y="1333"/>
                    <a:pt x="4" y="1375"/>
                    <a:pt x="25" y="1416"/>
                  </a:cubicBezTo>
                  <a:cubicBezTo>
                    <a:pt x="577" y="416"/>
                    <a:pt x="556" y="93"/>
                    <a:pt x="452"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 name="Google Shape;317;p35">
              <a:extLst>
                <a:ext uri="{FF2B5EF4-FFF2-40B4-BE49-F238E27FC236}">
                  <a16:creationId xmlns:a16="http://schemas.microsoft.com/office/drawing/2014/main" id="{5618B4E0-4286-490F-F3F5-CE0A82C227DA}"/>
                </a:ext>
              </a:extLst>
            </p:cNvPr>
            <p:cNvSpPr/>
            <p:nvPr/>
          </p:nvSpPr>
          <p:spPr>
            <a:xfrm>
              <a:off x="7236220" y="2252680"/>
              <a:ext cx="235440" cy="577440"/>
            </a:xfrm>
            <a:custGeom>
              <a:avLst/>
              <a:gdLst/>
              <a:ahLst/>
              <a:cxnLst/>
              <a:rect l="l" t="t" r="r" b="b"/>
              <a:pathLst>
                <a:path w="654" h="1604" extrusionOk="0">
                  <a:moveTo>
                    <a:pt x="510" y="6"/>
                  </a:moveTo>
                  <a:lnTo>
                    <a:pt x="510" y="6"/>
                  </a:lnTo>
                  <a:cubicBezTo>
                    <a:pt x="458" y="-15"/>
                    <a:pt x="437" y="27"/>
                    <a:pt x="427" y="90"/>
                  </a:cubicBezTo>
                  <a:cubicBezTo>
                    <a:pt x="531" y="183"/>
                    <a:pt x="552" y="506"/>
                    <a:pt x="0" y="1506"/>
                  </a:cubicBezTo>
                  <a:cubicBezTo>
                    <a:pt x="21" y="1548"/>
                    <a:pt x="62" y="1589"/>
                    <a:pt x="114" y="1600"/>
                  </a:cubicBezTo>
                  <a:cubicBezTo>
                    <a:pt x="219" y="1621"/>
                    <a:pt x="323" y="1569"/>
                    <a:pt x="344" y="1465"/>
                  </a:cubicBezTo>
                  <a:cubicBezTo>
                    <a:pt x="344" y="1465"/>
                    <a:pt x="375" y="579"/>
                    <a:pt x="573" y="527"/>
                  </a:cubicBezTo>
                  <a:cubicBezTo>
                    <a:pt x="646" y="235"/>
                    <a:pt x="646" y="235"/>
                    <a:pt x="646" y="235"/>
                  </a:cubicBezTo>
                  <a:cubicBezTo>
                    <a:pt x="677" y="131"/>
                    <a:pt x="614" y="27"/>
                    <a:pt x="510"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5">
              <a:extLst>
                <a:ext uri="{FF2B5EF4-FFF2-40B4-BE49-F238E27FC236}">
                  <a16:creationId xmlns:a16="http://schemas.microsoft.com/office/drawing/2014/main" id="{DEDD3955-9CE1-541B-1FED-FABA68D71B6E}"/>
                </a:ext>
              </a:extLst>
            </p:cNvPr>
            <p:cNvSpPr/>
            <p:nvPr/>
          </p:nvSpPr>
          <p:spPr>
            <a:xfrm>
              <a:off x="7533940" y="2285080"/>
              <a:ext cx="183600" cy="509760"/>
            </a:xfrm>
            <a:custGeom>
              <a:avLst/>
              <a:gdLst/>
              <a:ahLst/>
              <a:cxnLst/>
              <a:rect l="l" t="t" r="r" b="b"/>
              <a:pathLst>
                <a:path w="510" h="1416" extrusionOk="0">
                  <a:moveTo>
                    <a:pt x="58" y="0"/>
                  </a:moveTo>
                  <a:lnTo>
                    <a:pt x="58" y="0"/>
                  </a:lnTo>
                  <a:cubicBezTo>
                    <a:pt x="69" y="41"/>
                    <a:pt x="69" y="104"/>
                    <a:pt x="89" y="156"/>
                  </a:cubicBezTo>
                  <a:cubicBezTo>
                    <a:pt x="329" y="718"/>
                    <a:pt x="329" y="718"/>
                    <a:pt x="329" y="718"/>
                  </a:cubicBezTo>
                  <a:cubicBezTo>
                    <a:pt x="506" y="1281"/>
                    <a:pt x="506" y="1281"/>
                    <a:pt x="506" y="1281"/>
                  </a:cubicBezTo>
                  <a:cubicBezTo>
                    <a:pt x="516" y="1333"/>
                    <a:pt x="506" y="1375"/>
                    <a:pt x="485" y="1416"/>
                  </a:cubicBezTo>
                  <a:cubicBezTo>
                    <a:pt x="-67" y="416"/>
                    <a:pt x="-46" y="93"/>
                    <a:pt x="58"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 name="Google Shape;319;p35">
              <a:extLst>
                <a:ext uri="{FF2B5EF4-FFF2-40B4-BE49-F238E27FC236}">
                  <a16:creationId xmlns:a16="http://schemas.microsoft.com/office/drawing/2014/main" id="{708A556D-C5EB-06CA-A94D-1F39085265FF}"/>
                </a:ext>
              </a:extLst>
            </p:cNvPr>
            <p:cNvSpPr/>
            <p:nvPr/>
          </p:nvSpPr>
          <p:spPr>
            <a:xfrm>
              <a:off x="7473100" y="2252680"/>
              <a:ext cx="235440" cy="577440"/>
            </a:xfrm>
            <a:custGeom>
              <a:avLst/>
              <a:gdLst/>
              <a:ahLst/>
              <a:cxnLst/>
              <a:rect l="l" t="t" r="r" b="b"/>
              <a:pathLst>
                <a:path w="654" h="1604" extrusionOk="0">
                  <a:moveTo>
                    <a:pt x="144" y="6"/>
                  </a:moveTo>
                  <a:lnTo>
                    <a:pt x="144" y="6"/>
                  </a:lnTo>
                  <a:cubicBezTo>
                    <a:pt x="196" y="-15"/>
                    <a:pt x="217" y="27"/>
                    <a:pt x="227" y="90"/>
                  </a:cubicBezTo>
                  <a:cubicBezTo>
                    <a:pt x="123" y="183"/>
                    <a:pt x="102" y="506"/>
                    <a:pt x="654" y="1506"/>
                  </a:cubicBezTo>
                  <a:cubicBezTo>
                    <a:pt x="633" y="1548"/>
                    <a:pt x="592" y="1589"/>
                    <a:pt x="540" y="1600"/>
                  </a:cubicBezTo>
                  <a:cubicBezTo>
                    <a:pt x="436" y="1621"/>
                    <a:pt x="331" y="1569"/>
                    <a:pt x="311" y="1465"/>
                  </a:cubicBezTo>
                  <a:cubicBezTo>
                    <a:pt x="311" y="1465"/>
                    <a:pt x="279" y="579"/>
                    <a:pt x="81" y="527"/>
                  </a:cubicBezTo>
                  <a:cubicBezTo>
                    <a:pt x="8" y="235"/>
                    <a:pt x="8" y="235"/>
                    <a:pt x="8" y="235"/>
                  </a:cubicBezTo>
                  <a:cubicBezTo>
                    <a:pt x="-23" y="131"/>
                    <a:pt x="40" y="27"/>
                    <a:pt x="144"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 name="Rectangle: Rounded Corners 6">
            <a:extLst>
              <a:ext uri="{FF2B5EF4-FFF2-40B4-BE49-F238E27FC236}">
                <a16:creationId xmlns:a16="http://schemas.microsoft.com/office/drawing/2014/main" id="{E475D76A-AB74-42F5-CAE5-907C49B4F3C7}"/>
              </a:ext>
            </a:extLst>
          </p:cNvPr>
          <p:cNvSpPr/>
          <p:nvPr/>
        </p:nvSpPr>
        <p:spPr>
          <a:xfrm>
            <a:off x="511233" y="1683966"/>
            <a:ext cx="2872048" cy="11917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Ưu </a:t>
            </a:r>
            <a:r>
              <a:rPr lang="en-US" sz="1600">
                <a:solidFill>
                  <a:schemeClr val="tx1"/>
                </a:solidFill>
                <a:latin typeface="Fira Sans" panose="020B0503050000020004" pitchFamily="34" charset="0"/>
              </a:rPr>
              <a:t>điểm</a:t>
            </a:r>
            <a:r>
              <a:rPr lang="en-US" sz="1600">
                <a:solidFill>
                  <a:schemeClr val="tx1"/>
                </a:solidFill>
              </a:rPr>
              <a:t>: Tiện lời và tăng hiệu suất tính toán, độ chính xác cao, tính linh hoạt và mở rộng</a:t>
            </a:r>
          </a:p>
        </p:txBody>
      </p:sp>
      <p:sp>
        <p:nvSpPr>
          <p:cNvPr id="8" name="Rectangle: Rounded Corners 7">
            <a:extLst>
              <a:ext uri="{FF2B5EF4-FFF2-40B4-BE49-F238E27FC236}">
                <a16:creationId xmlns:a16="http://schemas.microsoft.com/office/drawing/2014/main" id="{85DCC545-1B44-D268-D353-F353898C32D5}"/>
              </a:ext>
            </a:extLst>
          </p:cNvPr>
          <p:cNvSpPr/>
          <p:nvPr/>
        </p:nvSpPr>
        <p:spPr>
          <a:xfrm>
            <a:off x="511232" y="3143241"/>
            <a:ext cx="2872049" cy="11917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Nhược điểm: Phụ thuộc vào công nghệ và tài nguyên máy tính, khả năng lỗi và kiểm tra dữ liệu</a:t>
            </a:r>
          </a:p>
        </p:txBody>
      </p:sp>
      <p:sp>
        <p:nvSpPr>
          <p:cNvPr id="11" name="Arrow: Right 10">
            <a:extLst>
              <a:ext uri="{FF2B5EF4-FFF2-40B4-BE49-F238E27FC236}">
                <a16:creationId xmlns:a16="http://schemas.microsoft.com/office/drawing/2014/main" id="{EA1F68DF-38C1-A94A-44FB-8C1702460439}"/>
              </a:ext>
            </a:extLst>
          </p:cNvPr>
          <p:cNvSpPr/>
          <p:nvPr/>
        </p:nvSpPr>
        <p:spPr>
          <a:xfrm>
            <a:off x="3779520" y="2907021"/>
            <a:ext cx="1013460" cy="2362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5B100BB-7467-8135-5A43-45EE7A730D98}"/>
              </a:ext>
            </a:extLst>
          </p:cNvPr>
          <p:cNvSpPr/>
          <p:nvPr/>
        </p:nvSpPr>
        <p:spPr>
          <a:xfrm>
            <a:off x="5189219" y="2429239"/>
            <a:ext cx="3009207" cy="11917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Mở rộng chức năng</a:t>
            </a:r>
          </a:p>
          <a:p>
            <a:pPr algn="ctr"/>
            <a:r>
              <a:rPr lang="en-US" sz="1600">
                <a:solidFill>
                  <a:schemeClr val="tx1"/>
                </a:solidFill>
              </a:rPr>
              <a:t>Cải tiến giao diện người dùng</a:t>
            </a:r>
          </a:p>
          <a:p>
            <a:pPr algn="ctr"/>
            <a:r>
              <a:rPr lang="en-US" sz="1600">
                <a:solidFill>
                  <a:schemeClr val="tx1"/>
                </a:solidFill>
              </a:rPr>
              <a:t>Tối ưu hóa hiệu suất</a:t>
            </a:r>
          </a:p>
        </p:txBody>
      </p:sp>
    </p:spTree>
    <p:extLst>
      <p:ext uri="{BB962C8B-B14F-4D97-AF65-F5344CB8AC3E}">
        <p14:creationId xmlns:p14="http://schemas.microsoft.com/office/powerpoint/2010/main" val="1144158184"/>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4" name="Google Shape;954;p65"/>
          <p:cNvSpPr/>
          <p:nvPr/>
        </p:nvSpPr>
        <p:spPr>
          <a:xfrm>
            <a:off x="222525" y="210275"/>
            <a:ext cx="1993200" cy="19932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955" name="Google Shape;955;p65"/>
          <p:cNvSpPr/>
          <p:nvPr/>
        </p:nvSpPr>
        <p:spPr>
          <a:xfrm>
            <a:off x="7416775" y="2655150"/>
            <a:ext cx="1103400" cy="11034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956" name="Google Shape;956;p65"/>
          <p:cNvSpPr/>
          <p:nvPr/>
        </p:nvSpPr>
        <p:spPr>
          <a:xfrm>
            <a:off x="7852260" y="3896578"/>
            <a:ext cx="1489500" cy="1489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cxnSp>
        <p:nvCxnSpPr>
          <p:cNvPr id="957" name="Google Shape;957;p65"/>
          <p:cNvCxnSpPr>
            <a:stCxn id="954" idx="7"/>
            <a:endCxn id="955" idx="0"/>
          </p:cNvCxnSpPr>
          <p:nvPr/>
        </p:nvCxnSpPr>
        <p:spPr>
          <a:xfrm rot="-5400000" flipH="1">
            <a:off x="3869628" y="-1443628"/>
            <a:ext cx="2153100" cy="6044700"/>
          </a:xfrm>
          <a:prstGeom prst="bentConnector3">
            <a:avLst>
              <a:gd name="adj1" fmla="val -15257"/>
            </a:avLst>
          </a:prstGeom>
          <a:noFill/>
          <a:ln w="19050" cap="flat" cmpd="sng">
            <a:solidFill>
              <a:schemeClr val="lt2"/>
            </a:solidFill>
            <a:prstDash val="dot"/>
            <a:round/>
            <a:headEnd type="none" w="med" len="med"/>
            <a:tailEnd type="none" w="med" len="med"/>
          </a:ln>
        </p:spPr>
      </p:cxnSp>
      <p:cxnSp>
        <p:nvCxnSpPr>
          <p:cNvPr id="958" name="Google Shape;958;p65"/>
          <p:cNvCxnSpPr>
            <a:stCxn id="955" idx="3"/>
            <a:endCxn id="956" idx="2"/>
          </p:cNvCxnSpPr>
          <p:nvPr/>
        </p:nvCxnSpPr>
        <p:spPr>
          <a:xfrm rot="16200000" flipH="1">
            <a:off x="7193129" y="3982196"/>
            <a:ext cx="1044367" cy="273896"/>
          </a:xfrm>
          <a:prstGeom prst="bentConnector2">
            <a:avLst/>
          </a:prstGeom>
          <a:noFill/>
          <a:ln w="19050" cap="flat" cmpd="sng">
            <a:solidFill>
              <a:schemeClr val="lt2"/>
            </a:solidFill>
            <a:prstDash val="dot"/>
            <a:round/>
            <a:headEnd type="none" w="med" len="med"/>
            <a:tailEnd type="none" w="med" len="med"/>
          </a:ln>
        </p:spPr>
      </p:cxnSp>
      <p:grpSp>
        <p:nvGrpSpPr>
          <p:cNvPr id="959" name="Google Shape;959;p65"/>
          <p:cNvGrpSpPr/>
          <p:nvPr/>
        </p:nvGrpSpPr>
        <p:grpSpPr>
          <a:xfrm rot="-955666">
            <a:off x="811292" y="589389"/>
            <a:ext cx="815665" cy="1286817"/>
            <a:chOff x="398220" y="3675720"/>
            <a:chExt cx="630000" cy="993960"/>
          </a:xfrm>
        </p:grpSpPr>
        <p:sp>
          <p:nvSpPr>
            <p:cNvPr id="960" name="Google Shape;960;p65"/>
            <p:cNvSpPr/>
            <p:nvPr/>
          </p:nvSpPr>
          <p:spPr>
            <a:xfrm>
              <a:off x="398220" y="3675720"/>
              <a:ext cx="630000" cy="993960"/>
            </a:xfrm>
            <a:custGeom>
              <a:avLst/>
              <a:gdLst/>
              <a:ahLst/>
              <a:cxnLst/>
              <a:rect l="l" t="t" r="r" b="b"/>
              <a:pathLst>
                <a:path w="1750" h="2761" extrusionOk="0">
                  <a:moveTo>
                    <a:pt x="1573" y="0"/>
                  </a:moveTo>
                  <a:lnTo>
                    <a:pt x="1573" y="0"/>
                  </a:lnTo>
                  <a:cubicBezTo>
                    <a:pt x="875" y="0"/>
                    <a:pt x="875" y="0"/>
                    <a:pt x="875" y="0"/>
                  </a:cubicBezTo>
                  <a:cubicBezTo>
                    <a:pt x="177" y="0"/>
                    <a:pt x="177" y="0"/>
                    <a:pt x="177" y="0"/>
                  </a:cubicBezTo>
                  <a:cubicBezTo>
                    <a:pt x="83" y="0"/>
                    <a:pt x="0" y="84"/>
                    <a:pt x="0" y="188"/>
                  </a:cubicBezTo>
                  <a:cubicBezTo>
                    <a:pt x="0" y="2584"/>
                    <a:pt x="0" y="2584"/>
                    <a:pt x="0" y="2584"/>
                  </a:cubicBezTo>
                  <a:cubicBezTo>
                    <a:pt x="0" y="2688"/>
                    <a:pt x="83" y="2761"/>
                    <a:pt x="177" y="2761"/>
                  </a:cubicBezTo>
                  <a:cubicBezTo>
                    <a:pt x="875" y="2761"/>
                    <a:pt x="875" y="2761"/>
                    <a:pt x="875" y="2761"/>
                  </a:cubicBezTo>
                  <a:cubicBezTo>
                    <a:pt x="1573" y="2761"/>
                    <a:pt x="1573" y="2761"/>
                    <a:pt x="1573" y="2761"/>
                  </a:cubicBezTo>
                  <a:cubicBezTo>
                    <a:pt x="1667" y="2761"/>
                    <a:pt x="1750" y="2688"/>
                    <a:pt x="1750" y="2584"/>
                  </a:cubicBezTo>
                  <a:cubicBezTo>
                    <a:pt x="1750" y="188"/>
                    <a:pt x="1750" y="188"/>
                    <a:pt x="1750" y="188"/>
                  </a:cubicBezTo>
                  <a:cubicBezTo>
                    <a:pt x="1750" y="84"/>
                    <a:pt x="1667" y="0"/>
                    <a:pt x="1573"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1" name="Google Shape;961;p65"/>
            <p:cNvSpPr/>
            <p:nvPr/>
          </p:nvSpPr>
          <p:spPr>
            <a:xfrm>
              <a:off x="690900" y="3919620"/>
              <a:ext cx="101160" cy="153720"/>
            </a:xfrm>
            <a:custGeom>
              <a:avLst/>
              <a:gdLst/>
              <a:ahLst/>
              <a:cxnLst/>
              <a:rect l="l" t="t" r="r" b="b"/>
              <a:pathLst>
                <a:path w="281" h="427" extrusionOk="0">
                  <a:moveTo>
                    <a:pt x="125" y="427"/>
                  </a:moveTo>
                  <a:lnTo>
                    <a:pt x="0" y="375"/>
                  </a:lnTo>
                  <a:lnTo>
                    <a:pt x="145" y="0"/>
                  </a:lnTo>
                  <a:lnTo>
                    <a:pt x="281" y="52"/>
                  </a:lnTo>
                  <a:lnTo>
                    <a:pt x="125" y="42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2" name="Google Shape;962;p65"/>
            <p:cNvSpPr/>
            <p:nvPr/>
          </p:nvSpPr>
          <p:spPr>
            <a:xfrm>
              <a:off x="713220" y="3859500"/>
              <a:ext cx="97560" cy="101160"/>
            </a:xfrm>
            <a:custGeom>
              <a:avLst/>
              <a:gdLst/>
              <a:ahLst/>
              <a:cxnLst/>
              <a:rect l="l" t="t" r="r" b="b"/>
              <a:pathLst>
                <a:path w="271" h="281" extrusionOk="0">
                  <a:moveTo>
                    <a:pt x="271" y="281"/>
                  </a:moveTo>
                  <a:lnTo>
                    <a:pt x="219" y="0"/>
                  </a:lnTo>
                  <a:lnTo>
                    <a:pt x="0" y="177"/>
                  </a:lnTo>
                  <a:lnTo>
                    <a:pt x="271" y="28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3" name="Google Shape;963;p65"/>
            <p:cNvSpPr/>
            <p:nvPr/>
          </p:nvSpPr>
          <p:spPr>
            <a:xfrm>
              <a:off x="604500" y="4039500"/>
              <a:ext cx="217440" cy="45000"/>
            </a:xfrm>
            <a:custGeom>
              <a:avLst/>
              <a:gdLst/>
              <a:ahLst/>
              <a:cxnLst/>
              <a:rect l="l" t="t" r="r" b="b"/>
              <a:pathLst>
                <a:path w="604" h="125" extrusionOk="0">
                  <a:moveTo>
                    <a:pt x="604" y="63"/>
                  </a:moveTo>
                  <a:lnTo>
                    <a:pt x="604" y="63"/>
                  </a:lnTo>
                  <a:cubicBezTo>
                    <a:pt x="604" y="104"/>
                    <a:pt x="469" y="125"/>
                    <a:pt x="302" y="125"/>
                  </a:cubicBezTo>
                  <a:cubicBezTo>
                    <a:pt x="135" y="125"/>
                    <a:pt x="0" y="104"/>
                    <a:pt x="0" y="63"/>
                  </a:cubicBezTo>
                  <a:cubicBezTo>
                    <a:pt x="0" y="31"/>
                    <a:pt x="135" y="0"/>
                    <a:pt x="302" y="0"/>
                  </a:cubicBezTo>
                  <a:cubicBezTo>
                    <a:pt x="469" y="0"/>
                    <a:pt x="604" y="31"/>
                    <a:pt x="604" y="6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4" name="Google Shape;964;p65"/>
            <p:cNvSpPr/>
            <p:nvPr/>
          </p:nvSpPr>
          <p:spPr>
            <a:xfrm>
              <a:off x="398220" y="3675900"/>
              <a:ext cx="315000" cy="993600"/>
            </a:xfrm>
            <a:custGeom>
              <a:avLst/>
              <a:gdLst/>
              <a:ahLst/>
              <a:cxnLst/>
              <a:rect l="l" t="t" r="r" b="b"/>
              <a:pathLst>
                <a:path w="875" h="2760" extrusionOk="0">
                  <a:moveTo>
                    <a:pt x="229" y="1073"/>
                  </a:moveTo>
                  <a:lnTo>
                    <a:pt x="229" y="1073"/>
                  </a:lnTo>
                  <a:cubicBezTo>
                    <a:pt x="229" y="208"/>
                    <a:pt x="229" y="208"/>
                    <a:pt x="229" y="208"/>
                  </a:cubicBezTo>
                  <a:cubicBezTo>
                    <a:pt x="875" y="208"/>
                    <a:pt x="875" y="208"/>
                    <a:pt x="875" y="208"/>
                  </a:cubicBezTo>
                  <a:cubicBezTo>
                    <a:pt x="875" y="0"/>
                    <a:pt x="875" y="0"/>
                    <a:pt x="875" y="0"/>
                  </a:cubicBezTo>
                  <a:cubicBezTo>
                    <a:pt x="177" y="0"/>
                    <a:pt x="177" y="0"/>
                    <a:pt x="177" y="0"/>
                  </a:cubicBezTo>
                  <a:cubicBezTo>
                    <a:pt x="83" y="0"/>
                    <a:pt x="0" y="83"/>
                    <a:pt x="0" y="177"/>
                  </a:cubicBezTo>
                  <a:cubicBezTo>
                    <a:pt x="0" y="2583"/>
                    <a:pt x="0" y="2583"/>
                    <a:pt x="0" y="2583"/>
                  </a:cubicBezTo>
                  <a:cubicBezTo>
                    <a:pt x="0" y="2677"/>
                    <a:pt x="83" y="2760"/>
                    <a:pt x="177" y="2760"/>
                  </a:cubicBezTo>
                  <a:cubicBezTo>
                    <a:pt x="875" y="2760"/>
                    <a:pt x="875" y="2760"/>
                    <a:pt x="875" y="2760"/>
                  </a:cubicBezTo>
                  <a:cubicBezTo>
                    <a:pt x="875" y="1073"/>
                    <a:pt x="875" y="1073"/>
                    <a:pt x="875" y="1073"/>
                  </a:cubicBezTo>
                  <a:lnTo>
                    <a:pt x="229" y="10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5" name="Google Shape;965;p65"/>
            <p:cNvSpPr/>
            <p:nvPr/>
          </p:nvSpPr>
          <p:spPr>
            <a:xfrm>
              <a:off x="713220" y="3675900"/>
              <a:ext cx="315000" cy="993600"/>
            </a:xfrm>
            <a:custGeom>
              <a:avLst/>
              <a:gdLst/>
              <a:ahLst/>
              <a:cxnLst/>
              <a:rect l="l" t="t" r="r" b="b"/>
              <a:pathLst>
                <a:path w="875" h="2760" extrusionOk="0">
                  <a:moveTo>
                    <a:pt x="698" y="0"/>
                  </a:moveTo>
                  <a:lnTo>
                    <a:pt x="698" y="0"/>
                  </a:lnTo>
                  <a:cubicBezTo>
                    <a:pt x="0" y="0"/>
                    <a:pt x="0" y="0"/>
                    <a:pt x="0" y="0"/>
                  </a:cubicBezTo>
                  <a:cubicBezTo>
                    <a:pt x="0" y="208"/>
                    <a:pt x="0" y="208"/>
                    <a:pt x="0" y="208"/>
                  </a:cubicBezTo>
                  <a:cubicBezTo>
                    <a:pt x="646" y="208"/>
                    <a:pt x="646" y="208"/>
                    <a:pt x="646" y="208"/>
                  </a:cubicBezTo>
                  <a:cubicBezTo>
                    <a:pt x="646" y="1073"/>
                    <a:pt x="646" y="1073"/>
                    <a:pt x="646" y="1073"/>
                  </a:cubicBezTo>
                  <a:cubicBezTo>
                    <a:pt x="0" y="1073"/>
                    <a:pt x="0" y="1073"/>
                    <a:pt x="0" y="1073"/>
                  </a:cubicBezTo>
                  <a:cubicBezTo>
                    <a:pt x="0" y="2760"/>
                    <a:pt x="0" y="2760"/>
                    <a:pt x="0" y="2760"/>
                  </a:cubicBezTo>
                  <a:cubicBezTo>
                    <a:pt x="698" y="2760"/>
                    <a:pt x="698" y="2760"/>
                    <a:pt x="698" y="2760"/>
                  </a:cubicBezTo>
                  <a:cubicBezTo>
                    <a:pt x="792" y="2760"/>
                    <a:pt x="875" y="2677"/>
                    <a:pt x="875" y="2583"/>
                  </a:cubicBezTo>
                  <a:cubicBezTo>
                    <a:pt x="875" y="177"/>
                    <a:pt x="875" y="177"/>
                    <a:pt x="875" y="177"/>
                  </a:cubicBezTo>
                  <a:cubicBezTo>
                    <a:pt x="875" y="83"/>
                    <a:pt x="792" y="0"/>
                    <a:pt x="698"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65"/>
            <p:cNvSpPr/>
            <p:nvPr/>
          </p:nvSpPr>
          <p:spPr>
            <a:xfrm>
              <a:off x="510900" y="4185660"/>
              <a:ext cx="405000" cy="401400"/>
            </a:xfrm>
            <a:custGeom>
              <a:avLst/>
              <a:gdLst/>
              <a:ahLst/>
              <a:cxnLst/>
              <a:rect l="l" t="t" r="r" b="b"/>
              <a:pathLst>
                <a:path w="1125" h="1115" extrusionOk="0">
                  <a:moveTo>
                    <a:pt x="1125" y="552"/>
                  </a:moveTo>
                  <a:lnTo>
                    <a:pt x="1125" y="552"/>
                  </a:lnTo>
                  <a:cubicBezTo>
                    <a:pt x="1125" y="865"/>
                    <a:pt x="874" y="1115"/>
                    <a:pt x="562" y="1115"/>
                  </a:cubicBezTo>
                  <a:cubicBezTo>
                    <a:pt x="250" y="1115"/>
                    <a:pt x="0" y="865"/>
                    <a:pt x="0" y="552"/>
                  </a:cubicBezTo>
                  <a:cubicBezTo>
                    <a:pt x="0" y="250"/>
                    <a:pt x="250" y="0"/>
                    <a:pt x="562" y="0"/>
                  </a:cubicBezTo>
                  <a:cubicBezTo>
                    <a:pt x="874" y="0"/>
                    <a:pt x="1125" y="250"/>
                    <a:pt x="1125" y="55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7" name="Google Shape;967;p65"/>
            <p:cNvSpPr/>
            <p:nvPr/>
          </p:nvSpPr>
          <p:spPr>
            <a:xfrm>
              <a:off x="698100" y="4125900"/>
              <a:ext cx="30240" cy="29880"/>
            </a:xfrm>
            <a:custGeom>
              <a:avLst/>
              <a:gdLst/>
              <a:ahLst/>
              <a:cxnLst/>
              <a:rect l="l" t="t" r="r" b="b"/>
              <a:pathLst>
                <a:path w="84" h="83" extrusionOk="0">
                  <a:moveTo>
                    <a:pt x="84" y="41"/>
                  </a:moveTo>
                  <a:lnTo>
                    <a:pt x="84" y="41"/>
                  </a:lnTo>
                  <a:cubicBezTo>
                    <a:pt x="84" y="62"/>
                    <a:pt x="63" y="83"/>
                    <a:pt x="42" y="83"/>
                  </a:cubicBezTo>
                  <a:cubicBezTo>
                    <a:pt x="21" y="83"/>
                    <a:pt x="0" y="62"/>
                    <a:pt x="0" y="41"/>
                  </a:cubicBezTo>
                  <a:cubicBezTo>
                    <a:pt x="0" y="20"/>
                    <a:pt x="21" y="0"/>
                    <a:pt x="42" y="0"/>
                  </a:cubicBezTo>
                  <a:cubicBezTo>
                    <a:pt x="63" y="0"/>
                    <a:pt x="84" y="20"/>
                    <a:pt x="84" y="41"/>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8" name="Google Shape;968;p65"/>
            <p:cNvSpPr/>
            <p:nvPr/>
          </p:nvSpPr>
          <p:spPr>
            <a:xfrm>
              <a:off x="575700" y="4157940"/>
              <a:ext cx="30240" cy="29160"/>
            </a:xfrm>
            <a:custGeom>
              <a:avLst/>
              <a:gdLst/>
              <a:ahLst/>
              <a:cxnLst/>
              <a:rect l="l" t="t" r="r" b="b"/>
              <a:pathLst>
                <a:path w="84" h="81" extrusionOk="0">
                  <a:moveTo>
                    <a:pt x="80" y="25"/>
                  </a:moveTo>
                  <a:lnTo>
                    <a:pt x="80" y="25"/>
                  </a:lnTo>
                  <a:cubicBezTo>
                    <a:pt x="90" y="36"/>
                    <a:pt x="80" y="67"/>
                    <a:pt x="59" y="77"/>
                  </a:cubicBezTo>
                  <a:cubicBezTo>
                    <a:pt x="38" y="88"/>
                    <a:pt x="17" y="77"/>
                    <a:pt x="7" y="67"/>
                  </a:cubicBezTo>
                  <a:cubicBezTo>
                    <a:pt x="-3" y="46"/>
                    <a:pt x="-3" y="15"/>
                    <a:pt x="17" y="4"/>
                  </a:cubicBezTo>
                  <a:cubicBezTo>
                    <a:pt x="38" y="-6"/>
                    <a:pt x="70" y="4"/>
                    <a:pt x="80" y="25"/>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65"/>
            <p:cNvSpPr/>
            <p:nvPr/>
          </p:nvSpPr>
          <p:spPr>
            <a:xfrm>
              <a:off x="485700" y="4247940"/>
              <a:ext cx="30240" cy="29160"/>
            </a:xfrm>
            <a:custGeom>
              <a:avLst/>
              <a:gdLst/>
              <a:ahLst/>
              <a:cxnLst/>
              <a:rect l="l" t="t" r="r" b="b"/>
              <a:pathLst>
                <a:path w="84" h="81" extrusionOk="0">
                  <a:moveTo>
                    <a:pt x="59" y="4"/>
                  </a:moveTo>
                  <a:lnTo>
                    <a:pt x="59" y="4"/>
                  </a:lnTo>
                  <a:cubicBezTo>
                    <a:pt x="80" y="15"/>
                    <a:pt x="90" y="46"/>
                    <a:pt x="80" y="56"/>
                  </a:cubicBezTo>
                  <a:cubicBezTo>
                    <a:pt x="70" y="77"/>
                    <a:pt x="38" y="88"/>
                    <a:pt x="17" y="77"/>
                  </a:cubicBezTo>
                  <a:cubicBezTo>
                    <a:pt x="-3" y="67"/>
                    <a:pt x="-3" y="36"/>
                    <a:pt x="7" y="25"/>
                  </a:cubicBezTo>
                  <a:cubicBezTo>
                    <a:pt x="17" y="4"/>
                    <a:pt x="38" y="-6"/>
                    <a:pt x="59" y="4"/>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0" name="Google Shape;970;p65"/>
            <p:cNvSpPr/>
            <p:nvPr/>
          </p:nvSpPr>
          <p:spPr>
            <a:xfrm>
              <a:off x="454380" y="4369620"/>
              <a:ext cx="30240" cy="29880"/>
            </a:xfrm>
            <a:custGeom>
              <a:avLst/>
              <a:gdLst/>
              <a:ahLst/>
              <a:cxnLst/>
              <a:rect l="l" t="t" r="r" b="b"/>
              <a:pathLst>
                <a:path w="84" h="83" extrusionOk="0">
                  <a:moveTo>
                    <a:pt x="42" y="0"/>
                  </a:moveTo>
                  <a:lnTo>
                    <a:pt x="42" y="0"/>
                  </a:lnTo>
                  <a:cubicBezTo>
                    <a:pt x="63" y="0"/>
                    <a:pt x="84" y="21"/>
                    <a:pt x="84" y="41"/>
                  </a:cubicBezTo>
                  <a:cubicBezTo>
                    <a:pt x="84" y="62"/>
                    <a:pt x="63" y="83"/>
                    <a:pt x="42" y="83"/>
                  </a:cubicBezTo>
                  <a:cubicBezTo>
                    <a:pt x="11" y="83"/>
                    <a:pt x="0" y="62"/>
                    <a:pt x="0" y="41"/>
                  </a:cubicBezTo>
                  <a:cubicBezTo>
                    <a:pt x="0" y="21"/>
                    <a:pt x="11" y="0"/>
                    <a:pt x="42" y="0"/>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1" name="Google Shape;971;p65"/>
            <p:cNvSpPr/>
            <p:nvPr/>
          </p:nvSpPr>
          <p:spPr>
            <a:xfrm>
              <a:off x="485700" y="4492740"/>
              <a:ext cx="30240" cy="29160"/>
            </a:xfrm>
            <a:custGeom>
              <a:avLst/>
              <a:gdLst/>
              <a:ahLst/>
              <a:cxnLst/>
              <a:rect l="l" t="t" r="r" b="b"/>
              <a:pathLst>
                <a:path w="84" h="81" extrusionOk="0">
                  <a:moveTo>
                    <a:pt x="17" y="12"/>
                  </a:moveTo>
                  <a:lnTo>
                    <a:pt x="17" y="12"/>
                  </a:lnTo>
                  <a:cubicBezTo>
                    <a:pt x="38" y="-9"/>
                    <a:pt x="70" y="1"/>
                    <a:pt x="80" y="22"/>
                  </a:cubicBezTo>
                  <a:cubicBezTo>
                    <a:pt x="90" y="43"/>
                    <a:pt x="80" y="64"/>
                    <a:pt x="59" y="74"/>
                  </a:cubicBezTo>
                  <a:cubicBezTo>
                    <a:pt x="38" y="85"/>
                    <a:pt x="17" y="85"/>
                    <a:pt x="7" y="64"/>
                  </a:cubicBezTo>
                  <a:cubicBezTo>
                    <a:pt x="-3" y="43"/>
                    <a:pt x="-3" y="22"/>
                    <a:pt x="17" y="1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2" name="Google Shape;972;p65"/>
            <p:cNvSpPr/>
            <p:nvPr/>
          </p:nvSpPr>
          <p:spPr>
            <a:xfrm>
              <a:off x="575700" y="4581660"/>
              <a:ext cx="30240" cy="30240"/>
            </a:xfrm>
            <a:custGeom>
              <a:avLst/>
              <a:gdLst/>
              <a:ahLst/>
              <a:cxnLst/>
              <a:rect l="l" t="t" r="r" b="b"/>
              <a:pathLst>
                <a:path w="84" h="84" extrusionOk="0">
                  <a:moveTo>
                    <a:pt x="7" y="25"/>
                  </a:moveTo>
                  <a:lnTo>
                    <a:pt x="7" y="25"/>
                  </a:lnTo>
                  <a:cubicBezTo>
                    <a:pt x="17" y="4"/>
                    <a:pt x="38" y="-6"/>
                    <a:pt x="59" y="4"/>
                  </a:cubicBezTo>
                  <a:cubicBezTo>
                    <a:pt x="80" y="25"/>
                    <a:pt x="90" y="46"/>
                    <a:pt x="80" y="67"/>
                  </a:cubicBezTo>
                  <a:cubicBezTo>
                    <a:pt x="70" y="88"/>
                    <a:pt x="38" y="88"/>
                    <a:pt x="17" y="77"/>
                  </a:cubicBezTo>
                  <a:cubicBezTo>
                    <a:pt x="-3" y="67"/>
                    <a:pt x="-3" y="46"/>
                    <a:pt x="7" y="25"/>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3" name="Google Shape;973;p65"/>
            <p:cNvSpPr/>
            <p:nvPr/>
          </p:nvSpPr>
          <p:spPr>
            <a:xfrm>
              <a:off x="698100" y="4616940"/>
              <a:ext cx="30240" cy="30240"/>
            </a:xfrm>
            <a:custGeom>
              <a:avLst/>
              <a:gdLst/>
              <a:ahLst/>
              <a:cxnLst/>
              <a:rect l="l" t="t" r="r" b="b"/>
              <a:pathLst>
                <a:path w="84" h="84" extrusionOk="0">
                  <a:moveTo>
                    <a:pt x="0" y="42"/>
                  </a:moveTo>
                  <a:lnTo>
                    <a:pt x="0" y="42"/>
                  </a:lnTo>
                  <a:cubicBezTo>
                    <a:pt x="0" y="11"/>
                    <a:pt x="21" y="0"/>
                    <a:pt x="42" y="0"/>
                  </a:cubicBezTo>
                  <a:cubicBezTo>
                    <a:pt x="63" y="0"/>
                    <a:pt x="84" y="11"/>
                    <a:pt x="84" y="42"/>
                  </a:cubicBezTo>
                  <a:cubicBezTo>
                    <a:pt x="84" y="63"/>
                    <a:pt x="63" y="84"/>
                    <a:pt x="42" y="84"/>
                  </a:cubicBezTo>
                  <a:cubicBezTo>
                    <a:pt x="21" y="84"/>
                    <a:pt x="0" y="63"/>
                    <a:pt x="0" y="42"/>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4" name="Google Shape;974;p65"/>
            <p:cNvSpPr/>
            <p:nvPr/>
          </p:nvSpPr>
          <p:spPr>
            <a:xfrm>
              <a:off x="820500" y="4581660"/>
              <a:ext cx="29880" cy="30240"/>
            </a:xfrm>
            <a:custGeom>
              <a:avLst/>
              <a:gdLst/>
              <a:ahLst/>
              <a:cxnLst/>
              <a:rect l="l" t="t" r="r" b="b"/>
              <a:pathLst>
                <a:path w="83" h="84" extrusionOk="0">
                  <a:moveTo>
                    <a:pt x="4" y="67"/>
                  </a:moveTo>
                  <a:lnTo>
                    <a:pt x="4" y="67"/>
                  </a:lnTo>
                  <a:cubicBezTo>
                    <a:pt x="-6" y="46"/>
                    <a:pt x="4" y="25"/>
                    <a:pt x="25" y="4"/>
                  </a:cubicBezTo>
                  <a:cubicBezTo>
                    <a:pt x="46" y="-6"/>
                    <a:pt x="67" y="4"/>
                    <a:pt x="77" y="25"/>
                  </a:cubicBezTo>
                  <a:cubicBezTo>
                    <a:pt x="87" y="46"/>
                    <a:pt x="87" y="67"/>
                    <a:pt x="67" y="77"/>
                  </a:cubicBezTo>
                  <a:cubicBezTo>
                    <a:pt x="46" y="88"/>
                    <a:pt x="14" y="88"/>
                    <a:pt x="4" y="6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5" name="Google Shape;975;p65"/>
            <p:cNvSpPr/>
            <p:nvPr/>
          </p:nvSpPr>
          <p:spPr>
            <a:xfrm>
              <a:off x="910500" y="4492740"/>
              <a:ext cx="29880" cy="29160"/>
            </a:xfrm>
            <a:custGeom>
              <a:avLst/>
              <a:gdLst/>
              <a:ahLst/>
              <a:cxnLst/>
              <a:rect l="l" t="t" r="r" b="b"/>
              <a:pathLst>
                <a:path w="83" h="81" extrusionOk="0">
                  <a:moveTo>
                    <a:pt x="25" y="74"/>
                  </a:moveTo>
                  <a:lnTo>
                    <a:pt x="25" y="74"/>
                  </a:lnTo>
                  <a:cubicBezTo>
                    <a:pt x="4" y="64"/>
                    <a:pt x="-6" y="43"/>
                    <a:pt x="4" y="22"/>
                  </a:cubicBezTo>
                  <a:cubicBezTo>
                    <a:pt x="15" y="1"/>
                    <a:pt x="46" y="-9"/>
                    <a:pt x="67" y="12"/>
                  </a:cubicBezTo>
                  <a:cubicBezTo>
                    <a:pt x="87" y="22"/>
                    <a:pt x="87" y="43"/>
                    <a:pt x="77" y="64"/>
                  </a:cubicBezTo>
                  <a:cubicBezTo>
                    <a:pt x="67" y="85"/>
                    <a:pt x="46" y="85"/>
                    <a:pt x="25" y="74"/>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6" name="Google Shape;976;p65"/>
            <p:cNvSpPr/>
            <p:nvPr/>
          </p:nvSpPr>
          <p:spPr>
            <a:xfrm>
              <a:off x="941820" y="4369620"/>
              <a:ext cx="30240" cy="29880"/>
            </a:xfrm>
            <a:custGeom>
              <a:avLst/>
              <a:gdLst/>
              <a:ahLst/>
              <a:cxnLst/>
              <a:rect l="l" t="t" r="r" b="b"/>
              <a:pathLst>
                <a:path w="84" h="83" extrusionOk="0">
                  <a:moveTo>
                    <a:pt x="42" y="83"/>
                  </a:moveTo>
                  <a:lnTo>
                    <a:pt x="42" y="83"/>
                  </a:lnTo>
                  <a:cubicBezTo>
                    <a:pt x="21" y="83"/>
                    <a:pt x="0" y="62"/>
                    <a:pt x="0" y="41"/>
                  </a:cubicBezTo>
                  <a:cubicBezTo>
                    <a:pt x="0" y="21"/>
                    <a:pt x="21" y="0"/>
                    <a:pt x="42" y="0"/>
                  </a:cubicBezTo>
                  <a:cubicBezTo>
                    <a:pt x="73" y="0"/>
                    <a:pt x="84" y="21"/>
                    <a:pt x="84" y="41"/>
                  </a:cubicBezTo>
                  <a:cubicBezTo>
                    <a:pt x="84" y="62"/>
                    <a:pt x="73" y="83"/>
                    <a:pt x="42" y="8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7" name="Google Shape;977;p65"/>
            <p:cNvSpPr/>
            <p:nvPr/>
          </p:nvSpPr>
          <p:spPr>
            <a:xfrm>
              <a:off x="910500" y="4247940"/>
              <a:ext cx="29880" cy="29160"/>
            </a:xfrm>
            <a:custGeom>
              <a:avLst/>
              <a:gdLst/>
              <a:ahLst/>
              <a:cxnLst/>
              <a:rect l="l" t="t" r="r" b="b"/>
              <a:pathLst>
                <a:path w="83" h="81" extrusionOk="0">
                  <a:moveTo>
                    <a:pt x="67" y="77"/>
                  </a:moveTo>
                  <a:lnTo>
                    <a:pt x="67" y="77"/>
                  </a:lnTo>
                  <a:cubicBezTo>
                    <a:pt x="46" y="88"/>
                    <a:pt x="15" y="77"/>
                    <a:pt x="4" y="56"/>
                  </a:cubicBezTo>
                  <a:cubicBezTo>
                    <a:pt x="-6" y="46"/>
                    <a:pt x="4" y="15"/>
                    <a:pt x="25" y="4"/>
                  </a:cubicBezTo>
                  <a:cubicBezTo>
                    <a:pt x="46" y="-6"/>
                    <a:pt x="67" y="4"/>
                    <a:pt x="77" y="25"/>
                  </a:cubicBezTo>
                  <a:cubicBezTo>
                    <a:pt x="87" y="36"/>
                    <a:pt x="87" y="67"/>
                    <a:pt x="67" y="7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8" name="Google Shape;978;p65"/>
            <p:cNvSpPr/>
            <p:nvPr/>
          </p:nvSpPr>
          <p:spPr>
            <a:xfrm>
              <a:off x="820500" y="4157940"/>
              <a:ext cx="29880" cy="29160"/>
            </a:xfrm>
            <a:custGeom>
              <a:avLst/>
              <a:gdLst/>
              <a:ahLst/>
              <a:cxnLst/>
              <a:rect l="l" t="t" r="r" b="b"/>
              <a:pathLst>
                <a:path w="83" h="81" extrusionOk="0">
                  <a:moveTo>
                    <a:pt x="77" y="67"/>
                  </a:moveTo>
                  <a:lnTo>
                    <a:pt x="77" y="67"/>
                  </a:lnTo>
                  <a:cubicBezTo>
                    <a:pt x="67" y="77"/>
                    <a:pt x="46" y="88"/>
                    <a:pt x="25" y="77"/>
                  </a:cubicBezTo>
                  <a:cubicBezTo>
                    <a:pt x="4" y="67"/>
                    <a:pt x="-6" y="36"/>
                    <a:pt x="4" y="25"/>
                  </a:cubicBezTo>
                  <a:cubicBezTo>
                    <a:pt x="14" y="4"/>
                    <a:pt x="46" y="-6"/>
                    <a:pt x="67" y="4"/>
                  </a:cubicBezTo>
                  <a:cubicBezTo>
                    <a:pt x="87" y="15"/>
                    <a:pt x="87" y="46"/>
                    <a:pt x="77" y="67"/>
                  </a:cubicBez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65"/>
            <p:cNvSpPr/>
            <p:nvPr/>
          </p:nvSpPr>
          <p:spPr>
            <a:xfrm>
              <a:off x="514500" y="3810540"/>
              <a:ext cx="401400" cy="26640"/>
            </a:xfrm>
            <a:custGeom>
              <a:avLst/>
              <a:gdLst/>
              <a:ahLst/>
              <a:cxnLst/>
              <a:rect l="l" t="t" r="r" b="b"/>
              <a:pathLst>
                <a:path w="1115" h="74" extrusionOk="0">
                  <a:moveTo>
                    <a:pt x="1104" y="74"/>
                  </a:moveTo>
                  <a:lnTo>
                    <a:pt x="1104" y="74"/>
                  </a:lnTo>
                  <a:cubicBezTo>
                    <a:pt x="750" y="21"/>
                    <a:pt x="365" y="21"/>
                    <a:pt x="10" y="74"/>
                  </a:cubicBezTo>
                  <a:cubicBezTo>
                    <a:pt x="0" y="32"/>
                    <a:pt x="0" y="32"/>
                    <a:pt x="0" y="32"/>
                  </a:cubicBezTo>
                  <a:cubicBezTo>
                    <a:pt x="365" y="-10"/>
                    <a:pt x="750" y="-10"/>
                    <a:pt x="1115" y="32"/>
                  </a:cubicBezTo>
                  <a:lnTo>
                    <a:pt x="1104" y="7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65"/>
            <p:cNvSpPr/>
            <p:nvPr/>
          </p:nvSpPr>
          <p:spPr>
            <a:xfrm>
              <a:off x="593340" y="4245780"/>
              <a:ext cx="202320" cy="303840"/>
            </a:xfrm>
            <a:custGeom>
              <a:avLst/>
              <a:gdLst/>
              <a:ahLst/>
              <a:cxnLst/>
              <a:rect l="l" t="t" r="r" b="b"/>
              <a:pathLst>
                <a:path w="562" h="844" extrusionOk="0">
                  <a:moveTo>
                    <a:pt x="0" y="62"/>
                  </a:moveTo>
                  <a:lnTo>
                    <a:pt x="0" y="62"/>
                  </a:lnTo>
                  <a:cubicBezTo>
                    <a:pt x="135" y="292"/>
                    <a:pt x="135" y="292"/>
                    <a:pt x="135" y="292"/>
                  </a:cubicBezTo>
                  <a:cubicBezTo>
                    <a:pt x="135" y="344"/>
                    <a:pt x="156" y="406"/>
                    <a:pt x="187" y="469"/>
                  </a:cubicBezTo>
                  <a:cubicBezTo>
                    <a:pt x="218" y="531"/>
                    <a:pt x="271" y="583"/>
                    <a:pt x="312" y="604"/>
                  </a:cubicBezTo>
                  <a:cubicBezTo>
                    <a:pt x="448" y="844"/>
                    <a:pt x="448" y="844"/>
                    <a:pt x="448" y="844"/>
                  </a:cubicBezTo>
                  <a:cubicBezTo>
                    <a:pt x="562" y="781"/>
                    <a:pt x="562" y="781"/>
                    <a:pt x="562" y="781"/>
                  </a:cubicBezTo>
                  <a:cubicBezTo>
                    <a:pt x="104" y="0"/>
                    <a:pt x="104" y="0"/>
                    <a:pt x="104" y="0"/>
                  </a:cubicBezTo>
                  <a:lnTo>
                    <a:pt x="0" y="6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65"/>
            <p:cNvSpPr/>
            <p:nvPr/>
          </p:nvSpPr>
          <p:spPr>
            <a:xfrm>
              <a:off x="630780" y="4223100"/>
              <a:ext cx="202320" cy="303840"/>
            </a:xfrm>
            <a:custGeom>
              <a:avLst/>
              <a:gdLst/>
              <a:ahLst/>
              <a:cxnLst/>
              <a:rect l="l" t="t" r="r" b="b"/>
              <a:pathLst>
                <a:path w="562" h="844" extrusionOk="0">
                  <a:moveTo>
                    <a:pt x="250" y="230"/>
                  </a:moveTo>
                  <a:lnTo>
                    <a:pt x="250" y="230"/>
                  </a:lnTo>
                  <a:cubicBezTo>
                    <a:pt x="114" y="0"/>
                    <a:pt x="114" y="0"/>
                    <a:pt x="114" y="0"/>
                  </a:cubicBezTo>
                  <a:cubicBezTo>
                    <a:pt x="0" y="63"/>
                    <a:pt x="0" y="63"/>
                    <a:pt x="0" y="63"/>
                  </a:cubicBezTo>
                  <a:cubicBezTo>
                    <a:pt x="458" y="844"/>
                    <a:pt x="458" y="844"/>
                    <a:pt x="458" y="844"/>
                  </a:cubicBezTo>
                  <a:cubicBezTo>
                    <a:pt x="562" y="782"/>
                    <a:pt x="562" y="782"/>
                    <a:pt x="562" y="782"/>
                  </a:cubicBezTo>
                  <a:cubicBezTo>
                    <a:pt x="427" y="542"/>
                    <a:pt x="427" y="542"/>
                    <a:pt x="427" y="542"/>
                  </a:cubicBezTo>
                  <a:cubicBezTo>
                    <a:pt x="427" y="490"/>
                    <a:pt x="406" y="428"/>
                    <a:pt x="375" y="365"/>
                  </a:cubicBezTo>
                  <a:cubicBezTo>
                    <a:pt x="344" y="303"/>
                    <a:pt x="292" y="261"/>
                    <a:pt x="250" y="23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82" name="Google Shape;982;p65"/>
          <p:cNvGrpSpPr/>
          <p:nvPr/>
        </p:nvGrpSpPr>
        <p:grpSpPr>
          <a:xfrm>
            <a:off x="8310713" y="4247543"/>
            <a:ext cx="567307" cy="663539"/>
            <a:chOff x="713225" y="3854360"/>
            <a:chExt cx="784440" cy="910080"/>
          </a:xfrm>
        </p:grpSpPr>
        <p:sp>
          <p:nvSpPr>
            <p:cNvPr id="983" name="Google Shape;983;p65"/>
            <p:cNvSpPr/>
            <p:nvPr/>
          </p:nvSpPr>
          <p:spPr>
            <a:xfrm>
              <a:off x="713225" y="3854360"/>
              <a:ext cx="784440" cy="910080"/>
            </a:xfrm>
            <a:custGeom>
              <a:avLst/>
              <a:gdLst/>
              <a:ahLst/>
              <a:cxnLst/>
              <a:rect l="l" t="t" r="r" b="b"/>
              <a:pathLst>
                <a:path w="2179" h="2528" extrusionOk="0">
                  <a:moveTo>
                    <a:pt x="1356" y="1153"/>
                  </a:moveTo>
                  <a:lnTo>
                    <a:pt x="1356" y="1153"/>
                  </a:lnTo>
                  <a:cubicBezTo>
                    <a:pt x="596" y="1132"/>
                    <a:pt x="336" y="841"/>
                    <a:pt x="252" y="653"/>
                  </a:cubicBezTo>
                  <a:cubicBezTo>
                    <a:pt x="179" y="486"/>
                    <a:pt x="210" y="361"/>
                    <a:pt x="221" y="341"/>
                  </a:cubicBezTo>
                  <a:cubicBezTo>
                    <a:pt x="221" y="341"/>
                    <a:pt x="221" y="330"/>
                    <a:pt x="210" y="320"/>
                  </a:cubicBezTo>
                  <a:lnTo>
                    <a:pt x="210" y="320"/>
                  </a:lnTo>
                  <a:cubicBezTo>
                    <a:pt x="221" y="320"/>
                    <a:pt x="231" y="309"/>
                    <a:pt x="242" y="299"/>
                  </a:cubicBezTo>
                  <a:cubicBezTo>
                    <a:pt x="242" y="299"/>
                    <a:pt x="273" y="247"/>
                    <a:pt x="398" y="236"/>
                  </a:cubicBezTo>
                  <a:cubicBezTo>
                    <a:pt x="471" y="236"/>
                    <a:pt x="544" y="268"/>
                    <a:pt x="627" y="330"/>
                  </a:cubicBezTo>
                  <a:cubicBezTo>
                    <a:pt x="804" y="507"/>
                    <a:pt x="940" y="591"/>
                    <a:pt x="1044" y="591"/>
                  </a:cubicBezTo>
                  <a:cubicBezTo>
                    <a:pt x="1065" y="591"/>
                    <a:pt x="1086" y="570"/>
                    <a:pt x="1086" y="559"/>
                  </a:cubicBezTo>
                  <a:cubicBezTo>
                    <a:pt x="1127" y="559"/>
                    <a:pt x="1169" y="559"/>
                    <a:pt x="1179" y="559"/>
                  </a:cubicBezTo>
                  <a:cubicBezTo>
                    <a:pt x="1179" y="549"/>
                    <a:pt x="1179" y="549"/>
                    <a:pt x="1179" y="538"/>
                  </a:cubicBezTo>
                  <a:lnTo>
                    <a:pt x="1169" y="538"/>
                  </a:lnTo>
                  <a:cubicBezTo>
                    <a:pt x="1169" y="538"/>
                    <a:pt x="1127" y="538"/>
                    <a:pt x="1086" y="538"/>
                  </a:cubicBezTo>
                  <a:cubicBezTo>
                    <a:pt x="1086" y="518"/>
                    <a:pt x="1065" y="507"/>
                    <a:pt x="1044" y="507"/>
                  </a:cubicBezTo>
                  <a:cubicBezTo>
                    <a:pt x="971" y="507"/>
                    <a:pt x="836" y="424"/>
                    <a:pt x="679" y="278"/>
                  </a:cubicBezTo>
                  <a:cubicBezTo>
                    <a:pt x="669" y="268"/>
                    <a:pt x="658" y="257"/>
                    <a:pt x="648" y="247"/>
                  </a:cubicBezTo>
                  <a:cubicBezTo>
                    <a:pt x="763" y="268"/>
                    <a:pt x="908" y="299"/>
                    <a:pt x="1086" y="372"/>
                  </a:cubicBezTo>
                  <a:cubicBezTo>
                    <a:pt x="1096" y="372"/>
                    <a:pt x="1096" y="372"/>
                    <a:pt x="1106" y="372"/>
                  </a:cubicBezTo>
                  <a:cubicBezTo>
                    <a:pt x="1117" y="372"/>
                    <a:pt x="1127" y="372"/>
                    <a:pt x="1127" y="361"/>
                  </a:cubicBezTo>
                  <a:cubicBezTo>
                    <a:pt x="1158" y="372"/>
                    <a:pt x="1190" y="382"/>
                    <a:pt x="1200" y="393"/>
                  </a:cubicBezTo>
                  <a:lnTo>
                    <a:pt x="1200" y="393"/>
                  </a:lnTo>
                  <a:lnTo>
                    <a:pt x="1211" y="382"/>
                  </a:lnTo>
                  <a:cubicBezTo>
                    <a:pt x="1211" y="372"/>
                    <a:pt x="1211" y="372"/>
                    <a:pt x="1200" y="372"/>
                  </a:cubicBezTo>
                  <a:cubicBezTo>
                    <a:pt x="1200" y="372"/>
                    <a:pt x="1169" y="361"/>
                    <a:pt x="1138" y="341"/>
                  </a:cubicBezTo>
                  <a:cubicBezTo>
                    <a:pt x="1148" y="320"/>
                    <a:pt x="1138" y="299"/>
                    <a:pt x="1117" y="299"/>
                  </a:cubicBezTo>
                  <a:cubicBezTo>
                    <a:pt x="763" y="163"/>
                    <a:pt x="533" y="132"/>
                    <a:pt x="388" y="153"/>
                  </a:cubicBezTo>
                  <a:cubicBezTo>
                    <a:pt x="377" y="153"/>
                    <a:pt x="356" y="153"/>
                    <a:pt x="336" y="153"/>
                  </a:cubicBezTo>
                  <a:cubicBezTo>
                    <a:pt x="461" y="101"/>
                    <a:pt x="648" y="59"/>
                    <a:pt x="888" y="101"/>
                  </a:cubicBezTo>
                  <a:cubicBezTo>
                    <a:pt x="908" y="101"/>
                    <a:pt x="929" y="91"/>
                    <a:pt x="929" y="70"/>
                  </a:cubicBezTo>
                  <a:cubicBezTo>
                    <a:pt x="992" y="80"/>
                    <a:pt x="1054" y="91"/>
                    <a:pt x="1065" y="91"/>
                  </a:cubicBezTo>
                  <a:cubicBezTo>
                    <a:pt x="1075" y="91"/>
                    <a:pt x="1075" y="91"/>
                    <a:pt x="1075" y="80"/>
                  </a:cubicBezTo>
                  <a:cubicBezTo>
                    <a:pt x="1075" y="80"/>
                    <a:pt x="1075" y="70"/>
                    <a:pt x="1065" y="70"/>
                  </a:cubicBezTo>
                  <a:cubicBezTo>
                    <a:pt x="1054" y="70"/>
                    <a:pt x="1002" y="59"/>
                    <a:pt x="940" y="59"/>
                  </a:cubicBezTo>
                  <a:cubicBezTo>
                    <a:pt x="940" y="38"/>
                    <a:pt x="919" y="18"/>
                    <a:pt x="898" y="18"/>
                  </a:cubicBezTo>
                  <a:cubicBezTo>
                    <a:pt x="429" y="-66"/>
                    <a:pt x="158" y="163"/>
                    <a:pt x="138" y="174"/>
                  </a:cubicBezTo>
                  <a:cubicBezTo>
                    <a:pt x="138" y="174"/>
                    <a:pt x="138" y="184"/>
                    <a:pt x="127" y="184"/>
                  </a:cubicBezTo>
                  <a:cubicBezTo>
                    <a:pt x="117" y="153"/>
                    <a:pt x="117" y="153"/>
                    <a:pt x="117" y="153"/>
                  </a:cubicBezTo>
                  <a:cubicBezTo>
                    <a:pt x="13" y="216"/>
                    <a:pt x="-29" y="413"/>
                    <a:pt x="23" y="622"/>
                  </a:cubicBezTo>
                  <a:cubicBezTo>
                    <a:pt x="85" y="830"/>
                    <a:pt x="325" y="1330"/>
                    <a:pt x="1346" y="1361"/>
                  </a:cubicBezTo>
                  <a:cubicBezTo>
                    <a:pt x="1711" y="1372"/>
                    <a:pt x="1929" y="1445"/>
                    <a:pt x="1971" y="1570"/>
                  </a:cubicBezTo>
                  <a:cubicBezTo>
                    <a:pt x="2044" y="1778"/>
                    <a:pt x="1638" y="2195"/>
                    <a:pt x="1440" y="2361"/>
                  </a:cubicBezTo>
                  <a:cubicBezTo>
                    <a:pt x="1565" y="2528"/>
                    <a:pt x="1565" y="2528"/>
                    <a:pt x="1565" y="2528"/>
                  </a:cubicBezTo>
                  <a:cubicBezTo>
                    <a:pt x="1648" y="2466"/>
                    <a:pt x="2304" y="1903"/>
                    <a:pt x="2158" y="1497"/>
                  </a:cubicBezTo>
                  <a:cubicBezTo>
                    <a:pt x="2086" y="1278"/>
                    <a:pt x="1825" y="1174"/>
                    <a:pt x="1356" y="1153"/>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984" name="Google Shape;984;p65"/>
            <p:cNvGrpSpPr/>
            <p:nvPr/>
          </p:nvGrpSpPr>
          <p:grpSpPr>
            <a:xfrm>
              <a:off x="713225" y="3856165"/>
              <a:ext cx="784440" cy="906480"/>
              <a:chOff x="713225" y="2400940"/>
              <a:chExt cx="784440" cy="906480"/>
            </a:xfrm>
          </p:grpSpPr>
          <p:sp>
            <p:nvSpPr>
              <p:cNvPr id="985" name="Google Shape;985;p65"/>
              <p:cNvSpPr/>
              <p:nvPr/>
            </p:nvSpPr>
            <p:spPr>
              <a:xfrm>
                <a:off x="1017785" y="2414980"/>
                <a:ext cx="82440" cy="18720"/>
              </a:xfrm>
              <a:custGeom>
                <a:avLst/>
                <a:gdLst/>
                <a:ahLst/>
                <a:cxnLst/>
                <a:rect l="l" t="t" r="r" b="b"/>
                <a:pathLst>
                  <a:path w="229" h="52" extrusionOk="0">
                    <a:moveTo>
                      <a:pt x="219" y="52"/>
                    </a:moveTo>
                    <a:lnTo>
                      <a:pt x="219" y="52"/>
                    </a:lnTo>
                    <a:cubicBezTo>
                      <a:pt x="198" y="52"/>
                      <a:pt x="31" y="21"/>
                      <a:pt x="10" y="21"/>
                    </a:cubicBezTo>
                    <a:cubicBezTo>
                      <a:pt x="0" y="21"/>
                      <a:pt x="0" y="11"/>
                      <a:pt x="0" y="11"/>
                    </a:cubicBezTo>
                    <a:cubicBezTo>
                      <a:pt x="0" y="0"/>
                      <a:pt x="0" y="0"/>
                      <a:pt x="10" y="0"/>
                    </a:cubicBezTo>
                    <a:cubicBezTo>
                      <a:pt x="83" y="11"/>
                      <a:pt x="208" y="32"/>
                      <a:pt x="219" y="32"/>
                    </a:cubicBezTo>
                    <a:cubicBezTo>
                      <a:pt x="229" y="32"/>
                      <a:pt x="229" y="42"/>
                      <a:pt x="229" y="42"/>
                    </a:cubicBezTo>
                    <a:cubicBezTo>
                      <a:pt x="229" y="52"/>
                      <a:pt x="229" y="52"/>
                      <a:pt x="219" y="5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6" name="Google Shape;986;p65"/>
              <p:cNvSpPr/>
              <p:nvPr/>
            </p:nvSpPr>
            <p:spPr>
              <a:xfrm>
                <a:off x="1070345" y="2501380"/>
                <a:ext cx="78840" cy="37440"/>
              </a:xfrm>
              <a:custGeom>
                <a:avLst/>
                <a:gdLst/>
                <a:ahLst/>
                <a:cxnLst/>
                <a:rect l="l" t="t" r="r" b="b"/>
                <a:pathLst>
                  <a:path w="219" h="104" extrusionOk="0">
                    <a:moveTo>
                      <a:pt x="208" y="104"/>
                    </a:moveTo>
                    <a:lnTo>
                      <a:pt x="208" y="104"/>
                    </a:lnTo>
                    <a:lnTo>
                      <a:pt x="208" y="104"/>
                    </a:lnTo>
                    <a:cubicBezTo>
                      <a:pt x="187" y="104"/>
                      <a:pt x="21" y="31"/>
                      <a:pt x="10" y="21"/>
                    </a:cubicBezTo>
                    <a:cubicBezTo>
                      <a:pt x="0" y="21"/>
                      <a:pt x="0" y="10"/>
                      <a:pt x="0" y="10"/>
                    </a:cubicBezTo>
                    <a:cubicBezTo>
                      <a:pt x="0" y="0"/>
                      <a:pt x="10" y="0"/>
                      <a:pt x="21" y="0"/>
                    </a:cubicBezTo>
                    <a:cubicBezTo>
                      <a:pt x="83" y="31"/>
                      <a:pt x="198" y="83"/>
                      <a:pt x="208" y="83"/>
                    </a:cubicBezTo>
                    <a:cubicBezTo>
                      <a:pt x="219" y="94"/>
                      <a:pt x="219" y="94"/>
                      <a:pt x="219" y="104"/>
                    </a:cubicBezTo>
                    <a:lnTo>
                      <a:pt x="208" y="10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7" name="Google Shape;987;p65"/>
              <p:cNvSpPr/>
              <p:nvPr/>
            </p:nvSpPr>
            <p:spPr>
              <a:xfrm>
                <a:off x="1055225" y="2591380"/>
                <a:ext cx="82440" cy="11160"/>
              </a:xfrm>
              <a:custGeom>
                <a:avLst/>
                <a:gdLst/>
                <a:ahLst/>
                <a:cxnLst/>
                <a:rect l="l" t="t" r="r" b="b"/>
                <a:pathLst>
                  <a:path w="229" h="31" extrusionOk="0">
                    <a:moveTo>
                      <a:pt x="11" y="31"/>
                    </a:moveTo>
                    <a:lnTo>
                      <a:pt x="11" y="31"/>
                    </a:lnTo>
                    <a:cubicBezTo>
                      <a:pt x="0" y="31"/>
                      <a:pt x="0" y="21"/>
                      <a:pt x="0" y="21"/>
                    </a:cubicBezTo>
                    <a:cubicBezTo>
                      <a:pt x="0" y="10"/>
                      <a:pt x="0" y="10"/>
                      <a:pt x="11" y="10"/>
                    </a:cubicBezTo>
                    <a:cubicBezTo>
                      <a:pt x="83" y="10"/>
                      <a:pt x="208" y="10"/>
                      <a:pt x="219" y="0"/>
                    </a:cubicBezTo>
                    <a:cubicBezTo>
                      <a:pt x="229" y="0"/>
                      <a:pt x="229" y="10"/>
                      <a:pt x="229" y="10"/>
                    </a:cubicBezTo>
                    <a:cubicBezTo>
                      <a:pt x="229" y="21"/>
                      <a:pt x="229" y="21"/>
                      <a:pt x="229" y="21"/>
                    </a:cubicBezTo>
                    <a:cubicBezTo>
                      <a:pt x="208" y="31"/>
                      <a:pt x="31" y="31"/>
                      <a:pt x="11"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8" name="Google Shape;988;p65"/>
              <p:cNvSpPr/>
              <p:nvPr/>
            </p:nvSpPr>
            <p:spPr>
              <a:xfrm>
                <a:off x="752465" y="2454940"/>
                <a:ext cx="351720" cy="155160"/>
              </a:xfrm>
              <a:custGeom>
                <a:avLst/>
                <a:gdLst/>
                <a:ahLst/>
                <a:cxnLst/>
                <a:rect l="l" t="t" r="r" b="b"/>
                <a:pathLst>
                  <a:path w="977" h="431" extrusionOk="0">
                    <a:moveTo>
                      <a:pt x="935" y="431"/>
                    </a:moveTo>
                    <a:lnTo>
                      <a:pt x="935" y="431"/>
                    </a:lnTo>
                    <a:cubicBezTo>
                      <a:pt x="831" y="431"/>
                      <a:pt x="695" y="348"/>
                      <a:pt x="518" y="181"/>
                    </a:cubicBezTo>
                    <a:cubicBezTo>
                      <a:pt x="310" y="-17"/>
                      <a:pt x="60" y="139"/>
                      <a:pt x="60" y="139"/>
                    </a:cubicBezTo>
                    <a:cubicBezTo>
                      <a:pt x="39" y="160"/>
                      <a:pt x="18" y="150"/>
                      <a:pt x="8" y="129"/>
                    </a:cubicBezTo>
                    <a:cubicBezTo>
                      <a:pt x="-3" y="119"/>
                      <a:pt x="-3" y="87"/>
                      <a:pt x="18" y="77"/>
                    </a:cubicBezTo>
                    <a:cubicBezTo>
                      <a:pt x="18" y="77"/>
                      <a:pt x="320" y="-121"/>
                      <a:pt x="570" y="119"/>
                    </a:cubicBezTo>
                    <a:cubicBezTo>
                      <a:pt x="727" y="275"/>
                      <a:pt x="862" y="358"/>
                      <a:pt x="935" y="358"/>
                    </a:cubicBezTo>
                    <a:cubicBezTo>
                      <a:pt x="966" y="358"/>
                      <a:pt x="977" y="369"/>
                      <a:pt x="977" y="400"/>
                    </a:cubicBezTo>
                    <a:cubicBezTo>
                      <a:pt x="977" y="421"/>
                      <a:pt x="966" y="431"/>
                      <a:pt x="935" y="4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9" name="Google Shape;989;p65"/>
              <p:cNvSpPr/>
              <p:nvPr/>
            </p:nvSpPr>
            <p:spPr>
              <a:xfrm>
                <a:off x="759665" y="2400940"/>
                <a:ext cx="291960" cy="89280"/>
              </a:xfrm>
              <a:custGeom>
                <a:avLst/>
                <a:gdLst/>
                <a:ahLst/>
                <a:cxnLst/>
                <a:rect l="l" t="t" r="r" b="b"/>
                <a:pathLst>
                  <a:path w="811" h="248" extrusionOk="0">
                    <a:moveTo>
                      <a:pt x="40" y="248"/>
                    </a:moveTo>
                    <a:lnTo>
                      <a:pt x="40" y="248"/>
                    </a:lnTo>
                    <a:cubicBezTo>
                      <a:pt x="29" y="248"/>
                      <a:pt x="19" y="237"/>
                      <a:pt x="9" y="227"/>
                    </a:cubicBezTo>
                    <a:cubicBezTo>
                      <a:pt x="-2" y="216"/>
                      <a:pt x="-2" y="185"/>
                      <a:pt x="9" y="175"/>
                    </a:cubicBezTo>
                    <a:cubicBezTo>
                      <a:pt x="29" y="164"/>
                      <a:pt x="300" y="-65"/>
                      <a:pt x="769" y="19"/>
                    </a:cubicBezTo>
                    <a:cubicBezTo>
                      <a:pt x="800" y="19"/>
                      <a:pt x="811" y="39"/>
                      <a:pt x="811" y="60"/>
                    </a:cubicBezTo>
                    <a:cubicBezTo>
                      <a:pt x="800" y="81"/>
                      <a:pt x="779" y="102"/>
                      <a:pt x="759" y="102"/>
                    </a:cubicBezTo>
                    <a:cubicBezTo>
                      <a:pt x="332" y="19"/>
                      <a:pt x="71" y="237"/>
                      <a:pt x="61" y="237"/>
                    </a:cubicBezTo>
                    <a:cubicBezTo>
                      <a:pt x="61" y="248"/>
                      <a:pt x="50" y="248"/>
                      <a:pt x="40" y="248"/>
                    </a:cubicBezTo>
                    <a:close/>
                  </a:path>
                </a:pathLst>
              </a:custGeom>
              <a:solidFill>
                <a:schemeClr val="accent2"/>
              </a:solidFill>
              <a:ln>
                <a:noFill/>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0" name="Google Shape;990;p65"/>
              <p:cNvSpPr/>
              <p:nvPr/>
            </p:nvSpPr>
            <p:spPr>
              <a:xfrm>
                <a:off x="771185" y="2454220"/>
                <a:ext cx="353160" cy="81000"/>
              </a:xfrm>
              <a:custGeom>
                <a:avLst/>
                <a:gdLst/>
                <a:ahLst/>
                <a:cxnLst/>
                <a:rect l="l" t="t" r="r" b="b"/>
                <a:pathLst>
                  <a:path w="981" h="225" extrusionOk="0">
                    <a:moveTo>
                      <a:pt x="945" y="225"/>
                    </a:moveTo>
                    <a:lnTo>
                      <a:pt x="945" y="225"/>
                    </a:lnTo>
                    <a:cubicBezTo>
                      <a:pt x="935" y="225"/>
                      <a:pt x="935" y="225"/>
                      <a:pt x="925" y="225"/>
                    </a:cubicBezTo>
                    <a:cubicBezTo>
                      <a:pt x="216" y="-46"/>
                      <a:pt x="81" y="152"/>
                      <a:pt x="81" y="152"/>
                    </a:cubicBezTo>
                    <a:cubicBezTo>
                      <a:pt x="60" y="173"/>
                      <a:pt x="39" y="173"/>
                      <a:pt x="18" y="162"/>
                    </a:cubicBezTo>
                    <a:cubicBezTo>
                      <a:pt x="-3" y="152"/>
                      <a:pt x="-3" y="131"/>
                      <a:pt x="8" y="110"/>
                    </a:cubicBezTo>
                    <a:cubicBezTo>
                      <a:pt x="18" y="89"/>
                      <a:pt x="175" y="-150"/>
                      <a:pt x="956" y="152"/>
                    </a:cubicBezTo>
                    <a:cubicBezTo>
                      <a:pt x="977" y="152"/>
                      <a:pt x="987" y="183"/>
                      <a:pt x="977" y="204"/>
                    </a:cubicBezTo>
                    <a:cubicBezTo>
                      <a:pt x="977" y="214"/>
                      <a:pt x="956" y="225"/>
                      <a:pt x="945" y="225"/>
                    </a:cubicBezTo>
                    <a:close/>
                  </a:path>
                </a:pathLst>
              </a:custGeom>
              <a:solidFill>
                <a:schemeClr val="dk2"/>
              </a:solidFill>
              <a:ln>
                <a:noFill/>
              </a:ln>
            </p:spPr>
            <p:txBody>
              <a:bodyPr spcFirstLastPara="1" wrap="square" lIns="90000" tIns="36000" rIns="9000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1" name="Google Shape;991;p65"/>
              <p:cNvSpPr/>
              <p:nvPr/>
            </p:nvSpPr>
            <p:spPr>
              <a:xfrm>
                <a:off x="713225" y="2456380"/>
                <a:ext cx="784440" cy="851040"/>
              </a:xfrm>
              <a:custGeom>
                <a:avLst/>
                <a:gdLst/>
                <a:ahLst/>
                <a:cxnLst/>
                <a:rect l="l" t="t" r="r" b="b"/>
                <a:pathLst>
                  <a:path w="2179" h="2364" extrusionOk="0">
                    <a:moveTo>
                      <a:pt x="1565" y="2364"/>
                    </a:moveTo>
                    <a:lnTo>
                      <a:pt x="1565" y="2364"/>
                    </a:lnTo>
                    <a:cubicBezTo>
                      <a:pt x="1440" y="2208"/>
                      <a:pt x="1440" y="2208"/>
                      <a:pt x="1440" y="2208"/>
                    </a:cubicBezTo>
                    <a:cubicBezTo>
                      <a:pt x="1638" y="2042"/>
                      <a:pt x="2044" y="1625"/>
                      <a:pt x="1971" y="1406"/>
                    </a:cubicBezTo>
                    <a:cubicBezTo>
                      <a:pt x="1929" y="1292"/>
                      <a:pt x="1711" y="1219"/>
                      <a:pt x="1346" y="1208"/>
                    </a:cubicBezTo>
                    <a:cubicBezTo>
                      <a:pt x="325" y="1177"/>
                      <a:pt x="85" y="677"/>
                      <a:pt x="23" y="458"/>
                    </a:cubicBezTo>
                    <a:cubicBezTo>
                      <a:pt x="-29" y="260"/>
                      <a:pt x="13" y="62"/>
                      <a:pt x="117" y="0"/>
                    </a:cubicBezTo>
                    <a:cubicBezTo>
                      <a:pt x="210" y="167"/>
                      <a:pt x="210" y="167"/>
                      <a:pt x="210" y="167"/>
                    </a:cubicBezTo>
                    <a:cubicBezTo>
                      <a:pt x="221" y="177"/>
                      <a:pt x="221" y="187"/>
                      <a:pt x="221" y="187"/>
                    </a:cubicBezTo>
                    <a:cubicBezTo>
                      <a:pt x="210" y="208"/>
                      <a:pt x="179" y="323"/>
                      <a:pt x="252" y="500"/>
                    </a:cubicBezTo>
                    <a:cubicBezTo>
                      <a:pt x="336" y="677"/>
                      <a:pt x="596" y="979"/>
                      <a:pt x="1356" y="1000"/>
                    </a:cubicBezTo>
                    <a:cubicBezTo>
                      <a:pt x="1825" y="1010"/>
                      <a:pt x="2086" y="1125"/>
                      <a:pt x="2158" y="1344"/>
                    </a:cubicBezTo>
                    <a:cubicBezTo>
                      <a:pt x="2304" y="1750"/>
                      <a:pt x="1648" y="2302"/>
                      <a:pt x="1565" y="23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6" name="Rectangle: Rounded Corners 5">
            <a:extLst>
              <a:ext uri="{FF2B5EF4-FFF2-40B4-BE49-F238E27FC236}">
                <a16:creationId xmlns:a16="http://schemas.microsoft.com/office/drawing/2014/main" id="{20F28BC3-A19E-5040-4E3C-BF4B633BA9E2}"/>
              </a:ext>
            </a:extLst>
          </p:cNvPr>
          <p:cNvSpPr/>
          <p:nvPr/>
        </p:nvSpPr>
        <p:spPr>
          <a:xfrm>
            <a:off x="1860827" y="3009323"/>
            <a:ext cx="5394960" cy="15699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Google Shape;948;p65"/>
          <p:cNvSpPr txBox="1">
            <a:spLocks noGrp="1"/>
          </p:cNvSpPr>
          <p:nvPr>
            <p:ph type="title"/>
          </p:nvPr>
        </p:nvSpPr>
        <p:spPr>
          <a:xfrm>
            <a:off x="2446252" y="3367228"/>
            <a:ext cx="44481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Tree>
    <p:extLst>
      <p:ext uri="{BB962C8B-B14F-4D97-AF65-F5344CB8AC3E}">
        <p14:creationId xmlns:p14="http://schemas.microsoft.com/office/powerpoint/2010/main" val="2923282564"/>
      </p:ext>
    </p:extLst>
  </p:cSld>
  <p:clrMapOvr>
    <a:masterClrMapping/>
  </p:clrMapOvr>
  <p:transition spd="slow">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p:nvPr/>
        </p:nvSpPr>
        <p:spPr>
          <a:xfrm>
            <a:off x="-437554" y="-395401"/>
            <a:ext cx="1993200" cy="19932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72" name="Google Shape;272;p34"/>
          <p:cNvSpPr/>
          <p:nvPr/>
        </p:nvSpPr>
        <p:spPr>
          <a:xfrm>
            <a:off x="7873074" y="3183476"/>
            <a:ext cx="2153400" cy="21534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73" name="Google Shape;273;p34"/>
          <p:cNvSpPr txBox="1">
            <a:spLocks noGrp="1"/>
          </p:cNvSpPr>
          <p:nvPr>
            <p:ph type="title"/>
          </p:nvPr>
        </p:nvSpPr>
        <p:spPr>
          <a:xfrm>
            <a:off x="1303514" y="1285038"/>
            <a:ext cx="6436120" cy="1303804"/>
          </a:xfrm>
          <a:prstGeom prst="rect">
            <a:avLst/>
          </a:prstGeom>
        </p:spPr>
        <p:txBody>
          <a:bodyPr spcFirstLastPara="1" wrap="square" lIns="91425" tIns="91425" rIns="91425" bIns="91425" anchor="b" anchorCtr="0">
            <a:noAutofit/>
          </a:bodyPr>
          <a:lstStyle/>
          <a:p>
            <a:r>
              <a:rPr lang="en" dirty="0" err="1"/>
              <a:t>Tổng</a:t>
            </a:r>
            <a:r>
              <a:rPr lang="en" dirty="0"/>
              <a:t> </a:t>
            </a:r>
            <a:r>
              <a:rPr lang="en" dirty="0" err="1"/>
              <a:t>quan</a:t>
            </a:r>
            <a:r>
              <a:rPr lang="en" dirty="0"/>
              <a:t> </a:t>
            </a:r>
            <a:r>
              <a:rPr lang="en" dirty="0" err="1"/>
              <a:t>đề</a:t>
            </a:r>
            <a:r>
              <a:rPr lang="en" dirty="0"/>
              <a:t> </a:t>
            </a:r>
            <a:r>
              <a:rPr lang="en" dirty="0" err="1"/>
              <a:t>tài</a:t>
            </a:r>
            <a:endParaRPr dirty="0" err="1"/>
          </a:p>
        </p:txBody>
      </p:sp>
      <p:sp>
        <p:nvSpPr>
          <p:cNvPr id="274" name="Google Shape;274;p34"/>
          <p:cNvSpPr txBox="1">
            <a:spLocks noGrp="1"/>
          </p:cNvSpPr>
          <p:nvPr>
            <p:ph type="subTitle" idx="1"/>
          </p:nvPr>
        </p:nvSpPr>
        <p:spPr>
          <a:xfrm>
            <a:off x="1000954" y="2838884"/>
            <a:ext cx="7133685" cy="1225791"/>
          </a:xfrm>
          <a:prstGeom prst="rect">
            <a:avLst/>
          </a:prstGeom>
        </p:spPr>
        <p:txBody>
          <a:bodyPr spcFirstLastPara="1" wrap="square" lIns="91425" tIns="91425" rIns="91425" bIns="91425" anchor="t" anchorCtr="0">
            <a:noAutofit/>
          </a:bodyPr>
          <a:lstStyle/>
          <a:p>
            <a:pPr>
              <a:lnSpc>
                <a:spcPct val="114999"/>
              </a:lnSpc>
            </a:pPr>
            <a:r>
              <a:rPr lang="en" dirty="0" err="1">
                <a:solidFill>
                  <a:srgbClr val="000000"/>
                </a:solidFill>
              </a:rPr>
              <a:t>Đề</a:t>
            </a:r>
            <a:r>
              <a:rPr lang="en" dirty="0">
                <a:solidFill>
                  <a:srgbClr val="000000"/>
                </a:solidFill>
              </a:rPr>
              <a:t> </a:t>
            </a:r>
            <a:r>
              <a:rPr lang="en" dirty="0" err="1">
                <a:solidFill>
                  <a:srgbClr val="000000"/>
                </a:solidFill>
              </a:rPr>
              <a:t>tài</a:t>
            </a:r>
            <a:r>
              <a:rPr lang="en" dirty="0">
                <a:solidFill>
                  <a:srgbClr val="000000"/>
                </a:solidFill>
              </a:rPr>
              <a:t> "</a:t>
            </a:r>
            <a:r>
              <a:rPr lang="en" dirty="0" err="1">
                <a:solidFill>
                  <a:srgbClr val="000000"/>
                </a:solidFill>
              </a:rPr>
              <a:t>Phát</a:t>
            </a:r>
            <a:r>
              <a:rPr lang="en" dirty="0">
                <a:solidFill>
                  <a:srgbClr val="000000"/>
                </a:solidFill>
              </a:rPr>
              <a:t> </a:t>
            </a:r>
            <a:r>
              <a:rPr lang="en" dirty="0" err="1">
                <a:solidFill>
                  <a:srgbClr val="000000"/>
                </a:solidFill>
              </a:rPr>
              <a:t>triển</a:t>
            </a:r>
            <a:r>
              <a:rPr lang="en" dirty="0">
                <a:solidFill>
                  <a:srgbClr val="000000"/>
                </a:solidFill>
              </a:rPr>
              <a:t> </a:t>
            </a:r>
            <a:r>
              <a:rPr lang="en" dirty="0" err="1">
                <a:solidFill>
                  <a:srgbClr val="000000"/>
                </a:solidFill>
              </a:rPr>
              <a:t>ứng</a:t>
            </a:r>
            <a:r>
              <a:rPr lang="en" dirty="0">
                <a:solidFill>
                  <a:srgbClr val="000000"/>
                </a:solidFill>
              </a:rPr>
              <a:t> </a:t>
            </a:r>
            <a:r>
              <a:rPr lang="en" dirty="0" err="1">
                <a:solidFill>
                  <a:srgbClr val="000000"/>
                </a:solidFill>
              </a:rPr>
              <a:t>dụng</a:t>
            </a:r>
            <a:r>
              <a:rPr lang="en" dirty="0">
                <a:solidFill>
                  <a:srgbClr val="000000"/>
                </a:solidFill>
              </a:rPr>
              <a:t> </a:t>
            </a:r>
            <a:r>
              <a:rPr lang="en" dirty="0" err="1">
                <a:solidFill>
                  <a:srgbClr val="000000"/>
                </a:solidFill>
              </a:rPr>
              <a:t>hỗ</a:t>
            </a:r>
            <a:r>
              <a:rPr lang="en" dirty="0">
                <a:solidFill>
                  <a:srgbClr val="000000"/>
                </a:solidFill>
              </a:rPr>
              <a:t> </a:t>
            </a:r>
            <a:r>
              <a:rPr lang="en" dirty="0" err="1">
                <a:solidFill>
                  <a:srgbClr val="000000"/>
                </a:solidFill>
              </a:rPr>
              <a:t>trợ</a:t>
            </a:r>
            <a:r>
              <a:rPr lang="en" dirty="0">
                <a:solidFill>
                  <a:srgbClr val="000000"/>
                </a:solidFill>
              </a:rPr>
              <a:t> </a:t>
            </a:r>
            <a:r>
              <a:rPr lang="en" dirty="0" err="1">
                <a:solidFill>
                  <a:srgbClr val="000000"/>
                </a:solidFill>
              </a:rPr>
              <a:t>môn</a:t>
            </a:r>
            <a:r>
              <a:rPr lang="en" dirty="0">
                <a:solidFill>
                  <a:srgbClr val="000000"/>
                </a:solidFill>
              </a:rPr>
              <a:t> </a:t>
            </a:r>
            <a:r>
              <a:rPr lang="en" dirty="0" err="1">
                <a:solidFill>
                  <a:srgbClr val="000000"/>
                </a:solidFill>
              </a:rPr>
              <a:t>đại</a:t>
            </a:r>
            <a:r>
              <a:rPr lang="en" dirty="0">
                <a:solidFill>
                  <a:srgbClr val="000000"/>
                </a:solidFill>
              </a:rPr>
              <a:t> </a:t>
            </a:r>
            <a:r>
              <a:rPr lang="en" dirty="0" err="1">
                <a:solidFill>
                  <a:srgbClr val="000000"/>
                </a:solidFill>
              </a:rPr>
              <a:t>số</a:t>
            </a:r>
            <a:r>
              <a:rPr lang="en" dirty="0">
                <a:solidFill>
                  <a:srgbClr val="000000"/>
                </a:solidFill>
              </a:rPr>
              <a:t> </a:t>
            </a:r>
            <a:r>
              <a:rPr lang="en" dirty="0" err="1">
                <a:solidFill>
                  <a:srgbClr val="000000"/>
                </a:solidFill>
              </a:rPr>
              <a:t>tuyến</a:t>
            </a:r>
            <a:r>
              <a:rPr lang="en" dirty="0">
                <a:solidFill>
                  <a:srgbClr val="000000"/>
                </a:solidFill>
              </a:rPr>
              <a:t> </a:t>
            </a:r>
            <a:r>
              <a:rPr lang="en" dirty="0" err="1">
                <a:solidFill>
                  <a:srgbClr val="000000"/>
                </a:solidFill>
              </a:rPr>
              <a:t>tính</a:t>
            </a:r>
            <a:r>
              <a:rPr lang="en" dirty="0">
                <a:solidFill>
                  <a:srgbClr val="000000"/>
                </a:solidFill>
              </a:rPr>
              <a:t>" </a:t>
            </a:r>
            <a:r>
              <a:rPr lang="en" dirty="0" err="1">
                <a:solidFill>
                  <a:srgbClr val="000000"/>
                </a:solidFill>
              </a:rPr>
              <a:t>tập</a:t>
            </a:r>
            <a:r>
              <a:rPr lang="en" dirty="0">
                <a:solidFill>
                  <a:srgbClr val="000000"/>
                </a:solidFill>
              </a:rPr>
              <a:t> </a:t>
            </a:r>
            <a:r>
              <a:rPr lang="en" dirty="0" err="1">
                <a:solidFill>
                  <a:srgbClr val="000000"/>
                </a:solidFill>
              </a:rPr>
              <a:t>trung</a:t>
            </a:r>
            <a:r>
              <a:rPr lang="en" dirty="0">
                <a:solidFill>
                  <a:srgbClr val="000000"/>
                </a:solidFill>
              </a:rPr>
              <a:t> </a:t>
            </a:r>
            <a:r>
              <a:rPr lang="en" dirty="0" err="1">
                <a:solidFill>
                  <a:srgbClr val="000000"/>
                </a:solidFill>
              </a:rPr>
              <a:t>vào</a:t>
            </a:r>
            <a:r>
              <a:rPr lang="en" dirty="0">
                <a:solidFill>
                  <a:srgbClr val="000000"/>
                </a:solidFill>
              </a:rPr>
              <a:t> </a:t>
            </a:r>
            <a:r>
              <a:rPr lang="en" dirty="0" err="1">
                <a:solidFill>
                  <a:srgbClr val="000000"/>
                </a:solidFill>
              </a:rPr>
              <a:t>việc</a:t>
            </a:r>
            <a:r>
              <a:rPr lang="en" dirty="0">
                <a:solidFill>
                  <a:srgbClr val="000000"/>
                </a:solidFill>
              </a:rPr>
              <a:t> </a:t>
            </a:r>
            <a:r>
              <a:rPr lang="en" dirty="0" err="1">
                <a:solidFill>
                  <a:srgbClr val="000000"/>
                </a:solidFill>
              </a:rPr>
              <a:t>xây</a:t>
            </a:r>
            <a:r>
              <a:rPr lang="en" dirty="0">
                <a:solidFill>
                  <a:srgbClr val="000000"/>
                </a:solidFill>
              </a:rPr>
              <a:t> </a:t>
            </a:r>
            <a:r>
              <a:rPr lang="en" dirty="0" err="1">
                <a:solidFill>
                  <a:srgbClr val="000000"/>
                </a:solidFill>
              </a:rPr>
              <a:t>dựng</a:t>
            </a:r>
            <a:r>
              <a:rPr lang="en" dirty="0">
                <a:solidFill>
                  <a:srgbClr val="000000"/>
                </a:solidFill>
              </a:rPr>
              <a:t> </a:t>
            </a:r>
            <a:r>
              <a:rPr lang="en" dirty="0" err="1">
                <a:solidFill>
                  <a:srgbClr val="000000"/>
                </a:solidFill>
              </a:rPr>
              <a:t>một</a:t>
            </a:r>
            <a:r>
              <a:rPr lang="en" dirty="0">
                <a:solidFill>
                  <a:srgbClr val="000000"/>
                </a:solidFill>
              </a:rPr>
              <a:t> </a:t>
            </a:r>
            <a:r>
              <a:rPr lang="en" dirty="0" err="1">
                <a:solidFill>
                  <a:srgbClr val="000000"/>
                </a:solidFill>
              </a:rPr>
              <a:t>ứng</a:t>
            </a:r>
            <a:r>
              <a:rPr lang="en" dirty="0">
                <a:solidFill>
                  <a:srgbClr val="000000"/>
                </a:solidFill>
              </a:rPr>
              <a:t> </a:t>
            </a:r>
            <a:r>
              <a:rPr lang="en" dirty="0" err="1">
                <a:solidFill>
                  <a:srgbClr val="000000"/>
                </a:solidFill>
              </a:rPr>
              <a:t>dụng</a:t>
            </a:r>
            <a:r>
              <a:rPr lang="en" dirty="0">
                <a:solidFill>
                  <a:srgbClr val="000000"/>
                </a:solidFill>
              </a:rPr>
              <a:t> </a:t>
            </a:r>
            <a:r>
              <a:rPr lang="en" dirty="0" err="1">
                <a:solidFill>
                  <a:srgbClr val="000000"/>
                </a:solidFill>
              </a:rPr>
              <a:t>có</a:t>
            </a:r>
            <a:r>
              <a:rPr lang="en" dirty="0">
                <a:solidFill>
                  <a:srgbClr val="000000"/>
                </a:solidFill>
              </a:rPr>
              <a:t> </a:t>
            </a:r>
            <a:r>
              <a:rPr lang="en" dirty="0" err="1">
                <a:solidFill>
                  <a:srgbClr val="000000"/>
                </a:solidFill>
              </a:rPr>
              <a:t>khả</a:t>
            </a:r>
            <a:r>
              <a:rPr lang="en" dirty="0">
                <a:solidFill>
                  <a:srgbClr val="000000"/>
                </a:solidFill>
              </a:rPr>
              <a:t> </a:t>
            </a:r>
            <a:r>
              <a:rPr lang="en" dirty="0" err="1">
                <a:solidFill>
                  <a:srgbClr val="000000"/>
                </a:solidFill>
              </a:rPr>
              <a:t>năng</a:t>
            </a:r>
            <a:r>
              <a:rPr lang="en" dirty="0">
                <a:solidFill>
                  <a:srgbClr val="000000"/>
                </a:solidFill>
              </a:rPr>
              <a:t> </a:t>
            </a:r>
            <a:r>
              <a:rPr lang="en" dirty="0" err="1">
                <a:solidFill>
                  <a:srgbClr val="000000"/>
                </a:solidFill>
              </a:rPr>
              <a:t>cung</a:t>
            </a:r>
            <a:r>
              <a:rPr lang="en" dirty="0">
                <a:solidFill>
                  <a:srgbClr val="000000"/>
                </a:solidFill>
              </a:rPr>
              <a:t> </a:t>
            </a:r>
            <a:r>
              <a:rPr lang="en" dirty="0" err="1">
                <a:solidFill>
                  <a:srgbClr val="000000"/>
                </a:solidFill>
              </a:rPr>
              <a:t>cấp</a:t>
            </a:r>
            <a:r>
              <a:rPr lang="en" dirty="0">
                <a:solidFill>
                  <a:srgbClr val="000000"/>
                </a:solidFill>
              </a:rPr>
              <a:t> </a:t>
            </a:r>
            <a:r>
              <a:rPr lang="en" dirty="0" err="1">
                <a:solidFill>
                  <a:srgbClr val="000000"/>
                </a:solidFill>
              </a:rPr>
              <a:t>hỗ</a:t>
            </a:r>
            <a:r>
              <a:rPr lang="en" dirty="0">
                <a:solidFill>
                  <a:srgbClr val="000000"/>
                </a:solidFill>
              </a:rPr>
              <a:t> </a:t>
            </a:r>
            <a:r>
              <a:rPr lang="en" dirty="0" err="1">
                <a:solidFill>
                  <a:srgbClr val="000000"/>
                </a:solidFill>
              </a:rPr>
              <a:t>trợ</a:t>
            </a:r>
            <a:r>
              <a:rPr lang="en" dirty="0">
                <a:solidFill>
                  <a:srgbClr val="000000"/>
                </a:solidFill>
              </a:rPr>
              <a:t> </a:t>
            </a:r>
            <a:r>
              <a:rPr lang="en" dirty="0" err="1">
                <a:solidFill>
                  <a:srgbClr val="000000"/>
                </a:solidFill>
              </a:rPr>
              <a:t>và</a:t>
            </a:r>
            <a:r>
              <a:rPr lang="en" dirty="0">
                <a:solidFill>
                  <a:srgbClr val="000000"/>
                </a:solidFill>
              </a:rPr>
              <a:t> </a:t>
            </a:r>
            <a:r>
              <a:rPr lang="en" dirty="0" err="1">
                <a:solidFill>
                  <a:srgbClr val="000000"/>
                </a:solidFill>
              </a:rPr>
              <a:t>giúp</a:t>
            </a:r>
            <a:r>
              <a:rPr lang="en" dirty="0">
                <a:solidFill>
                  <a:srgbClr val="000000"/>
                </a:solidFill>
              </a:rPr>
              <a:t> </a:t>
            </a:r>
            <a:r>
              <a:rPr lang="en" dirty="0" err="1">
                <a:solidFill>
                  <a:srgbClr val="000000"/>
                </a:solidFill>
              </a:rPr>
              <a:t>đỡ</a:t>
            </a:r>
            <a:r>
              <a:rPr lang="en" dirty="0">
                <a:solidFill>
                  <a:srgbClr val="000000"/>
                </a:solidFill>
              </a:rPr>
              <a:t> </a:t>
            </a:r>
            <a:r>
              <a:rPr lang="en" dirty="0" err="1">
                <a:solidFill>
                  <a:srgbClr val="000000"/>
                </a:solidFill>
              </a:rPr>
              <a:t>cho</a:t>
            </a:r>
            <a:r>
              <a:rPr lang="en" dirty="0">
                <a:solidFill>
                  <a:srgbClr val="000000"/>
                </a:solidFill>
              </a:rPr>
              <a:t> </a:t>
            </a:r>
            <a:r>
              <a:rPr lang="en" dirty="0" err="1">
                <a:solidFill>
                  <a:srgbClr val="000000"/>
                </a:solidFill>
              </a:rPr>
              <a:t>việc</a:t>
            </a:r>
            <a:r>
              <a:rPr lang="en" dirty="0">
                <a:solidFill>
                  <a:srgbClr val="000000"/>
                </a:solidFill>
              </a:rPr>
              <a:t> </a:t>
            </a:r>
            <a:r>
              <a:rPr lang="en" dirty="0" err="1">
                <a:solidFill>
                  <a:srgbClr val="000000"/>
                </a:solidFill>
              </a:rPr>
              <a:t>học</a:t>
            </a:r>
            <a:r>
              <a:rPr lang="en" dirty="0">
                <a:solidFill>
                  <a:srgbClr val="000000"/>
                </a:solidFill>
              </a:rPr>
              <a:t> </a:t>
            </a:r>
            <a:r>
              <a:rPr lang="en" dirty="0" err="1">
                <a:solidFill>
                  <a:srgbClr val="000000"/>
                </a:solidFill>
              </a:rPr>
              <a:t>và</a:t>
            </a:r>
            <a:r>
              <a:rPr lang="en" dirty="0">
                <a:solidFill>
                  <a:srgbClr val="000000"/>
                </a:solidFill>
              </a:rPr>
              <a:t> </a:t>
            </a:r>
            <a:r>
              <a:rPr lang="en" dirty="0" err="1">
                <a:solidFill>
                  <a:srgbClr val="000000"/>
                </a:solidFill>
              </a:rPr>
              <a:t>áp</a:t>
            </a:r>
            <a:r>
              <a:rPr lang="en" dirty="0">
                <a:solidFill>
                  <a:srgbClr val="000000"/>
                </a:solidFill>
              </a:rPr>
              <a:t> </a:t>
            </a:r>
            <a:r>
              <a:rPr lang="en" dirty="0" err="1">
                <a:solidFill>
                  <a:srgbClr val="000000"/>
                </a:solidFill>
              </a:rPr>
              <a:t>dụng</a:t>
            </a:r>
            <a:r>
              <a:rPr lang="en" dirty="0">
                <a:solidFill>
                  <a:srgbClr val="000000"/>
                </a:solidFill>
              </a:rPr>
              <a:t> </a:t>
            </a:r>
            <a:r>
              <a:rPr lang="en" dirty="0" err="1">
                <a:solidFill>
                  <a:srgbClr val="000000"/>
                </a:solidFill>
              </a:rPr>
              <a:t>đại</a:t>
            </a:r>
            <a:r>
              <a:rPr lang="en" dirty="0">
                <a:solidFill>
                  <a:srgbClr val="000000"/>
                </a:solidFill>
              </a:rPr>
              <a:t> </a:t>
            </a:r>
            <a:r>
              <a:rPr lang="en" dirty="0" err="1">
                <a:solidFill>
                  <a:srgbClr val="000000"/>
                </a:solidFill>
              </a:rPr>
              <a:t>số</a:t>
            </a:r>
            <a:r>
              <a:rPr lang="en" dirty="0">
                <a:solidFill>
                  <a:srgbClr val="000000"/>
                </a:solidFill>
              </a:rPr>
              <a:t> </a:t>
            </a:r>
            <a:r>
              <a:rPr lang="en" dirty="0" err="1">
                <a:solidFill>
                  <a:srgbClr val="000000"/>
                </a:solidFill>
              </a:rPr>
              <a:t>tuyến</a:t>
            </a:r>
            <a:r>
              <a:rPr lang="en" dirty="0">
                <a:solidFill>
                  <a:srgbClr val="000000"/>
                </a:solidFill>
              </a:rPr>
              <a:t> </a:t>
            </a:r>
            <a:r>
              <a:rPr lang="en" dirty="0" err="1">
                <a:solidFill>
                  <a:srgbClr val="000000"/>
                </a:solidFill>
              </a:rPr>
              <a:t>tính</a:t>
            </a:r>
            <a:endParaRPr lang="vi-VN" dirty="0"/>
          </a:p>
          <a:p>
            <a:pPr marL="0" lvl="0" indent="0" algn="ctr">
              <a:lnSpc>
                <a:spcPct val="114999"/>
              </a:lnSpc>
              <a:spcBef>
                <a:spcPts val="0"/>
              </a:spcBef>
              <a:spcAft>
                <a:spcPts val="0"/>
              </a:spcAft>
              <a:buNone/>
            </a:pPr>
            <a:endParaRPr lang="en" sz="1800" dirty="0"/>
          </a:p>
        </p:txBody>
      </p:sp>
      <p:grpSp>
        <p:nvGrpSpPr>
          <p:cNvPr id="275" name="Google Shape;275;p34"/>
          <p:cNvGrpSpPr/>
          <p:nvPr/>
        </p:nvGrpSpPr>
        <p:grpSpPr>
          <a:xfrm rot="615365">
            <a:off x="263728" y="-101668"/>
            <a:ext cx="590642" cy="1408522"/>
            <a:chOff x="1564968" y="2217110"/>
            <a:chExt cx="476280" cy="1135800"/>
          </a:xfrm>
        </p:grpSpPr>
        <p:sp>
          <p:nvSpPr>
            <p:cNvPr id="276" name="Google Shape;276;p34"/>
            <p:cNvSpPr/>
            <p:nvPr/>
          </p:nvSpPr>
          <p:spPr>
            <a:xfrm>
              <a:off x="1566760" y="2217110"/>
              <a:ext cx="472680" cy="1135800"/>
            </a:xfrm>
            <a:custGeom>
              <a:avLst/>
              <a:gdLst/>
              <a:ahLst/>
              <a:cxnLst/>
              <a:rect l="l" t="t" r="r" b="b"/>
              <a:pathLst>
                <a:path w="1313" h="3155" extrusionOk="0">
                  <a:moveTo>
                    <a:pt x="1313" y="1489"/>
                  </a:moveTo>
                  <a:lnTo>
                    <a:pt x="771" y="1448"/>
                  </a:lnTo>
                  <a:lnTo>
                    <a:pt x="1178" y="562"/>
                  </a:lnTo>
                  <a:lnTo>
                    <a:pt x="792" y="0"/>
                  </a:lnTo>
                  <a:lnTo>
                    <a:pt x="511" y="0"/>
                  </a:lnTo>
                  <a:lnTo>
                    <a:pt x="21" y="1780"/>
                  </a:lnTo>
                  <a:lnTo>
                    <a:pt x="303" y="1780"/>
                  </a:lnTo>
                  <a:lnTo>
                    <a:pt x="532" y="1780"/>
                  </a:lnTo>
                  <a:lnTo>
                    <a:pt x="303" y="2301"/>
                  </a:lnTo>
                  <a:lnTo>
                    <a:pt x="282" y="2290"/>
                  </a:lnTo>
                  <a:lnTo>
                    <a:pt x="0" y="2290"/>
                  </a:lnTo>
                  <a:lnTo>
                    <a:pt x="63" y="3155"/>
                  </a:lnTo>
                  <a:lnTo>
                    <a:pt x="1313" y="2499"/>
                  </a:lnTo>
                  <a:lnTo>
                    <a:pt x="896" y="2353"/>
                  </a:lnTo>
                  <a:lnTo>
                    <a:pt x="1313" y="1489"/>
                  </a:ln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77" name="Google Shape;277;p34"/>
            <p:cNvGrpSpPr/>
            <p:nvPr/>
          </p:nvGrpSpPr>
          <p:grpSpPr>
            <a:xfrm>
              <a:off x="1564968" y="2217110"/>
              <a:ext cx="476280" cy="1135800"/>
              <a:chOff x="771880" y="2217110"/>
              <a:chExt cx="476280" cy="1135800"/>
            </a:xfrm>
          </p:grpSpPr>
          <p:sp>
            <p:nvSpPr>
              <p:cNvPr id="278" name="Google Shape;278;p34"/>
              <p:cNvSpPr/>
              <p:nvPr/>
            </p:nvSpPr>
            <p:spPr>
              <a:xfrm>
                <a:off x="771880" y="2217110"/>
                <a:ext cx="476280" cy="1135800"/>
              </a:xfrm>
              <a:custGeom>
                <a:avLst/>
                <a:gdLst/>
                <a:ahLst/>
                <a:cxnLst/>
                <a:rect l="l" t="t" r="r" b="b"/>
                <a:pathLst>
                  <a:path w="1323" h="3155" extrusionOk="0">
                    <a:moveTo>
                      <a:pt x="802" y="0"/>
                    </a:moveTo>
                    <a:lnTo>
                      <a:pt x="521" y="0"/>
                    </a:lnTo>
                    <a:lnTo>
                      <a:pt x="313" y="1780"/>
                    </a:lnTo>
                    <a:lnTo>
                      <a:pt x="823" y="1780"/>
                    </a:lnTo>
                    <a:lnTo>
                      <a:pt x="552" y="2405"/>
                    </a:lnTo>
                    <a:lnTo>
                      <a:pt x="292" y="2290"/>
                    </a:lnTo>
                    <a:lnTo>
                      <a:pt x="0" y="2290"/>
                    </a:lnTo>
                    <a:lnTo>
                      <a:pt x="63" y="3155"/>
                    </a:lnTo>
                    <a:lnTo>
                      <a:pt x="1313" y="2499"/>
                    </a:lnTo>
                    <a:lnTo>
                      <a:pt x="906" y="2353"/>
                    </a:lnTo>
                    <a:lnTo>
                      <a:pt x="1323" y="1489"/>
                    </a:lnTo>
                    <a:lnTo>
                      <a:pt x="771" y="1448"/>
                    </a:lnTo>
                    <a:lnTo>
                      <a:pt x="1177" y="562"/>
                    </a:lnTo>
                    <a:lnTo>
                      <a:pt x="802"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 name="Google Shape;279;p34"/>
              <p:cNvSpPr/>
              <p:nvPr/>
            </p:nvSpPr>
            <p:spPr>
              <a:xfrm>
                <a:off x="771880" y="2217110"/>
                <a:ext cx="375120" cy="1135800"/>
              </a:xfrm>
              <a:custGeom>
                <a:avLst/>
                <a:gdLst/>
                <a:ahLst/>
                <a:cxnLst/>
                <a:rect l="l" t="t" r="r" b="b"/>
                <a:pathLst>
                  <a:path w="1042" h="3155" extrusionOk="0">
                    <a:moveTo>
                      <a:pt x="521" y="0"/>
                    </a:moveTo>
                    <a:lnTo>
                      <a:pt x="31" y="1780"/>
                    </a:lnTo>
                    <a:lnTo>
                      <a:pt x="542" y="1780"/>
                    </a:lnTo>
                    <a:lnTo>
                      <a:pt x="271" y="2405"/>
                    </a:lnTo>
                    <a:lnTo>
                      <a:pt x="0" y="2290"/>
                    </a:lnTo>
                    <a:lnTo>
                      <a:pt x="63" y="3155"/>
                    </a:lnTo>
                    <a:lnTo>
                      <a:pt x="1031" y="2499"/>
                    </a:lnTo>
                    <a:lnTo>
                      <a:pt x="531" y="2457"/>
                    </a:lnTo>
                    <a:lnTo>
                      <a:pt x="1042" y="1489"/>
                    </a:lnTo>
                    <a:lnTo>
                      <a:pt x="490" y="1448"/>
                    </a:lnTo>
                    <a:lnTo>
                      <a:pt x="896" y="562"/>
                    </a:lnTo>
                    <a:lnTo>
                      <a:pt x="52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34"/>
              <p:cNvSpPr/>
              <p:nvPr/>
            </p:nvSpPr>
            <p:spPr>
              <a:xfrm>
                <a:off x="783040" y="2284430"/>
                <a:ext cx="367560" cy="1068480"/>
              </a:xfrm>
              <a:custGeom>
                <a:avLst/>
                <a:gdLst/>
                <a:ahLst/>
                <a:cxnLst/>
                <a:rect l="l" t="t" r="r" b="b"/>
                <a:pathLst>
                  <a:path w="1021" h="2968" extrusionOk="0">
                    <a:moveTo>
                      <a:pt x="511" y="0"/>
                    </a:moveTo>
                    <a:lnTo>
                      <a:pt x="0" y="1593"/>
                    </a:lnTo>
                    <a:lnTo>
                      <a:pt x="511" y="1593"/>
                    </a:lnTo>
                    <a:lnTo>
                      <a:pt x="240" y="2218"/>
                    </a:lnTo>
                    <a:lnTo>
                      <a:pt x="32" y="2207"/>
                    </a:lnTo>
                    <a:lnTo>
                      <a:pt x="32" y="2968"/>
                    </a:lnTo>
                    <a:lnTo>
                      <a:pt x="1021" y="2301"/>
                    </a:lnTo>
                    <a:lnTo>
                      <a:pt x="500" y="2270"/>
                    </a:lnTo>
                    <a:lnTo>
                      <a:pt x="1011" y="1302"/>
                    </a:lnTo>
                    <a:lnTo>
                      <a:pt x="459" y="1261"/>
                    </a:lnTo>
                    <a:lnTo>
                      <a:pt x="865" y="375"/>
                    </a:lnTo>
                    <a:lnTo>
                      <a:pt x="511"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81" name="Google Shape;281;p34"/>
          <p:cNvGrpSpPr/>
          <p:nvPr/>
        </p:nvGrpSpPr>
        <p:grpSpPr>
          <a:xfrm rot="21047233">
            <a:off x="8562309" y="3772654"/>
            <a:ext cx="774941" cy="1243581"/>
            <a:chOff x="7512970" y="1476380"/>
            <a:chExt cx="637560" cy="1023120"/>
          </a:xfrm>
        </p:grpSpPr>
        <p:sp>
          <p:nvSpPr>
            <p:cNvPr id="282" name="Google Shape;282;p34"/>
            <p:cNvSpPr/>
            <p:nvPr/>
          </p:nvSpPr>
          <p:spPr>
            <a:xfrm>
              <a:off x="7512970" y="1477995"/>
              <a:ext cx="637560" cy="1019880"/>
            </a:xfrm>
            <a:custGeom>
              <a:avLst/>
              <a:gdLst/>
              <a:ahLst/>
              <a:cxnLst/>
              <a:rect l="l" t="t" r="r" b="b"/>
              <a:pathLst>
                <a:path w="1771" h="2833" extrusionOk="0">
                  <a:moveTo>
                    <a:pt x="1771" y="917"/>
                  </a:moveTo>
                  <a:lnTo>
                    <a:pt x="1771" y="917"/>
                  </a:lnTo>
                  <a:cubicBezTo>
                    <a:pt x="1771" y="407"/>
                    <a:pt x="1375" y="0"/>
                    <a:pt x="885" y="0"/>
                  </a:cubicBezTo>
                  <a:lnTo>
                    <a:pt x="885" y="0"/>
                  </a:lnTo>
                  <a:cubicBezTo>
                    <a:pt x="406" y="-10"/>
                    <a:pt x="10" y="407"/>
                    <a:pt x="0" y="917"/>
                  </a:cubicBezTo>
                  <a:cubicBezTo>
                    <a:pt x="0" y="1261"/>
                    <a:pt x="229" y="1427"/>
                    <a:pt x="396" y="1719"/>
                  </a:cubicBezTo>
                  <a:cubicBezTo>
                    <a:pt x="417" y="1750"/>
                    <a:pt x="427" y="1813"/>
                    <a:pt x="437" y="1886"/>
                  </a:cubicBezTo>
                  <a:cubicBezTo>
                    <a:pt x="396" y="1896"/>
                    <a:pt x="375" y="1927"/>
                    <a:pt x="375" y="1959"/>
                  </a:cubicBezTo>
                  <a:cubicBezTo>
                    <a:pt x="375" y="2000"/>
                    <a:pt x="406" y="2032"/>
                    <a:pt x="458" y="2042"/>
                  </a:cubicBezTo>
                  <a:cubicBezTo>
                    <a:pt x="458" y="2052"/>
                    <a:pt x="458" y="2052"/>
                    <a:pt x="458" y="2052"/>
                  </a:cubicBezTo>
                  <a:cubicBezTo>
                    <a:pt x="406" y="2073"/>
                    <a:pt x="375" y="2104"/>
                    <a:pt x="375" y="2136"/>
                  </a:cubicBezTo>
                  <a:cubicBezTo>
                    <a:pt x="375" y="2177"/>
                    <a:pt x="417" y="2209"/>
                    <a:pt x="469" y="2229"/>
                  </a:cubicBezTo>
                  <a:lnTo>
                    <a:pt x="469" y="2229"/>
                  </a:lnTo>
                  <a:cubicBezTo>
                    <a:pt x="406" y="2240"/>
                    <a:pt x="375" y="2282"/>
                    <a:pt x="375" y="2323"/>
                  </a:cubicBezTo>
                  <a:cubicBezTo>
                    <a:pt x="375" y="2354"/>
                    <a:pt x="417" y="2396"/>
                    <a:pt x="469" y="2406"/>
                  </a:cubicBezTo>
                  <a:lnTo>
                    <a:pt x="469" y="2406"/>
                  </a:lnTo>
                  <a:cubicBezTo>
                    <a:pt x="417" y="2417"/>
                    <a:pt x="375" y="2459"/>
                    <a:pt x="375" y="2500"/>
                  </a:cubicBezTo>
                  <a:cubicBezTo>
                    <a:pt x="375" y="2552"/>
                    <a:pt x="437" y="2594"/>
                    <a:pt x="521" y="2594"/>
                  </a:cubicBezTo>
                  <a:cubicBezTo>
                    <a:pt x="562" y="2594"/>
                    <a:pt x="562" y="2594"/>
                    <a:pt x="562" y="2594"/>
                  </a:cubicBezTo>
                  <a:cubicBezTo>
                    <a:pt x="573" y="2615"/>
                    <a:pt x="583" y="2625"/>
                    <a:pt x="604" y="2646"/>
                  </a:cubicBezTo>
                  <a:cubicBezTo>
                    <a:pt x="719" y="2771"/>
                    <a:pt x="719" y="2771"/>
                    <a:pt x="719" y="2771"/>
                  </a:cubicBezTo>
                  <a:cubicBezTo>
                    <a:pt x="812" y="2854"/>
                    <a:pt x="948" y="2854"/>
                    <a:pt x="1042" y="2771"/>
                  </a:cubicBezTo>
                  <a:cubicBezTo>
                    <a:pt x="1167" y="2646"/>
                    <a:pt x="1167" y="2646"/>
                    <a:pt x="1167" y="2646"/>
                  </a:cubicBezTo>
                  <a:cubicBezTo>
                    <a:pt x="1177" y="2636"/>
                    <a:pt x="1187" y="2615"/>
                    <a:pt x="1198" y="2594"/>
                  </a:cubicBezTo>
                  <a:cubicBezTo>
                    <a:pt x="1250" y="2594"/>
                    <a:pt x="1250" y="2594"/>
                    <a:pt x="1250" y="2594"/>
                  </a:cubicBezTo>
                  <a:cubicBezTo>
                    <a:pt x="1323" y="2594"/>
                    <a:pt x="1396" y="2552"/>
                    <a:pt x="1396" y="2500"/>
                  </a:cubicBezTo>
                  <a:cubicBezTo>
                    <a:pt x="1396" y="2459"/>
                    <a:pt x="1354" y="2427"/>
                    <a:pt x="1292" y="2406"/>
                  </a:cubicBezTo>
                  <a:lnTo>
                    <a:pt x="1292" y="2406"/>
                  </a:lnTo>
                  <a:cubicBezTo>
                    <a:pt x="1354" y="2396"/>
                    <a:pt x="1396" y="2365"/>
                    <a:pt x="1396" y="2323"/>
                  </a:cubicBezTo>
                  <a:cubicBezTo>
                    <a:pt x="1396" y="2282"/>
                    <a:pt x="1354" y="2250"/>
                    <a:pt x="1302" y="2229"/>
                  </a:cubicBezTo>
                  <a:lnTo>
                    <a:pt x="1302" y="2229"/>
                  </a:lnTo>
                  <a:cubicBezTo>
                    <a:pt x="1354" y="2219"/>
                    <a:pt x="1396" y="2188"/>
                    <a:pt x="1396" y="2146"/>
                  </a:cubicBezTo>
                  <a:cubicBezTo>
                    <a:pt x="1396" y="2104"/>
                    <a:pt x="1354" y="2073"/>
                    <a:pt x="1312" y="2052"/>
                  </a:cubicBezTo>
                  <a:lnTo>
                    <a:pt x="1312" y="2052"/>
                  </a:lnTo>
                  <a:cubicBezTo>
                    <a:pt x="1354" y="2032"/>
                    <a:pt x="1396" y="2000"/>
                    <a:pt x="1396" y="1959"/>
                  </a:cubicBezTo>
                  <a:cubicBezTo>
                    <a:pt x="1396" y="1927"/>
                    <a:pt x="1364" y="1907"/>
                    <a:pt x="1333" y="1886"/>
                  </a:cubicBezTo>
                  <a:cubicBezTo>
                    <a:pt x="1344" y="1813"/>
                    <a:pt x="1354" y="1750"/>
                    <a:pt x="1375" y="1709"/>
                  </a:cubicBezTo>
                  <a:cubicBezTo>
                    <a:pt x="1542" y="1427"/>
                    <a:pt x="1771" y="1271"/>
                    <a:pt x="1771" y="917"/>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83" name="Google Shape;283;p34"/>
            <p:cNvGrpSpPr/>
            <p:nvPr/>
          </p:nvGrpSpPr>
          <p:grpSpPr>
            <a:xfrm>
              <a:off x="7524070" y="1476380"/>
              <a:ext cx="615360" cy="1023120"/>
              <a:chOff x="7524070" y="2839155"/>
              <a:chExt cx="615360" cy="1023120"/>
            </a:xfrm>
          </p:grpSpPr>
          <p:sp>
            <p:nvSpPr>
              <p:cNvPr id="284" name="Google Shape;284;p34"/>
              <p:cNvSpPr/>
              <p:nvPr/>
            </p:nvSpPr>
            <p:spPr>
              <a:xfrm>
                <a:off x="7524070" y="2839155"/>
                <a:ext cx="318600" cy="933480"/>
              </a:xfrm>
              <a:custGeom>
                <a:avLst/>
                <a:gdLst/>
                <a:ahLst/>
                <a:cxnLst/>
                <a:rect l="l" t="t" r="r" b="b"/>
                <a:pathLst>
                  <a:path w="885" h="2593" extrusionOk="0">
                    <a:moveTo>
                      <a:pt x="885" y="0"/>
                    </a:moveTo>
                    <a:lnTo>
                      <a:pt x="885" y="0"/>
                    </a:lnTo>
                    <a:cubicBezTo>
                      <a:pt x="406" y="0"/>
                      <a:pt x="10" y="406"/>
                      <a:pt x="0" y="916"/>
                    </a:cubicBezTo>
                    <a:cubicBezTo>
                      <a:pt x="0" y="1270"/>
                      <a:pt x="229" y="1437"/>
                      <a:pt x="396" y="1718"/>
                    </a:cubicBezTo>
                    <a:cubicBezTo>
                      <a:pt x="469" y="1864"/>
                      <a:pt x="469" y="2406"/>
                      <a:pt x="469" y="2406"/>
                    </a:cubicBezTo>
                    <a:cubicBezTo>
                      <a:pt x="469" y="2510"/>
                      <a:pt x="552" y="2593"/>
                      <a:pt x="656" y="2593"/>
                    </a:cubicBezTo>
                    <a:cubicBezTo>
                      <a:pt x="885" y="2593"/>
                      <a:pt x="885" y="2593"/>
                      <a:pt x="885" y="2593"/>
                    </a:cubicBezTo>
                    <a:cubicBezTo>
                      <a:pt x="885" y="0"/>
                      <a:pt x="885" y="0"/>
                      <a:pt x="885"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 name="Google Shape;285;p34"/>
              <p:cNvSpPr/>
              <p:nvPr/>
            </p:nvSpPr>
            <p:spPr>
              <a:xfrm>
                <a:off x="7820470" y="2839155"/>
                <a:ext cx="318960" cy="933840"/>
              </a:xfrm>
              <a:custGeom>
                <a:avLst/>
                <a:gdLst/>
                <a:ahLst/>
                <a:cxnLst/>
                <a:rect l="l" t="t" r="r" b="b"/>
                <a:pathLst>
                  <a:path w="886" h="2594" extrusionOk="0">
                    <a:moveTo>
                      <a:pt x="886" y="927"/>
                    </a:moveTo>
                    <a:lnTo>
                      <a:pt x="886" y="927"/>
                    </a:lnTo>
                    <a:cubicBezTo>
                      <a:pt x="886" y="416"/>
                      <a:pt x="490" y="0"/>
                      <a:pt x="0" y="0"/>
                    </a:cubicBezTo>
                    <a:cubicBezTo>
                      <a:pt x="0" y="2593"/>
                      <a:pt x="0" y="2593"/>
                      <a:pt x="0" y="2593"/>
                    </a:cubicBezTo>
                    <a:cubicBezTo>
                      <a:pt x="229" y="2593"/>
                      <a:pt x="229" y="2593"/>
                      <a:pt x="229" y="2593"/>
                    </a:cubicBezTo>
                    <a:cubicBezTo>
                      <a:pt x="323" y="2604"/>
                      <a:pt x="417" y="2510"/>
                      <a:pt x="417" y="2406"/>
                    </a:cubicBezTo>
                    <a:cubicBezTo>
                      <a:pt x="417" y="2406"/>
                      <a:pt x="407" y="1864"/>
                      <a:pt x="490" y="1718"/>
                    </a:cubicBezTo>
                    <a:cubicBezTo>
                      <a:pt x="657" y="1437"/>
                      <a:pt x="886" y="1270"/>
                      <a:pt x="886" y="92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34"/>
              <p:cNvSpPr/>
              <p:nvPr/>
            </p:nvSpPr>
            <p:spPr>
              <a:xfrm>
                <a:off x="7705210" y="3611715"/>
                <a:ext cx="250560" cy="250560"/>
              </a:xfrm>
              <a:custGeom>
                <a:avLst/>
                <a:gdLst/>
                <a:ahLst/>
                <a:cxnLst/>
                <a:rect l="l" t="t" r="r" b="b"/>
                <a:pathLst>
                  <a:path w="696" h="696" extrusionOk="0">
                    <a:moveTo>
                      <a:pt x="195" y="62"/>
                    </a:moveTo>
                    <a:lnTo>
                      <a:pt x="195" y="62"/>
                    </a:lnTo>
                    <a:cubicBezTo>
                      <a:pt x="278" y="-21"/>
                      <a:pt x="424" y="-21"/>
                      <a:pt x="508" y="62"/>
                    </a:cubicBezTo>
                    <a:cubicBezTo>
                      <a:pt x="633" y="187"/>
                      <a:pt x="633" y="187"/>
                      <a:pt x="633" y="187"/>
                    </a:cubicBezTo>
                    <a:cubicBezTo>
                      <a:pt x="716" y="281"/>
                      <a:pt x="716" y="416"/>
                      <a:pt x="633" y="510"/>
                    </a:cubicBezTo>
                    <a:cubicBezTo>
                      <a:pt x="508" y="635"/>
                      <a:pt x="508" y="635"/>
                      <a:pt x="508" y="635"/>
                    </a:cubicBezTo>
                    <a:cubicBezTo>
                      <a:pt x="414" y="718"/>
                      <a:pt x="278" y="718"/>
                      <a:pt x="185" y="624"/>
                    </a:cubicBezTo>
                    <a:cubicBezTo>
                      <a:pt x="70" y="510"/>
                      <a:pt x="70" y="510"/>
                      <a:pt x="70" y="510"/>
                    </a:cubicBezTo>
                    <a:cubicBezTo>
                      <a:pt x="-24" y="416"/>
                      <a:pt x="-24" y="270"/>
                      <a:pt x="70" y="187"/>
                    </a:cubicBezTo>
                    <a:lnTo>
                      <a:pt x="195" y="6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 name="Google Shape;287;p34"/>
              <p:cNvSpPr/>
              <p:nvPr/>
            </p:nvSpPr>
            <p:spPr>
              <a:xfrm>
                <a:off x="7647970" y="3705315"/>
                <a:ext cx="367560" cy="71280"/>
              </a:xfrm>
              <a:custGeom>
                <a:avLst/>
                <a:gdLst/>
                <a:ahLst/>
                <a:cxnLst/>
                <a:rect l="l" t="t" r="r" b="b"/>
                <a:pathLst>
                  <a:path w="1021" h="198" extrusionOk="0">
                    <a:moveTo>
                      <a:pt x="1021" y="104"/>
                    </a:moveTo>
                    <a:lnTo>
                      <a:pt x="1021" y="104"/>
                    </a:lnTo>
                    <a:cubicBezTo>
                      <a:pt x="1021" y="156"/>
                      <a:pt x="948" y="198"/>
                      <a:pt x="875" y="198"/>
                    </a:cubicBezTo>
                    <a:cubicBezTo>
                      <a:pt x="146" y="187"/>
                      <a:pt x="146" y="187"/>
                      <a:pt x="146" y="187"/>
                    </a:cubicBezTo>
                    <a:cubicBezTo>
                      <a:pt x="62" y="187"/>
                      <a:pt x="0" y="146"/>
                      <a:pt x="0" y="94"/>
                    </a:cubicBezTo>
                    <a:lnTo>
                      <a:pt x="0" y="94"/>
                    </a:lnTo>
                    <a:cubicBezTo>
                      <a:pt x="0" y="41"/>
                      <a:pt x="62" y="0"/>
                      <a:pt x="146" y="0"/>
                    </a:cubicBezTo>
                    <a:cubicBezTo>
                      <a:pt x="875" y="0"/>
                      <a:pt x="875" y="0"/>
                      <a:pt x="875" y="0"/>
                    </a:cubicBezTo>
                    <a:cubicBezTo>
                      <a:pt x="948" y="0"/>
                      <a:pt x="1021" y="52"/>
                      <a:pt x="1021" y="104"/>
                    </a:cubicBezTo>
                    <a:close/>
                  </a:path>
                </a:pathLst>
              </a:custGeom>
              <a:solidFill>
                <a:schemeClr val="lt2"/>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34"/>
              <p:cNvSpPr/>
              <p:nvPr/>
            </p:nvSpPr>
            <p:spPr>
              <a:xfrm>
                <a:off x="7647970" y="3641595"/>
                <a:ext cx="367560" cy="71280"/>
              </a:xfrm>
              <a:custGeom>
                <a:avLst/>
                <a:gdLst/>
                <a:ahLst/>
                <a:cxnLst/>
                <a:rect l="l" t="t" r="r" b="b"/>
                <a:pathLst>
                  <a:path w="1021" h="198" extrusionOk="0">
                    <a:moveTo>
                      <a:pt x="1021" y="93"/>
                    </a:moveTo>
                    <a:lnTo>
                      <a:pt x="1021" y="93"/>
                    </a:lnTo>
                    <a:cubicBezTo>
                      <a:pt x="1021" y="146"/>
                      <a:pt x="948" y="198"/>
                      <a:pt x="875" y="198"/>
                    </a:cubicBezTo>
                    <a:cubicBezTo>
                      <a:pt x="146" y="187"/>
                      <a:pt x="146" y="187"/>
                      <a:pt x="146" y="187"/>
                    </a:cubicBezTo>
                    <a:cubicBezTo>
                      <a:pt x="62" y="187"/>
                      <a:pt x="0" y="146"/>
                      <a:pt x="0" y="93"/>
                    </a:cubicBezTo>
                    <a:lnTo>
                      <a:pt x="0" y="93"/>
                    </a:lnTo>
                    <a:cubicBezTo>
                      <a:pt x="0" y="41"/>
                      <a:pt x="62" y="0"/>
                      <a:pt x="146" y="0"/>
                    </a:cubicBezTo>
                    <a:cubicBezTo>
                      <a:pt x="875" y="0"/>
                      <a:pt x="875" y="0"/>
                      <a:pt x="875" y="0"/>
                    </a:cubicBezTo>
                    <a:cubicBezTo>
                      <a:pt x="948" y="0"/>
                      <a:pt x="1021" y="41"/>
                      <a:pt x="1021" y="93"/>
                    </a:cubicBezTo>
                    <a:close/>
                  </a:path>
                </a:pathLst>
              </a:custGeom>
              <a:solidFill>
                <a:schemeClr val="accent1"/>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34"/>
              <p:cNvSpPr/>
              <p:nvPr/>
            </p:nvSpPr>
            <p:spPr>
              <a:xfrm>
                <a:off x="7647970" y="3577875"/>
                <a:ext cx="367560" cy="67320"/>
              </a:xfrm>
              <a:custGeom>
                <a:avLst/>
                <a:gdLst/>
                <a:ahLst/>
                <a:cxnLst/>
                <a:rect l="l" t="t" r="r" b="b"/>
                <a:pathLst>
                  <a:path w="1021" h="187" extrusionOk="0">
                    <a:moveTo>
                      <a:pt x="1021" y="93"/>
                    </a:moveTo>
                    <a:lnTo>
                      <a:pt x="1021" y="93"/>
                    </a:lnTo>
                    <a:cubicBezTo>
                      <a:pt x="1021" y="145"/>
                      <a:pt x="948" y="187"/>
                      <a:pt x="875" y="187"/>
                    </a:cubicBezTo>
                    <a:cubicBezTo>
                      <a:pt x="146" y="187"/>
                      <a:pt x="146" y="187"/>
                      <a:pt x="146" y="187"/>
                    </a:cubicBezTo>
                    <a:cubicBezTo>
                      <a:pt x="62" y="187"/>
                      <a:pt x="0" y="145"/>
                      <a:pt x="0" y="93"/>
                    </a:cubicBezTo>
                    <a:lnTo>
                      <a:pt x="0" y="93"/>
                    </a:lnTo>
                    <a:cubicBezTo>
                      <a:pt x="0" y="41"/>
                      <a:pt x="62" y="0"/>
                      <a:pt x="146" y="0"/>
                    </a:cubicBezTo>
                    <a:cubicBezTo>
                      <a:pt x="875" y="0"/>
                      <a:pt x="875" y="0"/>
                      <a:pt x="875" y="0"/>
                    </a:cubicBezTo>
                    <a:cubicBezTo>
                      <a:pt x="948" y="0"/>
                      <a:pt x="1021" y="41"/>
                      <a:pt x="1021" y="93"/>
                    </a:cubicBezTo>
                    <a:close/>
                  </a:path>
                </a:pathLst>
              </a:custGeom>
              <a:solidFill>
                <a:schemeClr val="lt2"/>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 name="Google Shape;290;p34"/>
              <p:cNvSpPr/>
              <p:nvPr/>
            </p:nvSpPr>
            <p:spPr>
              <a:xfrm>
                <a:off x="7647970" y="3510195"/>
                <a:ext cx="367560" cy="71280"/>
              </a:xfrm>
              <a:custGeom>
                <a:avLst/>
                <a:gdLst/>
                <a:ahLst/>
                <a:cxnLst/>
                <a:rect l="l" t="t" r="r" b="b"/>
                <a:pathLst>
                  <a:path w="1021" h="198" extrusionOk="0">
                    <a:moveTo>
                      <a:pt x="1021" y="104"/>
                    </a:moveTo>
                    <a:lnTo>
                      <a:pt x="1021" y="104"/>
                    </a:lnTo>
                    <a:cubicBezTo>
                      <a:pt x="1021" y="156"/>
                      <a:pt x="948" y="198"/>
                      <a:pt x="875" y="198"/>
                    </a:cubicBezTo>
                    <a:cubicBezTo>
                      <a:pt x="146" y="198"/>
                      <a:pt x="146" y="198"/>
                      <a:pt x="146" y="198"/>
                    </a:cubicBezTo>
                    <a:cubicBezTo>
                      <a:pt x="62" y="198"/>
                      <a:pt x="0" y="156"/>
                      <a:pt x="0" y="104"/>
                    </a:cubicBezTo>
                    <a:lnTo>
                      <a:pt x="0" y="104"/>
                    </a:lnTo>
                    <a:cubicBezTo>
                      <a:pt x="0" y="52"/>
                      <a:pt x="62" y="0"/>
                      <a:pt x="146" y="0"/>
                    </a:cubicBezTo>
                    <a:cubicBezTo>
                      <a:pt x="875" y="11"/>
                      <a:pt x="875" y="11"/>
                      <a:pt x="875" y="11"/>
                    </a:cubicBezTo>
                    <a:cubicBezTo>
                      <a:pt x="958" y="11"/>
                      <a:pt x="1021" y="52"/>
                      <a:pt x="1021" y="104"/>
                    </a:cubicBezTo>
                    <a:close/>
                  </a:path>
                </a:pathLst>
              </a:custGeom>
              <a:solidFill>
                <a:schemeClr val="accent1"/>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cxnSp>
        <p:nvCxnSpPr>
          <p:cNvPr id="292" name="Google Shape;292;p34"/>
          <p:cNvCxnSpPr>
            <a:cxnSpLocks/>
          </p:cNvCxnSpPr>
          <p:nvPr/>
        </p:nvCxnSpPr>
        <p:spPr>
          <a:xfrm rot="5400000">
            <a:off x="4388782" y="1271086"/>
            <a:ext cx="15600" cy="7583700"/>
          </a:xfrm>
          <a:prstGeom prst="bentConnector2">
            <a:avLst/>
          </a:prstGeom>
          <a:noFill/>
          <a:ln w="19050" cap="flat" cmpd="sng">
            <a:solidFill>
              <a:schemeClr val="lt2"/>
            </a:solidFill>
            <a:prstDash val="dot"/>
            <a:round/>
            <a:headEnd type="none" w="med" len="med"/>
            <a:tailEnd type="none" w="med" len="med"/>
          </a:ln>
        </p:spPr>
      </p:cxnSp>
      <p:sp>
        <p:nvSpPr>
          <p:cNvPr id="2" name="Google Shape;207;p31">
            <a:extLst>
              <a:ext uri="{FF2B5EF4-FFF2-40B4-BE49-F238E27FC236}">
                <a16:creationId xmlns:a16="http://schemas.microsoft.com/office/drawing/2014/main" id="{58E003F2-8FD1-3E85-4964-CDFD7947EE2A}"/>
              </a:ext>
            </a:extLst>
          </p:cNvPr>
          <p:cNvSpPr txBox="1">
            <a:spLocks/>
          </p:cNvSpPr>
          <p:nvPr/>
        </p:nvSpPr>
        <p:spPr>
          <a:xfrm>
            <a:off x="1890414" y="-1283054"/>
            <a:ext cx="6244225" cy="122467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500"/>
              <a:buFont typeface="Anton"/>
              <a:buNone/>
              <a:defRPr sz="7400" b="0" i="0" u="none" strike="noStrike" cap="none">
                <a:solidFill>
                  <a:schemeClr val="lt2"/>
                </a:solidFill>
                <a:latin typeface="Anton"/>
                <a:ea typeface="Anton"/>
                <a:cs typeface="Anton"/>
                <a:sym typeface="Anton"/>
              </a:defRPr>
            </a:lvl1pPr>
            <a:lvl2pPr marR="0" lvl="1" algn="ctr"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2pPr>
            <a:lvl3pPr marR="0" lvl="2" algn="ctr"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3pPr>
            <a:lvl4pPr marR="0" lvl="3" algn="ctr"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4pPr>
            <a:lvl5pPr marR="0" lvl="4" algn="ctr"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5pPr>
            <a:lvl6pPr marR="0" lvl="5" algn="ctr"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6pPr>
            <a:lvl7pPr marR="0" lvl="6" algn="ctr"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7pPr>
            <a:lvl8pPr marR="0" lvl="7" algn="ctr"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8pPr>
            <a:lvl9pPr marR="0" lvl="8" algn="ctr"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9pPr>
          </a:lstStyle>
          <a:p>
            <a:r>
              <a:rPr lang="en" b="1"/>
              <a:t>BÁO CÁO ĐỀ TÀI</a:t>
            </a:r>
            <a:endParaRPr lang="en" b="1" dirty="0"/>
          </a:p>
        </p:txBody>
      </p:sp>
      <p:sp>
        <p:nvSpPr>
          <p:cNvPr id="3" name="Google Shape;208;p31">
            <a:extLst>
              <a:ext uri="{FF2B5EF4-FFF2-40B4-BE49-F238E27FC236}">
                <a16:creationId xmlns:a16="http://schemas.microsoft.com/office/drawing/2014/main" id="{DD0AA0C2-8996-5117-C492-F6F47FE1069E}"/>
              </a:ext>
            </a:extLst>
          </p:cNvPr>
          <p:cNvSpPr txBox="1">
            <a:spLocks/>
          </p:cNvSpPr>
          <p:nvPr/>
        </p:nvSpPr>
        <p:spPr>
          <a:xfrm>
            <a:off x="1637502" y="-573791"/>
            <a:ext cx="7063963"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Fira Sans"/>
              <a:buNone/>
              <a:defRPr sz="1600" b="0" i="0" u="none" strike="noStrike" cap="none">
                <a:solidFill>
                  <a:schemeClr val="dk1"/>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dk1"/>
              </a:buClr>
              <a:buSzPts val="1400"/>
              <a:buFont typeface="Fira Sans"/>
              <a:buNone/>
              <a:defRPr sz="1400" b="0" i="0" u="none" strike="noStrike" cap="none">
                <a:solidFill>
                  <a:schemeClr val="dk1"/>
                </a:solidFill>
                <a:latin typeface="Fira Sans"/>
                <a:ea typeface="Fira Sans"/>
                <a:cs typeface="Fira Sans"/>
                <a:sym typeface="Fira Sans"/>
              </a:defRPr>
            </a:lvl9pPr>
          </a:lstStyle>
          <a:p>
            <a:pPr marL="0" indent="0"/>
            <a:r>
              <a:rPr lang="en" sz="2400" b="1"/>
              <a:t>Thiết kế phần mềm dựa trên mã nguồn mở</a:t>
            </a:r>
            <a:endParaRPr lang="en" sz="2400" dirty="0"/>
          </a:p>
        </p:txBody>
      </p:sp>
      <p:sp>
        <p:nvSpPr>
          <p:cNvPr id="4" name="Google Shape;208;p31">
            <a:extLst>
              <a:ext uri="{FF2B5EF4-FFF2-40B4-BE49-F238E27FC236}">
                <a16:creationId xmlns:a16="http://schemas.microsoft.com/office/drawing/2014/main" id="{19CFAFE5-3DDE-299E-EDA8-F048433E6444}"/>
              </a:ext>
            </a:extLst>
          </p:cNvPr>
          <p:cNvSpPr txBox="1">
            <a:spLocks/>
          </p:cNvSpPr>
          <p:nvPr/>
        </p:nvSpPr>
        <p:spPr>
          <a:xfrm>
            <a:off x="3535422" y="5336876"/>
            <a:ext cx="2954207" cy="19042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Fira Sans"/>
              <a:buNone/>
              <a:defRPr sz="1600" b="0" i="0" u="none" strike="noStrike" cap="none">
                <a:solidFill>
                  <a:schemeClr val="dk1"/>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dk1"/>
              </a:buClr>
              <a:buSzPts val="1800"/>
              <a:buFont typeface="Fira Sans"/>
              <a:buNone/>
              <a:defRPr sz="1800" b="0" i="0" u="none" strike="noStrike" cap="none">
                <a:solidFill>
                  <a:schemeClr val="dk1"/>
                </a:solidFill>
                <a:latin typeface="Fira Sans"/>
                <a:ea typeface="Fira Sans"/>
                <a:cs typeface="Fira Sans"/>
                <a:sym typeface="Fira Sans"/>
              </a:defRPr>
            </a:lvl9pPr>
          </a:lstStyle>
          <a:p>
            <a:pPr marL="0" indent="0"/>
            <a:r>
              <a:rPr lang="en"/>
              <a:t>Nhóm 14</a:t>
            </a:r>
          </a:p>
          <a:p>
            <a:pPr marL="0" indent="0"/>
            <a:r>
              <a:rPr lang="en"/>
              <a:t>Đào Mạnh Quang</a:t>
            </a:r>
          </a:p>
          <a:p>
            <a:pPr marL="0" indent="0"/>
            <a:r>
              <a:rPr lang="en"/>
              <a:t>Nguyễn Thành Hiếu</a:t>
            </a:r>
          </a:p>
          <a:p>
            <a:pPr marL="0" indent="0"/>
            <a:r>
              <a:rPr lang="en"/>
              <a:t>Thái Văn Hùng</a:t>
            </a:r>
          </a:p>
          <a:p>
            <a:pPr marL="0" indent="0"/>
            <a:r>
              <a:rPr lang="en"/>
              <a:t>Phạm Công Tiến</a:t>
            </a:r>
          </a:p>
          <a:p>
            <a:pPr marL="0" indent="0" algn="l">
              <a:lnSpc>
                <a:spcPct val="114999"/>
              </a:lnSpc>
            </a:pPr>
            <a:endParaRPr lang="e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720000" y="386194"/>
            <a:ext cx="1930170" cy="572700"/>
          </a:xfrm>
          <a:prstGeom prst="rect">
            <a:avLst/>
          </a:prstGeom>
        </p:spPr>
        <p:txBody>
          <a:bodyPr spcFirstLastPara="1" wrap="square" lIns="91425" tIns="91425" rIns="91425" bIns="91425" anchor="t" anchorCtr="0">
            <a:noAutofit/>
          </a:bodyPr>
          <a:lstStyle/>
          <a:p>
            <a:r>
              <a:rPr lang="en" dirty="0" err="1"/>
              <a:t>Nội</a:t>
            </a:r>
            <a:r>
              <a:rPr lang="en" dirty="0"/>
              <a:t> dung</a:t>
            </a:r>
            <a:endParaRPr dirty="0"/>
          </a:p>
        </p:txBody>
      </p:sp>
      <p:sp>
        <p:nvSpPr>
          <p:cNvPr id="255" name="Google Shape;255;p33"/>
          <p:cNvSpPr txBox="1">
            <a:spLocks noGrp="1"/>
          </p:cNvSpPr>
          <p:nvPr>
            <p:ph type="title" idx="7"/>
          </p:nvPr>
        </p:nvSpPr>
        <p:spPr>
          <a:xfrm>
            <a:off x="753618" y="2296647"/>
            <a:ext cx="734700" cy="52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57" name="Google Shape;257;p33"/>
          <p:cNvSpPr txBox="1">
            <a:spLocks noGrp="1"/>
          </p:cNvSpPr>
          <p:nvPr>
            <p:ph type="title" idx="9"/>
          </p:nvPr>
        </p:nvSpPr>
        <p:spPr>
          <a:xfrm>
            <a:off x="3452890" y="2296647"/>
            <a:ext cx="734700" cy="52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59" name="Google Shape;259;p33"/>
          <p:cNvSpPr txBox="1">
            <a:spLocks noGrp="1"/>
          </p:cNvSpPr>
          <p:nvPr>
            <p:ph type="title" idx="14"/>
          </p:nvPr>
        </p:nvSpPr>
        <p:spPr>
          <a:xfrm>
            <a:off x="6152168" y="2296647"/>
            <a:ext cx="734700" cy="52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61" name="Google Shape;261;p33"/>
          <p:cNvSpPr txBox="1">
            <a:spLocks noGrp="1"/>
          </p:cNvSpPr>
          <p:nvPr>
            <p:ph type="subTitle" idx="16"/>
          </p:nvPr>
        </p:nvSpPr>
        <p:spPr>
          <a:xfrm>
            <a:off x="753618" y="2910489"/>
            <a:ext cx="2305500" cy="484800"/>
          </a:xfrm>
          <a:prstGeom prst="rect">
            <a:avLst/>
          </a:prstGeom>
        </p:spPr>
        <p:txBody>
          <a:bodyPr spcFirstLastPara="1" wrap="square" lIns="91425" tIns="91425" rIns="91425" bIns="91425" anchor="ctr" anchorCtr="0">
            <a:noAutofit/>
          </a:bodyPr>
          <a:lstStyle/>
          <a:p>
            <a:pPr marL="0" indent="0"/>
            <a:r>
              <a:rPr lang="en" dirty="0" err="1"/>
              <a:t>Cơ</a:t>
            </a:r>
            <a:r>
              <a:rPr lang="en" dirty="0"/>
              <a:t> </a:t>
            </a:r>
            <a:r>
              <a:rPr lang="en" dirty="0" err="1"/>
              <a:t>sở</a:t>
            </a:r>
            <a:r>
              <a:rPr lang="en" dirty="0"/>
              <a:t> </a:t>
            </a:r>
            <a:r>
              <a:rPr lang="en" dirty="0" err="1"/>
              <a:t>lý</a:t>
            </a:r>
            <a:r>
              <a:rPr lang="en" dirty="0"/>
              <a:t> </a:t>
            </a:r>
            <a:r>
              <a:rPr lang="en" dirty="0" err="1"/>
              <a:t>thuyết</a:t>
            </a:r>
            <a:endParaRPr dirty="0" err="1"/>
          </a:p>
        </p:txBody>
      </p:sp>
      <p:sp>
        <p:nvSpPr>
          <p:cNvPr id="262" name="Google Shape;262;p33"/>
          <p:cNvSpPr txBox="1">
            <a:spLocks noGrp="1"/>
          </p:cNvSpPr>
          <p:nvPr>
            <p:ph type="subTitle" idx="17"/>
          </p:nvPr>
        </p:nvSpPr>
        <p:spPr>
          <a:xfrm>
            <a:off x="3452889" y="2910489"/>
            <a:ext cx="2305500" cy="484800"/>
          </a:xfrm>
          <a:prstGeom prst="rect">
            <a:avLst/>
          </a:prstGeom>
        </p:spPr>
        <p:txBody>
          <a:bodyPr spcFirstLastPara="1" wrap="square" lIns="91425" tIns="91425" rIns="91425" bIns="91425" anchor="ctr" anchorCtr="0">
            <a:noAutofit/>
          </a:bodyPr>
          <a:lstStyle/>
          <a:p>
            <a:pPr marL="0" indent="0"/>
            <a:r>
              <a:rPr lang="en" dirty="0" err="1"/>
              <a:t>Ứng</a:t>
            </a:r>
            <a:r>
              <a:rPr lang="en" dirty="0"/>
              <a:t> </a:t>
            </a:r>
            <a:r>
              <a:rPr lang="en" dirty="0" err="1"/>
              <a:t>dụng</a:t>
            </a:r>
          </a:p>
        </p:txBody>
      </p:sp>
      <p:sp>
        <p:nvSpPr>
          <p:cNvPr id="263" name="Google Shape;263;p33"/>
          <p:cNvSpPr txBox="1">
            <a:spLocks noGrp="1"/>
          </p:cNvSpPr>
          <p:nvPr>
            <p:ph type="subTitle" idx="18"/>
          </p:nvPr>
        </p:nvSpPr>
        <p:spPr>
          <a:xfrm>
            <a:off x="6152167" y="2910489"/>
            <a:ext cx="2549227" cy="484800"/>
          </a:xfrm>
          <a:prstGeom prst="rect">
            <a:avLst/>
          </a:prstGeom>
        </p:spPr>
        <p:txBody>
          <a:bodyPr spcFirstLastPara="1" wrap="square" lIns="91425" tIns="91425" rIns="91425" bIns="91425" anchor="ctr" anchorCtr="0">
            <a:noAutofit/>
          </a:bodyPr>
          <a:lstStyle/>
          <a:p>
            <a:pPr marL="0" indent="0"/>
            <a:r>
              <a:rPr lang="en" dirty="0" err="1"/>
              <a:t>Kiểm</a:t>
            </a:r>
            <a:r>
              <a:rPr lang="en" dirty="0"/>
              <a:t> </a:t>
            </a:r>
            <a:r>
              <a:rPr lang="en" dirty="0" err="1"/>
              <a:t>thử</a:t>
            </a:r>
            <a:r>
              <a:rPr lang="en" dirty="0"/>
              <a:t> </a:t>
            </a:r>
            <a:r>
              <a:rPr lang="en" dirty="0" err="1"/>
              <a:t>và</a:t>
            </a:r>
            <a:r>
              <a:rPr lang="en" dirty="0"/>
              <a:t> </a:t>
            </a:r>
            <a:r>
              <a:rPr lang="en" dirty="0" err="1"/>
              <a:t>đánh</a:t>
            </a:r>
            <a:r>
              <a:rPr lang="en" dirty="0"/>
              <a:t> </a:t>
            </a:r>
            <a:r>
              <a:rPr lang="en" dirty="0" err="1"/>
              <a:t>giá</a:t>
            </a:r>
            <a:endParaRPr dirty="0" err="1"/>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p:nvPr/>
        </p:nvSpPr>
        <p:spPr>
          <a:xfrm>
            <a:off x="5996735" y="463278"/>
            <a:ext cx="2383800" cy="2383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8" name="Google Shape;298;p35"/>
          <p:cNvSpPr/>
          <p:nvPr/>
        </p:nvSpPr>
        <p:spPr>
          <a:xfrm>
            <a:off x="5297987" y="3788748"/>
            <a:ext cx="1687500" cy="1687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9" name="Google Shape;299;p35"/>
          <p:cNvSpPr txBox="1">
            <a:spLocks noGrp="1"/>
          </p:cNvSpPr>
          <p:nvPr>
            <p:ph type="title"/>
          </p:nvPr>
        </p:nvSpPr>
        <p:spPr>
          <a:xfrm>
            <a:off x="762719" y="2947463"/>
            <a:ext cx="5067600" cy="1023944"/>
          </a:xfrm>
          <a:prstGeom prst="rect">
            <a:avLst/>
          </a:prstGeom>
        </p:spPr>
        <p:txBody>
          <a:bodyPr spcFirstLastPara="1" wrap="square" lIns="91425" tIns="91425" rIns="91425" bIns="91425" anchor="b" anchorCtr="0">
            <a:noAutofit/>
          </a:bodyPr>
          <a:lstStyle/>
          <a:p>
            <a:r>
              <a:rPr lang="en" dirty="0" err="1"/>
              <a:t>Cơ</a:t>
            </a:r>
            <a:r>
              <a:rPr lang="en" dirty="0"/>
              <a:t> </a:t>
            </a:r>
            <a:r>
              <a:rPr lang="en" dirty="0" err="1"/>
              <a:t>sở</a:t>
            </a:r>
            <a:r>
              <a:rPr lang="en" dirty="0"/>
              <a:t> </a:t>
            </a:r>
            <a:r>
              <a:rPr lang="en" dirty="0" err="1"/>
              <a:t>lý</a:t>
            </a:r>
            <a:r>
              <a:rPr lang="en" dirty="0"/>
              <a:t> </a:t>
            </a:r>
            <a:r>
              <a:rPr lang="en" dirty="0" err="1"/>
              <a:t>thuyết</a:t>
            </a:r>
          </a:p>
        </p:txBody>
      </p:sp>
      <p:sp>
        <p:nvSpPr>
          <p:cNvPr id="300" name="Google Shape;300;p35"/>
          <p:cNvSpPr txBox="1">
            <a:spLocks noGrp="1"/>
          </p:cNvSpPr>
          <p:nvPr>
            <p:ph type="title" idx="2"/>
          </p:nvPr>
        </p:nvSpPr>
        <p:spPr>
          <a:xfrm>
            <a:off x="762719" y="1821293"/>
            <a:ext cx="1245000" cy="9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grpSp>
        <p:nvGrpSpPr>
          <p:cNvPr id="302" name="Google Shape;302;p35"/>
          <p:cNvGrpSpPr/>
          <p:nvPr/>
        </p:nvGrpSpPr>
        <p:grpSpPr>
          <a:xfrm rot="1189666">
            <a:off x="6659968" y="1133656"/>
            <a:ext cx="1059574" cy="1042755"/>
            <a:chOff x="5604200" y="1429035"/>
            <a:chExt cx="952560" cy="937440"/>
          </a:xfrm>
        </p:grpSpPr>
        <p:sp>
          <p:nvSpPr>
            <p:cNvPr id="303" name="Google Shape;303;p35"/>
            <p:cNvSpPr/>
            <p:nvPr/>
          </p:nvSpPr>
          <p:spPr>
            <a:xfrm>
              <a:off x="5604200" y="1429035"/>
              <a:ext cx="952560" cy="937440"/>
            </a:xfrm>
            <a:custGeom>
              <a:avLst/>
              <a:gdLst/>
              <a:ahLst/>
              <a:cxnLst/>
              <a:rect l="l" t="t" r="r" b="b"/>
              <a:pathLst>
                <a:path w="2646" h="2604" extrusionOk="0">
                  <a:moveTo>
                    <a:pt x="2573" y="0"/>
                  </a:moveTo>
                  <a:lnTo>
                    <a:pt x="2573" y="0"/>
                  </a:lnTo>
                  <a:cubicBezTo>
                    <a:pt x="73" y="0"/>
                    <a:pt x="73" y="0"/>
                    <a:pt x="73" y="0"/>
                  </a:cubicBezTo>
                  <a:cubicBezTo>
                    <a:pt x="31" y="0"/>
                    <a:pt x="0" y="31"/>
                    <a:pt x="0" y="73"/>
                  </a:cubicBezTo>
                  <a:cubicBezTo>
                    <a:pt x="0" y="2531"/>
                    <a:pt x="0" y="2531"/>
                    <a:pt x="0" y="2531"/>
                  </a:cubicBezTo>
                  <a:cubicBezTo>
                    <a:pt x="0" y="2573"/>
                    <a:pt x="31" y="2604"/>
                    <a:pt x="73" y="2604"/>
                  </a:cubicBezTo>
                  <a:cubicBezTo>
                    <a:pt x="604" y="2604"/>
                    <a:pt x="604" y="2604"/>
                    <a:pt x="604" y="2604"/>
                  </a:cubicBezTo>
                  <a:cubicBezTo>
                    <a:pt x="646" y="2604"/>
                    <a:pt x="677" y="2573"/>
                    <a:pt x="677" y="2531"/>
                  </a:cubicBezTo>
                  <a:cubicBezTo>
                    <a:pt x="677" y="2490"/>
                    <a:pt x="646" y="2458"/>
                    <a:pt x="604" y="2458"/>
                  </a:cubicBezTo>
                  <a:cubicBezTo>
                    <a:pt x="135" y="2458"/>
                    <a:pt x="135" y="2458"/>
                    <a:pt x="135" y="2458"/>
                  </a:cubicBezTo>
                  <a:cubicBezTo>
                    <a:pt x="135" y="146"/>
                    <a:pt x="135" y="146"/>
                    <a:pt x="135" y="146"/>
                  </a:cubicBezTo>
                  <a:cubicBezTo>
                    <a:pt x="2511" y="146"/>
                    <a:pt x="2511" y="146"/>
                    <a:pt x="2511" y="146"/>
                  </a:cubicBezTo>
                  <a:cubicBezTo>
                    <a:pt x="2511" y="2302"/>
                    <a:pt x="2511" y="2302"/>
                    <a:pt x="2511" y="2302"/>
                  </a:cubicBezTo>
                  <a:cubicBezTo>
                    <a:pt x="2146" y="1771"/>
                    <a:pt x="2146" y="1771"/>
                    <a:pt x="2146" y="1771"/>
                  </a:cubicBezTo>
                  <a:cubicBezTo>
                    <a:pt x="2125" y="1750"/>
                    <a:pt x="2104" y="1740"/>
                    <a:pt x="2083" y="1740"/>
                  </a:cubicBezTo>
                  <a:cubicBezTo>
                    <a:pt x="2063" y="1740"/>
                    <a:pt x="2031" y="1761"/>
                    <a:pt x="2021" y="1781"/>
                  </a:cubicBezTo>
                  <a:cubicBezTo>
                    <a:pt x="1667" y="2458"/>
                    <a:pt x="1667" y="2458"/>
                    <a:pt x="1667" y="2458"/>
                  </a:cubicBezTo>
                  <a:cubicBezTo>
                    <a:pt x="1406" y="2458"/>
                    <a:pt x="1406" y="2458"/>
                    <a:pt x="1406" y="2458"/>
                  </a:cubicBezTo>
                  <a:cubicBezTo>
                    <a:pt x="1406" y="1948"/>
                    <a:pt x="1406" y="1948"/>
                    <a:pt x="1406" y="1948"/>
                  </a:cubicBezTo>
                  <a:cubicBezTo>
                    <a:pt x="1406" y="1938"/>
                    <a:pt x="1406" y="1938"/>
                    <a:pt x="1406" y="1938"/>
                  </a:cubicBezTo>
                  <a:cubicBezTo>
                    <a:pt x="1688" y="1906"/>
                    <a:pt x="1906" y="1698"/>
                    <a:pt x="1906" y="1438"/>
                  </a:cubicBezTo>
                  <a:cubicBezTo>
                    <a:pt x="1906" y="1167"/>
                    <a:pt x="1906" y="938"/>
                    <a:pt x="1906" y="938"/>
                  </a:cubicBezTo>
                  <a:cubicBezTo>
                    <a:pt x="1688" y="938"/>
                    <a:pt x="1688" y="938"/>
                    <a:pt x="1688" y="938"/>
                  </a:cubicBezTo>
                  <a:cubicBezTo>
                    <a:pt x="1688" y="365"/>
                    <a:pt x="1688" y="365"/>
                    <a:pt x="1688" y="365"/>
                  </a:cubicBezTo>
                  <a:cubicBezTo>
                    <a:pt x="1542" y="365"/>
                    <a:pt x="1542" y="365"/>
                    <a:pt x="1542" y="365"/>
                  </a:cubicBezTo>
                  <a:cubicBezTo>
                    <a:pt x="1542" y="938"/>
                    <a:pt x="1542" y="938"/>
                    <a:pt x="1542" y="938"/>
                  </a:cubicBezTo>
                  <a:cubicBezTo>
                    <a:pt x="1333" y="938"/>
                    <a:pt x="1333" y="938"/>
                    <a:pt x="1333" y="938"/>
                  </a:cubicBezTo>
                  <a:cubicBezTo>
                    <a:pt x="1125" y="938"/>
                    <a:pt x="1125" y="938"/>
                    <a:pt x="1125" y="938"/>
                  </a:cubicBezTo>
                  <a:cubicBezTo>
                    <a:pt x="1125" y="365"/>
                    <a:pt x="1125" y="365"/>
                    <a:pt x="1125" y="365"/>
                  </a:cubicBezTo>
                  <a:cubicBezTo>
                    <a:pt x="979" y="365"/>
                    <a:pt x="979" y="365"/>
                    <a:pt x="979" y="365"/>
                  </a:cubicBezTo>
                  <a:cubicBezTo>
                    <a:pt x="979" y="938"/>
                    <a:pt x="979" y="938"/>
                    <a:pt x="979" y="938"/>
                  </a:cubicBezTo>
                  <a:cubicBezTo>
                    <a:pt x="761" y="938"/>
                    <a:pt x="761" y="938"/>
                    <a:pt x="761" y="938"/>
                  </a:cubicBezTo>
                  <a:cubicBezTo>
                    <a:pt x="761" y="1438"/>
                    <a:pt x="761" y="1438"/>
                    <a:pt x="761" y="1438"/>
                  </a:cubicBezTo>
                  <a:cubicBezTo>
                    <a:pt x="761" y="1698"/>
                    <a:pt x="979" y="1906"/>
                    <a:pt x="1261" y="1938"/>
                  </a:cubicBezTo>
                  <a:lnTo>
                    <a:pt x="1261" y="1948"/>
                  </a:lnTo>
                  <a:cubicBezTo>
                    <a:pt x="1261" y="2531"/>
                    <a:pt x="1261" y="2531"/>
                    <a:pt x="1261" y="2531"/>
                  </a:cubicBezTo>
                  <a:cubicBezTo>
                    <a:pt x="1261" y="2573"/>
                    <a:pt x="1292" y="2604"/>
                    <a:pt x="1333" y="2604"/>
                  </a:cubicBezTo>
                  <a:cubicBezTo>
                    <a:pt x="1708" y="2604"/>
                    <a:pt x="1708" y="2604"/>
                    <a:pt x="1708" y="2604"/>
                  </a:cubicBezTo>
                  <a:cubicBezTo>
                    <a:pt x="1740" y="2604"/>
                    <a:pt x="1761" y="2583"/>
                    <a:pt x="1771" y="2563"/>
                  </a:cubicBezTo>
                  <a:cubicBezTo>
                    <a:pt x="2094" y="1948"/>
                    <a:pt x="2094" y="1948"/>
                    <a:pt x="2094" y="1948"/>
                  </a:cubicBezTo>
                  <a:cubicBezTo>
                    <a:pt x="2521" y="2573"/>
                    <a:pt x="2521" y="2573"/>
                    <a:pt x="2521" y="2573"/>
                  </a:cubicBezTo>
                  <a:cubicBezTo>
                    <a:pt x="2531" y="2594"/>
                    <a:pt x="2552" y="2604"/>
                    <a:pt x="2573" y="2604"/>
                  </a:cubicBezTo>
                  <a:cubicBezTo>
                    <a:pt x="2583" y="2604"/>
                    <a:pt x="2594" y="2604"/>
                    <a:pt x="2594" y="2594"/>
                  </a:cubicBezTo>
                  <a:cubicBezTo>
                    <a:pt x="2625" y="2594"/>
                    <a:pt x="2646" y="2563"/>
                    <a:pt x="2646" y="2531"/>
                  </a:cubicBezTo>
                  <a:cubicBezTo>
                    <a:pt x="2646" y="73"/>
                    <a:pt x="2646" y="73"/>
                    <a:pt x="2646" y="73"/>
                  </a:cubicBezTo>
                  <a:cubicBezTo>
                    <a:pt x="2646" y="31"/>
                    <a:pt x="2615" y="0"/>
                    <a:pt x="2573"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5"/>
            <p:cNvSpPr/>
            <p:nvPr/>
          </p:nvSpPr>
          <p:spPr>
            <a:xfrm>
              <a:off x="5604200" y="1430835"/>
              <a:ext cx="952560" cy="933840"/>
            </a:xfrm>
            <a:custGeom>
              <a:avLst/>
              <a:gdLst/>
              <a:ahLst/>
              <a:cxnLst/>
              <a:rect l="l" t="t" r="r" b="b"/>
              <a:pathLst>
                <a:path w="2646" h="2594" extrusionOk="0">
                  <a:moveTo>
                    <a:pt x="2573" y="2594"/>
                  </a:moveTo>
                  <a:lnTo>
                    <a:pt x="2573" y="2594"/>
                  </a:lnTo>
                  <a:cubicBezTo>
                    <a:pt x="2552" y="2594"/>
                    <a:pt x="2531" y="2583"/>
                    <a:pt x="2521" y="2573"/>
                  </a:cubicBezTo>
                  <a:cubicBezTo>
                    <a:pt x="2094" y="1937"/>
                    <a:pt x="2094" y="1937"/>
                    <a:pt x="2094" y="1937"/>
                  </a:cubicBezTo>
                  <a:cubicBezTo>
                    <a:pt x="1771" y="2562"/>
                    <a:pt x="1771" y="2562"/>
                    <a:pt x="1771" y="2562"/>
                  </a:cubicBezTo>
                  <a:cubicBezTo>
                    <a:pt x="1761" y="2583"/>
                    <a:pt x="1740" y="2594"/>
                    <a:pt x="1708" y="2594"/>
                  </a:cubicBezTo>
                  <a:cubicBezTo>
                    <a:pt x="1333" y="2594"/>
                    <a:pt x="1333" y="2594"/>
                    <a:pt x="1333" y="2594"/>
                  </a:cubicBezTo>
                  <a:cubicBezTo>
                    <a:pt x="1292" y="2594"/>
                    <a:pt x="1261" y="2573"/>
                    <a:pt x="1261" y="2531"/>
                  </a:cubicBezTo>
                  <a:cubicBezTo>
                    <a:pt x="1261" y="1937"/>
                    <a:pt x="1261" y="1937"/>
                    <a:pt x="1261" y="1937"/>
                  </a:cubicBezTo>
                  <a:cubicBezTo>
                    <a:pt x="1261" y="1906"/>
                    <a:pt x="1292" y="1875"/>
                    <a:pt x="1333" y="1875"/>
                  </a:cubicBezTo>
                  <a:cubicBezTo>
                    <a:pt x="1375" y="1875"/>
                    <a:pt x="1406" y="1906"/>
                    <a:pt x="1406" y="1937"/>
                  </a:cubicBezTo>
                  <a:cubicBezTo>
                    <a:pt x="1406" y="2458"/>
                    <a:pt x="1406" y="2458"/>
                    <a:pt x="1406" y="2458"/>
                  </a:cubicBezTo>
                  <a:cubicBezTo>
                    <a:pt x="1667" y="2458"/>
                    <a:pt x="1667" y="2458"/>
                    <a:pt x="1667" y="2458"/>
                  </a:cubicBezTo>
                  <a:cubicBezTo>
                    <a:pt x="2021" y="1771"/>
                    <a:pt x="2021" y="1771"/>
                    <a:pt x="2021" y="1771"/>
                  </a:cubicBezTo>
                  <a:cubicBezTo>
                    <a:pt x="2031" y="1750"/>
                    <a:pt x="2063" y="1739"/>
                    <a:pt x="2083" y="1739"/>
                  </a:cubicBezTo>
                  <a:cubicBezTo>
                    <a:pt x="2104" y="1739"/>
                    <a:pt x="2125" y="1750"/>
                    <a:pt x="2146" y="1771"/>
                  </a:cubicBezTo>
                  <a:cubicBezTo>
                    <a:pt x="2511" y="2302"/>
                    <a:pt x="2511" y="2302"/>
                    <a:pt x="2511" y="2302"/>
                  </a:cubicBezTo>
                  <a:cubicBezTo>
                    <a:pt x="2511" y="146"/>
                    <a:pt x="2511" y="146"/>
                    <a:pt x="2511" y="146"/>
                  </a:cubicBezTo>
                  <a:cubicBezTo>
                    <a:pt x="135" y="146"/>
                    <a:pt x="135" y="146"/>
                    <a:pt x="135" y="146"/>
                  </a:cubicBezTo>
                  <a:cubicBezTo>
                    <a:pt x="135" y="2458"/>
                    <a:pt x="135" y="2458"/>
                    <a:pt x="135" y="2458"/>
                  </a:cubicBezTo>
                  <a:cubicBezTo>
                    <a:pt x="604" y="2458"/>
                    <a:pt x="604" y="2458"/>
                    <a:pt x="604" y="2458"/>
                  </a:cubicBezTo>
                  <a:cubicBezTo>
                    <a:pt x="646" y="2458"/>
                    <a:pt x="677" y="2490"/>
                    <a:pt x="677" y="2531"/>
                  </a:cubicBezTo>
                  <a:cubicBezTo>
                    <a:pt x="677" y="2573"/>
                    <a:pt x="646" y="2594"/>
                    <a:pt x="604" y="2594"/>
                  </a:cubicBezTo>
                  <a:cubicBezTo>
                    <a:pt x="73" y="2594"/>
                    <a:pt x="73" y="2594"/>
                    <a:pt x="73" y="2594"/>
                  </a:cubicBezTo>
                  <a:cubicBezTo>
                    <a:pt x="31" y="2594"/>
                    <a:pt x="0" y="2573"/>
                    <a:pt x="0" y="2531"/>
                  </a:cubicBezTo>
                  <a:cubicBezTo>
                    <a:pt x="0" y="73"/>
                    <a:pt x="0" y="73"/>
                    <a:pt x="0" y="73"/>
                  </a:cubicBezTo>
                  <a:cubicBezTo>
                    <a:pt x="0" y="31"/>
                    <a:pt x="31" y="0"/>
                    <a:pt x="73" y="0"/>
                  </a:cubicBezTo>
                  <a:cubicBezTo>
                    <a:pt x="2573" y="0"/>
                    <a:pt x="2573" y="0"/>
                    <a:pt x="2573" y="0"/>
                  </a:cubicBezTo>
                  <a:cubicBezTo>
                    <a:pt x="2615" y="0"/>
                    <a:pt x="2646" y="31"/>
                    <a:pt x="2646" y="73"/>
                  </a:cubicBezTo>
                  <a:cubicBezTo>
                    <a:pt x="2646" y="2531"/>
                    <a:pt x="2646" y="2531"/>
                    <a:pt x="2646" y="2531"/>
                  </a:cubicBezTo>
                  <a:cubicBezTo>
                    <a:pt x="2646" y="2562"/>
                    <a:pt x="2625" y="2583"/>
                    <a:pt x="2594" y="2594"/>
                  </a:cubicBezTo>
                  <a:cubicBezTo>
                    <a:pt x="2594" y="2594"/>
                    <a:pt x="2583" y="2594"/>
                    <a:pt x="2573" y="259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5"/>
            <p:cNvSpPr/>
            <p:nvPr/>
          </p:nvSpPr>
          <p:spPr>
            <a:xfrm>
              <a:off x="595664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35"/>
            <p:cNvSpPr/>
            <p:nvPr/>
          </p:nvSpPr>
          <p:spPr>
            <a:xfrm>
              <a:off x="615932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5"/>
            <p:cNvSpPr/>
            <p:nvPr/>
          </p:nvSpPr>
          <p:spPr>
            <a:xfrm>
              <a:off x="5878160" y="1768155"/>
              <a:ext cx="205920" cy="360000"/>
            </a:xfrm>
            <a:custGeom>
              <a:avLst/>
              <a:gdLst/>
              <a:ahLst/>
              <a:cxnLst/>
              <a:rect l="l" t="t" r="r" b="b"/>
              <a:pathLst>
                <a:path w="572" h="1000" extrusionOk="0">
                  <a:moveTo>
                    <a:pt x="0" y="0"/>
                  </a:moveTo>
                  <a:lnTo>
                    <a:pt x="0" y="0"/>
                  </a:lnTo>
                  <a:cubicBezTo>
                    <a:pt x="0" y="500"/>
                    <a:pt x="0" y="500"/>
                    <a:pt x="0" y="500"/>
                  </a:cubicBezTo>
                  <a:cubicBezTo>
                    <a:pt x="0" y="782"/>
                    <a:pt x="260" y="1000"/>
                    <a:pt x="572" y="1000"/>
                  </a:cubicBezTo>
                  <a:cubicBezTo>
                    <a:pt x="572" y="0"/>
                    <a:pt x="572" y="0"/>
                    <a:pt x="572" y="0"/>
                  </a:cubicBez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5"/>
            <p:cNvSpPr/>
            <p:nvPr/>
          </p:nvSpPr>
          <p:spPr>
            <a:xfrm>
              <a:off x="6084080" y="1768155"/>
              <a:ext cx="206280" cy="360000"/>
            </a:xfrm>
            <a:custGeom>
              <a:avLst/>
              <a:gdLst/>
              <a:ahLst/>
              <a:cxnLst/>
              <a:rect l="l" t="t" r="r" b="b"/>
              <a:pathLst>
                <a:path w="573" h="1000" extrusionOk="0">
                  <a:moveTo>
                    <a:pt x="0" y="0"/>
                  </a:moveTo>
                  <a:lnTo>
                    <a:pt x="0" y="0"/>
                  </a:lnTo>
                  <a:cubicBezTo>
                    <a:pt x="0" y="1000"/>
                    <a:pt x="0" y="1000"/>
                    <a:pt x="0" y="1000"/>
                  </a:cubicBezTo>
                  <a:cubicBezTo>
                    <a:pt x="313" y="1000"/>
                    <a:pt x="573" y="782"/>
                    <a:pt x="573" y="500"/>
                  </a:cubicBezTo>
                  <a:cubicBezTo>
                    <a:pt x="573" y="230"/>
                    <a:pt x="573" y="0"/>
                    <a:pt x="573" y="0"/>
                  </a:cubicBez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9" name="Google Shape;309;p35"/>
          <p:cNvGrpSpPr/>
          <p:nvPr/>
        </p:nvGrpSpPr>
        <p:grpSpPr>
          <a:xfrm rot="21011465">
            <a:off x="5857236" y="3967901"/>
            <a:ext cx="568999" cy="1211531"/>
            <a:chOff x="7227220" y="1786115"/>
            <a:chExt cx="490320" cy="1044005"/>
          </a:xfrm>
        </p:grpSpPr>
        <p:sp>
          <p:nvSpPr>
            <p:cNvPr id="310" name="Google Shape;310;p35"/>
            <p:cNvSpPr/>
            <p:nvPr/>
          </p:nvSpPr>
          <p:spPr>
            <a:xfrm>
              <a:off x="7227220" y="1786115"/>
              <a:ext cx="490320" cy="1041480"/>
            </a:xfrm>
            <a:custGeom>
              <a:avLst/>
              <a:gdLst/>
              <a:ahLst/>
              <a:cxnLst/>
              <a:rect l="l" t="t" r="r" b="b"/>
              <a:pathLst>
                <a:path w="1362" h="2893" extrusionOk="0">
                  <a:moveTo>
                    <a:pt x="1181" y="2093"/>
                  </a:moveTo>
                  <a:lnTo>
                    <a:pt x="1181" y="2093"/>
                  </a:lnTo>
                  <a:cubicBezTo>
                    <a:pt x="941" y="1531"/>
                    <a:pt x="941" y="1531"/>
                    <a:pt x="941" y="1531"/>
                  </a:cubicBezTo>
                  <a:cubicBezTo>
                    <a:pt x="921" y="1489"/>
                    <a:pt x="921" y="1427"/>
                    <a:pt x="910" y="1375"/>
                  </a:cubicBezTo>
                  <a:cubicBezTo>
                    <a:pt x="900" y="1333"/>
                    <a:pt x="889" y="1291"/>
                    <a:pt x="848" y="1291"/>
                  </a:cubicBezTo>
                  <a:cubicBezTo>
                    <a:pt x="848" y="1218"/>
                    <a:pt x="848" y="1218"/>
                    <a:pt x="848" y="1218"/>
                  </a:cubicBezTo>
                  <a:cubicBezTo>
                    <a:pt x="879" y="1187"/>
                    <a:pt x="889" y="1156"/>
                    <a:pt x="900" y="1125"/>
                  </a:cubicBezTo>
                  <a:cubicBezTo>
                    <a:pt x="921" y="1145"/>
                    <a:pt x="941" y="1156"/>
                    <a:pt x="952" y="1177"/>
                  </a:cubicBezTo>
                  <a:cubicBezTo>
                    <a:pt x="1004" y="906"/>
                    <a:pt x="983" y="437"/>
                    <a:pt x="796" y="62"/>
                  </a:cubicBezTo>
                  <a:cubicBezTo>
                    <a:pt x="775" y="10"/>
                    <a:pt x="775" y="10"/>
                    <a:pt x="723" y="0"/>
                  </a:cubicBezTo>
                  <a:cubicBezTo>
                    <a:pt x="723" y="239"/>
                    <a:pt x="723" y="239"/>
                    <a:pt x="723" y="239"/>
                  </a:cubicBezTo>
                  <a:cubicBezTo>
                    <a:pt x="754" y="260"/>
                    <a:pt x="775" y="312"/>
                    <a:pt x="775" y="364"/>
                  </a:cubicBezTo>
                  <a:cubicBezTo>
                    <a:pt x="775" y="416"/>
                    <a:pt x="754" y="468"/>
                    <a:pt x="723" y="489"/>
                  </a:cubicBezTo>
                  <a:cubicBezTo>
                    <a:pt x="723" y="666"/>
                    <a:pt x="723" y="666"/>
                    <a:pt x="723" y="666"/>
                  </a:cubicBezTo>
                  <a:cubicBezTo>
                    <a:pt x="681" y="666"/>
                    <a:pt x="681" y="666"/>
                    <a:pt x="681" y="666"/>
                  </a:cubicBezTo>
                  <a:cubicBezTo>
                    <a:pt x="639" y="666"/>
                    <a:pt x="639" y="666"/>
                    <a:pt x="639" y="666"/>
                  </a:cubicBezTo>
                  <a:cubicBezTo>
                    <a:pt x="639" y="489"/>
                    <a:pt x="639" y="489"/>
                    <a:pt x="639" y="489"/>
                  </a:cubicBezTo>
                  <a:cubicBezTo>
                    <a:pt x="608" y="468"/>
                    <a:pt x="587" y="416"/>
                    <a:pt x="587" y="364"/>
                  </a:cubicBezTo>
                  <a:cubicBezTo>
                    <a:pt x="587" y="312"/>
                    <a:pt x="608" y="260"/>
                    <a:pt x="639" y="239"/>
                  </a:cubicBezTo>
                  <a:cubicBezTo>
                    <a:pt x="639" y="0"/>
                    <a:pt x="639" y="0"/>
                    <a:pt x="639" y="0"/>
                  </a:cubicBezTo>
                  <a:cubicBezTo>
                    <a:pt x="587" y="10"/>
                    <a:pt x="587" y="10"/>
                    <a:pt x="566" y="62"/>
                  </a:cubicBezTo>
                  <a:cubicBezTo>
                    <a:pt x="379" y="437"/>
                    <a:pt x="358" y="906"/>
                    <a:pt x="410" y="1177"/>
                  </a:cubicBezTo>
                  <a:cubicBezTo>
                    <a:pt x="421" y="1156"/>
                    <a:pt x="441" y="1145"/>
                    <a:pt x="462" y="1125"/>
                  </a:cubicBezTo>
                  <a:cubicBezTo>
                    <a:pt x="473" y="1156"/>
                    <a:pt x="483" y="1187"/>
                    <a:pt x="514" y="1208"/>
                  </a:cubicBezTo>
                  <a:cubicBezTo>
                    <a:pt x="514" y="1291"/>
                    <a:pt x="514" y="1291"/>
                    <a:pt x="514" y="1291"/>
                  </a:cubicBezTo>
                  <a:cubicBezTo>
                    <a:pt x="473" y="1291"/>
                    <a:pt x="462" y="1333"/>
                    <a:pt x="452" y="1375"/>
                  </a:cubicBezTo>
                  <a:cubicBezTo>
                    <a:pt x="441" y="1427"/>
                    <a:pt x="441" y="1489"/>
                    <a:pt x="421" y="1531"/>
                  </a:cubicBezTo>
                  <a:cubicBezTo>
                    <a:pt x="181" y="2093"/>
                    <a:pt x="181" y="2093"/>
                    <a:pt x="181" y="2093"/>
                  </a:cubicBezTo>
                  <a:cubicBezTo>
                    <a:pt x="4" y="2656"/>
                    <a:pt x="4" y="2656"/>
                    <a:pt x="4" y="2656"/>
                  </a:cubicBezTo>
                  <a:cubicBezTo>
                    <a:pt x="-7" y="2708"/>
                    <a:pt x="4" y="2760"/>
                    <a:pt x="25" y="2791"/>
                  </a:cubicBezTo>
                  <a:cubicBezTo>
                    <a:pt x="46" y="2843"/>
                    <a:pt x="87" y="2875"/>
                    <a:pt x="139" y="2885"/>
                  </a:cubicBezTo>
                  <a:cubicBezTo>
                    <a:pt x="244" y="2916"/>
                    <a:pt x="348" y="2854"/>
                    <a:pt x="369" y="2750"/>
                  </a:cubicBezTo>
                  <a:cubicBezTo>
                    <a:pt x="369" y="2750"/>
                    <a:pt x="400" y="1864"/>
                    <a:pt x="598" y="1812"/>
                  </a:cubicBezTo>
                  <a:cubicBezTo>
                    <a:pt x="671" y="1520"/>
                    <a:pt x="671" y="1520"/>
                    <a:pt x="671" y="1520"/>
                  </a:cubicBezTo>
                  <a:cubicBezTo>
                    <a:pt x="681" y="1500"/>
                    <a:pt x="681" y="1489"/>
                    <a:pt x="681" y="1468"/>
                  </a:cubicBezTo>
                  <a:lnTo>
                    <a:pt x="681" y="1468"/>
                  </a:lnTo>
                  <a:lnTo>
                    <a:pt x="681" y="1468"/>
                  </a:lnTo>
                  <a:cubicBezTo>
                    <a:pt x="681" y="1489"/>
                    <a:pt x="681" y="1500"/>
                    <a:pt x="691" y="1520"/>
                  </a:cubicBezTo>
                  <a:cubicBezTo>
                    <a:pt x="764" y="1812"/>
                    <a:pt x="764" y="1812"/>
                    <a:pt x="764" y="1812"/>
                  </a:cubicBezTo>
                  <a:cubicBezTo>
                    <a:pt x="962" y="1864"/>
                    <a:pt x="994" y="2750"/>
                    <a:pt x="994" y="2750"/>
                  </a:cubicBezTo>
                  <a:cubicBezTo>
                    <a:pt x="1014" y="2854"/>
                    <a:pt x="1119" y="2916"/>
                    <a:pt x="1223" y="2885"/>
                  </a:cubicBezTo>
                  <a:cubicBezTo>
                    <a:pt x="1275" y="2875"/>
                    <a:pt x="1316" y="2843"/>
                    <a:pt x="1337" y="2791"/>
                  </a:cubicBezTo>
                  <a:cubicBezTo>
                    <a:pt x="1358" y="2760"/>
                    <a:pt x="1368" y="2708"/>
                    <a:pt x="1358" y="2656"/>
                  </a:cubicBezTo>
                  <a:lnTo>
                    <a:pt x="1181" y="2093"/>
                  </a:ln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 name="Google Shape;311;p35"/>
            <p:cNvSpPr/>
            <p:nvPr/>
          </p:nvSpPr>
          <p:spPr>
            <a:xfrm>
              <a:off x="741226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rgbClr val="908F8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5"/>
            <p:cNvSpPr/>
            <p:nvPr/>
          </p:nvSpPr>
          <p:spPr>
            <a:xfrm>
              <a:off x="747238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5"/>
            <p:cNvSpPr/>
            <p:nvPr/>
          </p:nvSpPr>
          <p:spPr>
            <a:xfrm>
              <a:off x="7472380" y="1786120"/>
              <a:ext cx="106560" cy="427680"/>
            </a:xfrm>
            <a:custGeom>
              <a:avLst/>
              <a:gdLst/>
              <a:ahLst/>
              <a:cxnLst/>
              <a:rect l="l" t="t" r="r" b="b"/>
              <a:pathLst>
                <a:path w="296" h="1188" extrusionOk="0">
                  <a:moveTo>
                    <a:pt x="115" y="63"/>
                  </a:moveTo>
                  <a:lnTo>
                    <a:pt x="115" y="63"/>
                  </a:lnTo>
                  <a:cubicBezTo>
                    <a:pt x="94" y="21"/>
                    <a:pt x="94" y="21"/>
                    <a:pt x="42" y="0"/>
                  </a:cubicBezTo>
                  <a:cubicBezTo>
                    <a:pt x="42" y="250"/>
                    <a:pt x="42" y="250"/>
                    <a:pt x="42" y="250"/>
                  </a:cubicBezTo>
                  <a:cubicBezTo>
                    <a:pt x="73" y="271"/>
                    <a:pt x="94" y="323"/>
                    <a:pt x="94" y="375"/>
                  </a:cubicBezTo>
                  <a:cubicBezTo>
                    <a:pt x="94" y="427"/>
                    <a:pt x="73" y="479"/>
                    <a:pt x="42" y="500"/>
                  </a:cubicBezTo>
                  <a:cubicBezTo>
                    <a:pt x="42" y="677"/>
                    <a:pt x="42" y="677"/>
                    <a:pt x="42" y="677"/>
                  </a:cubicBezTo>
                  <a:cubicBezTo>
                    <a:pt x="0" y="677"/>
                    <a:pt x="0" y="677"/>
                    <a:pt x="0" y="677"/>
                  </a:cubicBezTo>
                  <a:cubicBezTo>
                    <a:pt x="0" y="1052"/>
                    <a:pt x="0" y="1052"/>
                    <a:pt x="0" y="1052"/>
                  </a:cubicBezTo>
                  <a:lnTo>
                    <a:pt x="10" y="1052"/>
                  </a:lnTo>
                  <a:cubicBezTo>
                    <a:pt x="135" y="1052"/>
                    <a:pt x="219" y="1115"/>
                    <a:pt x="271" y="1188"/>
                  </a:cubicBezTo>
                  <a:cubicBezTo>
                    <a:pt x="323" y="906"/>
                    <a:pt x="302" y="448"/>
                    <a:pt x="115"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5"/>
            <p:cNvSpPr/>
            <p:nvPr/>
          </p:nvSpPr>
          <p:spPr>
            <a:xfrm>
              <a:off x="7365820" y="1786120"/>
              <a:ext cx="192960" cy="468720"/>
            </a:xfrm>
            <a:custGeom>
              <a:avLst/>
              <a:gdLst/>
              <a:ahLst/>
              <a:cxnLst/>
              <a:rect l="l" t="t" r="r" b="b"/>
              <a:pathLst>
                <a:path w="536" h="1302" extrusionOk="0">
                  <a:moveTo>
                    <a:pt x="296" y="823"/>
                  </a:moveTo>
                  <a:lnTo>
                    <a:pt x="296" y="823"/>
                  </a:lnTo>
                  <a:cubicBezTo>
                    <a:pt x="296" y="677"/>
                    <a:pt x="296" y="677"/>
                    <a:pt x="296" y="677"/>
                  </a:cubicBezTo>
                  <a:cubicBezTo>
                    <a:pt x="254" y="677"/>
                    <a:pt x="254" y="677"/>
                    <a:pt x="254" y="677"/>
                  </a:cubicBezTo>
                  <a:cubicBezTo>
                    <a:pt x="254" y="500"/>
                    <a:pt x="254" y="500"/>
                    <a:pt x="254" y="500"/>
                  </a:cubicBezTo>
                  <a:cubicBezTo>
                    <a:pt x="223" y="479"/>
                    <a:pt x="202" y="427"/>
                    <a:pt x="202" y="375"/>
                  </a:cubicBezTo>
                  <a:cubicBezTo>
                    <a:pt x="202" y="323"/>
                    <a:pt x="223" y="271"/>
                    <a:pt x="254" y="250"/>
                  </a:cubicBezTo>
                  <a:cubicBezTo>
                    <a:pt x="254" y="0"/>
                    <a:pt x="254" y="0"/>
                    <a:pt x="254" y="0"/>
                  </a:cubicBezTo>
                  <a:cubicBezTo>
                    <a:pt x="202" y="21"/>
                    <a:pt x="202" y="21"/>
                    <a:pt x="181" y="63"/>
                  </a:cubicBezTo>
                  <a:cubicBezTo>
                    <a:pt x="-6" y="448"/>
                    <a:pt x="-27" y="906"/>
                    <a:pt x="25" y="1188"/>
                  </a:cubicBezTo>
                  <a:cubicBezTo>
                    <a:pt x="36" y="1167"/>
                    <a:pt x="56" y="1146"/>
                    <a:pt x="77" y="1136"/>
                  </a:cubicBezTo>
                  <a:cubicBezTo>
                    <a:pt x="98" y="1229"/>
                    <a:pt x="192" y="1302"/>
                    <a:pt x="296" y="1302"/>
                  </a:cubicBezTo>
                  <a:cubicBezTo>
                    <a:pt x="421" y="1302"/>
                    <a:pt x="536" y="1188"/>
                    <a:pt x="536" y="1063"/>
                  </a:cubicBezTo>
                  <a:cubicBezTo>
                    <a:pt x="536" y="938"/>
                    <a:pt x="421" y="823"/>
                    <a:pt x="296" y="8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5"/>
            <p:cNvSpPr/>
            <p:nvPr/>
          </p:nvSpPr>
          <p:spPr>
            <a:xfrm>
              <a:off x="7423780" y="2119840"/>
              <a:ext cx="97200" cy="97560"/>
            </a:xfrm>
            <a:custGeom>
              <a:avLst/>
              <a:gdLst/>
              <a:ahLst/>
              <a:cxnLst/>
              <a:rect l="l" t="t" r="r" b="b"/>
              <a:pathLst>
                <a:path w="270" h="271" extrusionOk="0">
                  <a:moveTo>
                    <a:pt x="135" y="271"/>
                  </a:moveTo>
                  <a:lnTo>
                    <a:pt x="135" y="271"/>
                  </a:lnTo>
                  <a:cubicBezTo>
                    <a:pt x="62" y="271"/>
                    <a:pt x="0" y="209"/>
                    <a:pt x="0" y="136"/>
                  </a:cubicBezTo>
                  <a:cubicBezTo>
                    <a:pt x="0" y="63"/>
                    <a:pt x="62" y="0"/>
                    <a:pt x="135" y="0"/>
                  </a:cubicBezTo>
                  <a:cubicBezTo>
                    <a:pt x="208" y="0"/>
                    <a:pt x="270" y="63"/>
                    <a:pt x="270" y="136"/>
                  </a:cubicBezTo>
                  <a:cubicBezTo>
                    <a:pt x="270" y="209"/>
                    <a:pt x="208" y="271"/>
                    <a:pt x="135" y="271"/>
                  </a:cubicBezTo>
                  <a:moveTo>
                    <a:pt x="135" y="31"/>
                  </a:moveTo>
                  <a:lnTo>
                    <a:pt x="135" y="31"/>
                  </a:lnTo>
                  <a:cubicBezTo>
                    <a:pt x="83" y="31"/>
                    <a:pt x="31" y="84"/>
                    <a:pt x="31" y="136"/>
                  </a:cubicBezTo>
                  <a:cubicBezTo>
                    <a:pt x="31" y="188"/>
                    <a:pt x="83" y="240"/>
                    <a:pt x="135" y="240"/>
                  </a:cubicBezTo>
                  <a:cubicBezTo>
                    <a:pt x="187" y="240"/>
                    <a:pt x="239" y="188"/>
                    <a:pt x="239" y="136"/>
                  </a:cubicBezTo>
                  <a:cubicBezTo>
                    <a:pt x="239" y="84"/>
                    <a:pt x="187" y="31"/>
                    <a:pt x="135" y="3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5"/>
            <p:cNvSpPr/>
            <p:nvPr/>
          </p:nvSpPr>
          <p:spPr>
            <a:xfrm>
              <a:off x="7227220" y="2285080"/>
              <a:ext cx="183600" cy="509760"/>
            </a:xfrm>
            <a:custGeom>
              <a:avLst/>
              <a:gdLst/>
              <a:ahLst/>
              <a:cxnLst/>
              <a:rect l="l" t="t" r="r" b="b"/>
              <a:pathLst>
                <a:path w="510" h="1416" extrusionOk="0">
                  <a:moveTo>
                    <a:pt x="452" y="0"/>
                  </a:moveTo>
                  <a:lnTo>
                    <a:pt x="452" y="0"/>
                  </a:lnTo>
                  <a:cubicBezTo>
                    <a:pt x="441" y="41"/>
                    <a:pt x="441" y="104"/>
                    <a:pt x="421" y="156"/>
                  </a:cubicBezTo>
                  <a:cubicBezTo>
                    <a:pt x="181" y="718"/>
                    <a:pt x="181" y="718"/>
                    <a:pt x="181" y="718"/>
                  </a:cubicBezTo>
                  <a:cubicBezTo>
                    <a:pt x="4" y="1281"/>
                    <a:pt x="4" y="1281"/>
                    <a:pt x="4" y="1281"/>
                  </a:cubicBezTo>
                  <a:cubicBezTo>
                    <a:pt x="-7" y="1333"/>
                    <a:pt x="4" y="1375"/>
                    <a:pt x="25" y="1416"/>
                  </a:cubicBezTo>
                  <a:cubicBezTo>
                    <a:pt x="577" y="416"/>
                    <a:pt x="556" y="93"/>
                    <a:pt x="452"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 name="Google Shape;317;p35"/>
            <p:cNvSpPr/>
            <p:nvPr/>
          </p:nvSpPr>
          <p:spPr>
            <a:xfrm>
              <a:off x="7236220" y="2252680"/>
              <a:ext cx="235440" cy="577440"/>
            </a:xfrm>
            <a:custGeom>
              <a:avLst/>
              <a:gdLst/>
              <a:ahLst/>
              <a:cxnLst/>
              <a:rect l="l" t="t" r="r" b="b"/>
              <a:pathLst>
                <a:path w="654" h="1604" extrusionOk="0">
                  <a:moveTo>
                    <a:pt x="510" y="6"/>
                  </a:moveTo>
                  <a:lnTo>
                    <a:pt x="510" y="6"/>
                  </a:lnTo>
                  <a:cubicBezTo>
                    <a:pt x="458" y="-15"/>
                    <a:pt x="437" y="27"/>
                    <a:pt x="427" y="90"/>
                  </a:cubicBezTo>
                  <a:cubicBezTo>
                    <a:pt x="531" y="183"/>
                    <a:pt x="552" y="506"/>
                    <a:pt x="0" y="1506"/>
                  </a:cubicBezTo>
                  <a:cubicBezTo>
                    <a:pt x="21" y="1548"/>
                    <a:pt x="62" y="1589"/>
                    <a:pt x="114" y="1600"/>
                  </a:cubicBezTo>
                  <a:cubicBezTo>
                    <a:pt x="219" y="1621"/>
                    <a:pt x="323" y="1569"/>
                    <a:pt x="344" y="1465"/>
                  </a:cubicBezTo>
                  <a:cubicBezTo>
                    <a:pt x="344" y="1465"/>
                    <a:pt x="375" y="579"/>
                    <a:pt x="573" y="527"/>
                  </a:cubicBezTo>
                  <a:cubicBezTo>
                    <a:pt x="646" y="235"/>
                    <a:pt x="646" y="235"/>
                    <a:pt x="646" y="235"/>
                  </a:cubicBezTo>
                  <a:cubicBezTo>
                    <a:pt x="677" y="131"/>
                    <a:pt x="614" y="27"/>
                    <a:pt x="510"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5"/>
            <p:cNvSpPr/>
            <p:nvPr/>
          </p:nvSpPr>
          <p:spPr>
            <a:xfrm>
              <a:off x="7533940" y="2285080"/>
              <a:ext cx="183600" cy="509760"/>
            </a:xfrm>
            <a:custGeom>
              <a:avLst/>
              <a:gdLst/>
              <a:ahLst/>
              <a:cxnLst/>
              <a:rect l="l" t="t" r="r" b="b"/>
              <a:pathLst>
                <a:path w="510" h="1416" extrusionOk="0">
                  <a:moveTo>
                    <a:pt x="58" y="0"/>
                  </a:moveTo>
                  <a:lnTo>
                    <a:pt x="58" y="0"/>
                  </a:lnTo>
                  <a:cubicBezTo>
                    <a:pt x="69" y="41"/>
                    <a:pt x="69" y="104"/>
                    <a:pt x="89" y="156"/>
                  </a:cubicBezTo>
                  <a:cubicBezTo>
                    <a:pt x="329" y="718"/>
                    <a:pt x="329" y="718"/>
                    <a:pt x="329" y="718"/>
                  </a:cubicBezTo>
                  <a:cubicBezTo>
                    <a:pt x="506" y="1281"/>
                    <a:pt x="506" y="1281"/>
                    <a:pt x="506" y="1281"/>
                  </a:cubicBezTo>
                  <a:cubicBezTo>
                    <a:pt x="516" y="1333"/>
                    <a:pt x="506" y="1375"/>
                    <a:pt x="485" y="1416"/>
                  </a:cubicBezTo>
                  <a:cubicBezTo>
                    <a:pt x="-67" y="416"/>
                    <a:pt x="-46" y="93"/>
                    <a:pt x="58"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 name="Google Shape;319;p35"/>
            <p:cNvSpPr/>
            <p:nvPr/>
          </p:nvSpPr>
          <p:spPr>
            <a:xfrm>
              <a:off x="7473100" y="2252680"/>
              <a:ext cx="235440" cy="577440"/>
            </a:xfrm>
            <a:custGeom>
              <a:avLst/>
              <a:gdLst/>
              <a:ahLst/>
              <a:cxnLst/>
              <a:rect l="l" t="t" r="r" b="b"/>
              <a:pathLst>
                <a:path w="654" h="1604" extrusionOk="0">
                  <a:moveTo>
                    <a:pt x="144" y="6"/>
                  </a:moveTo>
                  <a:lnTo>
                    <a:pt x="144" y="6"/>
                  </a:lnTo>
                  <a:cubicBezTo>
                    <a:pt x="196" y="-15"/>
                    <a:pt x="217" y="27"/>
                    <a:pt x="227" y="90"/>
                  </a:cubicBezTo>
                  <a:cubicBezTo>
                    <a:pt x="123" y="183"/>
                    <a:pt x="102" y="506"/>
                    <a:pt x="654" y="1506"/>
                  </a:cubicBezTo>
                  <a:cubicBezTo>
                    <a:pt x="633" y="1548"/>
                    <a:pt x="592" y="1589"/>
                    <a:pt x="540" y="1600"/>
                  </a:cubicBezTo>
                  <a:cubicBezTo>
                    <a:pt x="436" y="1621"/>
                    <a:pt x="331" y="1569"/>
                    <a:pt x="311" y="1465"/>
                  </a:cubicBezTo>
                  <a:cubicBezTo>
                    <a:pt x="311" y="1465"/>
                    <a:pt x="279" y="579"/>
                    <a:pt x="81" y="527"/>
                  </a:cubicBezTo>
                  <a:cubicBezTo>
                    <a:pt x="8" y="235"/>
                    <a:pt x="8" y="235"/>
                    <a:pt x="8" y="235"/>
                  </a:cubicBezTo>
                  <a:cubicBezTo>
                    <a:pt x="-23" y="131"/>
                    <a:pt x="40" y="27"/>
                    <a:pt x="144"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20" name="Google Shape;320;p35"/>
          <p:cNvCxnSpPr>
            <a:stCxn id="297" idx="2"/>
          </p:cNvCxnSpPr>
          <p:nvPr/>
        </p:nvCxnSpPr>
        <p:spPr>
          <a:xfrm rot="10800000">
            <a:off x="-1217065" y="968628"/>
            <a:ext cx="7213800" cy="686400"/>
          </a:xfrm>
          <a:prstGeom prst="bentConnector3">
            <a:avLst>
              <a:gd name="adj1" fmla="val 50000"/>
            </a:avLst>
          </a:prstGeom>
          <a:noFill/>
          <a:ln w="19050" cap="flat" cmpd="sng">
            <a:solidFill>
              <a:schemeClr val="lt2"/>
            </a:solidFill>
            <a:prstDash val="dot"/>
            <a:round/>
            <a:headEnd type="none" w="med" len="med"/>
            <a:tailEnd type="none" w="med" len="med"/>
          </a:ln>
        </p:spPr>
      </p:cxnSp>
      <p:cxnSp>
        <p:nvCxnSpPr>
          <p:cNvPr id="321" name="Google Shape;321;p35"/>
          <p:cNvCxnSpPr>
            <a:stCxn id="297" idx="4"/>
          </p:cNvCxnSpPr>
          <p:nvPr/>
        </p:nvCxnSpPr>
        <p:spPr>
          <a:xfrm rot="16200000" flipH="1">
            <a:off x="5707835" y="4327578"/>
            <a:ext cx="2962200" cy="600"/>
          </a:xfrm>
          <a:prstGeom prst="bentConnector3">
            <a:avLst>
              <a:gd name="adj1" fmla="val 50000"/>
            </a:avLst>
          </a:prstGeom>
          <a:noFill/>
          <a:ln w="19050" cap="flat" cmpd="sng">
            <a:solidFill>
              <a:schemeClr val="lt2"/>
            </a:solidFill>
            <a:prstDash val="dot"/>
            <a:round/>
            <a:headEnd type="none" w="med" len="med"/>
            <a:tailEnd type="none" w="med" len="med"/>
          </a:ln>
        </p:spPr>
      </p:cxnSp>
      <p:sp>
        <p:nvSpPr>
          <p:cNvPr id="8" name="Google Shape;326;p36">
            <a:extLst>
              <a:ext uri="{FF2B5EF4-FFF2-40B4-BE49-F238E27FC236}">
                <a16:creationId xmlns:a16="http://schemas.microsoft.com/office/drawing/2014/main" id="{2BC2D73B-B921-2AA0-BE99-02C8D0297F6D}"/>
              </a:ext>
            </a:extLst>
          </p:cNvPr>
          <p:cNvSpPr txBox="1">
            <a:spLocks/>
          </p:cNvSpPr>
          <p:nvPr/>
        </p:nvSpPr>
        <p:spPr>
          <a:xfrm>
            <a:off x="621926" y="-778621"/>
            <a:ext cx="3300089" cy="74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Anton"/>
              <a:buNone/>
              <a:defRPr sz="3500" b="0" i="0" u="none" strike="noStrike" cap="none">
                <a:solidFill>
                  <a:schemeClr val="lt2"/>
                </a:solidFill>
                <a:latin typeface="Anton"/>
                <a:ea typeface="Anton"/>
                <a:cs typeface="Anton"/>
                <a:sym typeface="Anton"/>
              </a:defRPr>
            </a:lvl1pPr>
            <a:lvl2pPr marR="0" lvl="1"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9pPr>
          </a:lstStyle>
          <a:p>
            <a:r>
              <a:rPr lang="vi-VN"/>
              <a:t>Thư viện Numpy</a:t>
            </a:r>
            <a:endParaRPr lang="vi-VN" dirty="0" err="1"/>
          </a:p>
        </p:txBody>
      </p:sp>
      <p:pic>
        <p:nvPicPr>
          <p:cNvPr id="9" name="Hình ảnh 8" descr="Xử Đẹp Ma Trận Cơ Bản Với Thư Viện NumPy">
            <a:extLst>
              <a:ext uri="{FF2B5EF4-FFF2-40B4-BE49-F238E27FC236}">
                <a16:creationId xmlns:a16="http://schemas.microsoft.com/office/drawing/2014/main" id="{B36E617C-A695-47C0-A625-3B86F598852C}"/>
              </a:ext>
            </a:extLst>
          </p:cNvPr>
          <p:cNvPicPr>
            <a:picLocks noChangeAspect="1"/>
          </p:cNvPicPr>
          <p:nvPr/>
        </p:nvPicPr>
        <p:blipFill>
          <a:blip r:embed="rId3"/>
          <a:stretch>
            <a:fillRect/>
          </a:stretch>
        </p:blipFill>
        <p:spPr>
          <a:xfrm>
            <a:off x="5221987" y="-1974949"/>
            <a:ext cx="3533213" cy="1796782"/>
          </a:xfrm>
          <a:prstGeom prst="rect">
            <a:avLst/>
          </a:prstGeom>
        </p:spPr>
      </p:pic>
      <p:sp>
        <p:nvSpPr>
          <p:cNvPr id="10" name="Hình chữ nhật: Góc Tròn 2">
            <a:extLst>
              <a:ext uri="{FF2B5EF4-FFF2-40B4-BE49-F238E27FC236}">
                <a16:creationId xmlns:a16="http://schemas.microsoft.com/office/drawing/2014/main" id="{754495F0-12CD-DF11-4783-4C4E907F0043}"/>
              </a:ext>
            </a:extLst>
          </p:cNvPr>
          <p:cNvSpPr/>
          <p:nvPr/>
        </p:nvSpPr>
        <p:spPr>
          <a:xfrm>
            <a:off x="331974" y="5352754"/>
            <a:ext cx="4076139" cy="2269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chemeClr val="tx1"/>
                </a:solidFill>
                <a:latin typeface="Fira Sans"/>
              </a:rPr>
              <a:t>"</a:t>
            </a:r>
            <a:r>
              <a:rPr lang="vi-VN" sz="1600" dirty="0" err="1">
                <a:solidFill>
                  <a:schemeClr val="tx1"/>
                </a:solidFill>
                <a:latin typeface="Fira Sans"/>
              </a:rPr>
              <a:t>Numerical</a:t>
            </a:r>
            <a:r>
              <a:rPr lang="vi-VN" sz="1600" dirty="0">
                <a:solidFill>
                  <a:schemeClr val="tx1"/>
                </a:solidFill>
                <a:latin typeface="Fira Sans"/>
              </a:rPr>
              <a:t> </a:t>
            </a:r>
            <a:r>
              <a:rPr lang="vi-VN" sz="1600" dirty="0" err="1">
                <a:solidFill>
                  <a:schemeClr val="tx1"/>
                </a:solidFill>
                <a:latin typeface="Fira Sans"/>
              </a:rPr>
              <a:t>Python</a:t>
            </a:r>
            <a:r>
              <a:rPr lang="vi-VN" sz="1600" dirty="0">
                <a:solidFill>
                  <a:schemeClr val="tx1"/>
                </a:solidFill>
                <a:latin typeface="Fira Sans"/>
              </a:rPr>
              <a:t>" - Thư viện quan trọng cho phép thực hiện các phép toán đại số tuyến tính và làm việc với mảng đa chiều</a:t>
            </a:r>
          </a:p>
        </p:txBody>
      </p:sp>
      <p:sp>
        <p:nvSpPr>
          <p:cNvPr id="11" name="Hình chữ nhật: Góc Tròn 1">
            <a:extLst>
              <a:ext uri="{FF2B5EF4-FFF2-40B4-BE49-F238E27FC236}">
                <a16:creationId xmlns:a16="http://schemas.microsoft.com/office/drawing/2014/main" id="{78086C9C-4874-6BF3-583C-D2D4EB9F7CE0}"/>
              </a:ext>
            </a:extLst>
          </p:cNvPr>
          <p:cNvSpPr/>
          <p:nvPr/>
        </p:nvSpPr>
        <p:spPr>
          <a:xfrm>
            <a:off x="-2072625" y="1372801"/>
            <a:ext cx="1764926" cy="554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dirty="0">
                <a:solidFill>
                  <a:schemeClr val="tx1"/>
                </a:solidFill>
                <a:latin typeface="Fira Sans"/>
                <a:cs typeface="Arial"/>
              </a:rPr>
              <a:t>Giới thiệu</a:t>
            </a:r>
          </a:p>
        </p:txBody>
      </p:sp>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title"/>
          </p:nvPr>
        </p:nvSpPr>
        <p:spPr>
          <a:xfrm>
            <a:off x="720000" y="445025"/>
            <a:ext cx="3300089" cy="740788"/>
          </a:xfrm>
          <a:prstGeom prst="rect">
            <a:avLst/>
          </a:prstGeom>
        </p:spPr>
        <p:txBody>
          <a:bodyPr spcFirstLastPara="1" wrap="square" lIns="91425" tIns="91425" rIns="91425" bIns="91425" anchor="t" anchorCtr="0">
            <a:noAutofit/>
          </a:bodyPr>
          <a:lstStyle/>
          <a:p>
            <a:r>
              <a:rPr lang="en" dirty="0"/>
              <a:t>Thư </a:t>
            </a:r>
            <a:r>
              <a:rPr lang="en" dirty="0" err="1"/>
              <a:t>viện</a:t>
            </a:r>
            <a:r>
              <a:rPr lang="en" dirty="0"/>
              <a:t> </a:t>
            </a:r>
            <a:r>
              <a:rPr lang="en" dirty="0" err="1"/>
              <a:t>Numpy</a:t>
            </a:r>
            <a:endParaRPr dirty="0" err="1"/>
          </a:p>
        </p:txBody>
      </p:sp>
      <p:sp>
        <p:nvSpPr>
          <p:cNvPr id="2" name="Hình chữ nhật: Góc Tròn 1">
            <a:extLst>
              <a:ext uri="{FF2B5EF4-FFF2-40B4-BE49-F238E27FC236}">
                <a16:creationId xmlns:a16="http://schemas.microsoft.com/office/drawing/2014/main" id="{2E80E209-85DE-6BBA-6428-0A0CC556B6E5}"/>
              </a:ext>
            </a:extLst>
          </p:cNvPr>
          <p:cNvSpPr/>
          <p:nvPr/>
        </p:nvSpPr>
        <p:spPr>
          <a:xfrm>
            <a:off x="823632" y="1361514"/>
            <a:ext cx="1764926" cy="554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dirty="0">
                <a:solidFill>
                  <a:schemeClr val="tx1"/>
                </a:solidFill>
                <a:latin typeface="Fira Sans"/>
                <a:cs typeface="Arial"/>
              </a:rPr>
              <a:t>Giới thiệu</a:t>
            </a:r>
          </a:p>
        </p:txBody>
      </p:sp>
      <p:sp>
        <p:nvSpPr>
          <p:cNvPr id="3" name="Hình chữ nhật: Góc Tròn 2">
            <a:extLst>
              <a:ext uri="{FF2B5EF4-FFF2-40B4-BE49-F238E27FC236}">
                <a16:creationId xmlns:a16="http://schemas.microsoft.com/office/drawing/2014/main" id="{DFAA55EC-4277-9083-5A0A-9EDDFBB17073}"/>
              </a:ext>
            </a:extLst>
          </p:cNvPr>
          <p:cNvSpPr/>
          <p:nvPr/>
        </p:nvSpPr>
        <p:spPr>
          <a:xfrm>
            <a:off x="621926" y="2151529"/>
            <a:ext cx="4076139" cy="2269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chemeClr val="tx1"/>
                </a:solidFill>
                <a:latin typeface="Fira Sans"/>
              </a:rPr>
              <a:t>"</a:t>
            </a:r>
            <a:r>
              <a:rPr lang="vi-VN" sz="1600" dirty="0" err="1">
                <a:solidFill>
                  <a:schemeClr val="tx1"/>
                </a:solidFill>
                <a:latin typeface="Fira Sans"/>
              </a:rPr>
              <a:t>Numerical</a:t>
            </a:r>
            <a:r>
              <a:rPr lang="vi-VN" sz="1600" dirty="0">
                <a:solidFill>
                  <a:schemeClr val="tx1"/>
                </a:solidFill>
                <a:latin typeface="Fira Sans"/>
              </a:rPr>
              <a:t> </a:t>
            </a:r>
            <a:r>
              <a:rPr lang="vi-VN" sz="1600" dirty="0" err="1">
                <a:solidFill>
                  <a:schemeClr val="tx1"/>
                </a:solidFill>
                <a:latin typeface="Fira Sans"/>
              </a:rPr>
              <a:t>Python</a:t>
            </a:r>
            <a:r>
              <a:rPr lang="vi-VN" sz="1600" dirty="0">
                <a:solidFill>
                  <a:schemeClr val="tx1"/>
                </a:solidFill>
                <a:latin typeface="Fira Sans"/>
              </a:rPr>
              <a:t>" - Thư viện quan trọng cho phép thực hiện các phép toán đại số tuyến tính và làm việc với mảng đa chiều</a:t>
            </a:r>
          </a:p>
        </p:txBody>
      </p:sp>
      <p:pic>
        <p:nvPicPr>
          <p:cNvPr id="9" name="Hình ảnh 8" descr="Xử Đẹp Ma Trận Cơ Bản Với Thư Viện NumPy">
            <a:extLst>
              <a:ext uri="{FF2B5EF4-FFF2-40B4-BE49-F238E27FC236}">
                <a16:creationId xmlns:a16="http://schemas.microsoft.com/office/drawing/2014/main" id="{E8C73350-40BE-60AB-530B-D02A6EBF76A5}"/>
              </a:ext>
            </a:extLst>
          </p:cNvPr>
          <p:cNvPicPr>
            <a:picLocks noChangeAspect="1"/>
          </p:cNvPicPr>
          <p:nvPr/>
        </p:nvPicPr>
        <p:blipFill>
          <a:blip r:embed="rId3"/>
          <a:stretch>
            <a:fillRect/>
          </a:stretch>
        </p:blipFill>
        <p:spPr>
          <a:xfrm>
            <a:off x="5066180" y="2387734"/>
            <a:ext cx="3533213" cy="1796782"/>
          </a:xfrm>
          <a:prstGeom prst="rect">
            <a:avLst/>
          </a:prstGeom>
        </p:spPr>
      </p:pic>
      <p:sp>
        <p:nvSpPr>
          <p:cNvPr id="4" name="Google Shape;326;p36">
            <a:extLst>
              <a:ext uri="{FF2B5EF4-FFF2-40B4-BE49-F238E27FC236}">
                <a16:creationId xmlns:a16="http://schemas.microsoft.com/office/drawing/2014/main" id="{40408142-BA8C-8B57-16C6-B5435A17F5FA}"/>
              </a:ext>
            </a:extLst>
          </p:cNvPr>
          <p:cNvSpPr txBox="1">
            <a:spLocks/>
          </p:cNvSpPr>
          <p:nvPr/>
        </p:nvSpPr>
        <p:spPr>
          <a:xfrm>
            <a:off x="626275" y="-783819"/>
            <a:ext cx="3300089" cy="74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Anton"/>
              <a:buNone/>
              <a:defRPr sz="3500" b="0" i="0" u="none" strike="noStrike" cap="none">
                <a:solidFill>
                  <a:schemeClr val="lt2"/>
                </a:solidFill>
                <a:latin typeface="Anton"/>
                <a:ea typeface="Anton"/>
                <a:cs typeface="Anton"/>
                <a:sym typeface="Anton"/>
              </a:defRPr>
            </a:lvl1pPr>
            <a:lvl2pPr marR="0" lvl="1"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9pPr>
          </a:lstStyle>
          <a:p>
            <a:r>
              <a:rPr lang="vi-VN"/>
              <a:t>Thư viện Tkinter</a:t>
            </a:r>
            <a:endParaRPr lang="vi-VN" dirty="0" err="1"/>
          </a:p>
        </p:txBody>
      </p:sp>
      <p:sp>
        <p:nvSpPr>
          <p:cNvPr id="5" name="Hình chữ nhật: Góc Tròn 2">
            <a:extLst>
              <a:ext uri="{FF2B5EF4-FFF2-40B4-BE49-F238E27FC236}">
                <a16:creationId xmlns:a16="http://schemas.microsoft.com/office/drawing/2014/main" id="{1723865C-73A6-F6EB-B829-2514740F54D9}"/>
              </a:ext>
            </a:extLst>
          </p:cNvPr>
          <p:cNvSpPr/>
          <p:nvPr/>
        </p:nvSpPr>
        <p:spPr>
          <a:xfrm>
            <a:off x="-4270114" y="2387734"/>
            <a:ext cx="4076139" cy="2269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err="1">
                <a:solidFill>
                  <a:srgbClr val="000000"/>
                </a:solidFill>
                <a:latin typeface="Fira Sans"/>
                <a:ea typeface="+mn-lt"/>
                <a:cs typeface="Arial"/>
              </a:rPr>
              <a:t>Tkinter</a:t>
            </a:r>
            <a:r>
              <a:rPr lang="vi-VN" sz="1600" dirty="0">
                <a:solidFill>
                  <a:srgbClr val="000000"/>
                </a:solidFill>
                <a:latin typeface="Fira Sans"/>
                <a:ea typeface="+mn-lt"/>
                <a:cs typeface="Arial"/>
              </a:rPr>
              <a:t> là một thư viện đồ họa tiêu chuẩn của </a:t>
            </a:r>
            <a:r>
              <a:rPr lang="vi-VN" sz="1600" err="1">
                <a:solidFill>
                  <a:srgbClr val="000000"/>
                </a:solidFill>
                <a:latin typeface="Fira Sans"/>
                <a:ea typeface="+mn-lt"/>
                <a:cs typeface="Arial"/>
              </a:rPr>
              <a:t>Python</a:t>
            </a:r>
            <a:r>
              <a:rPr lang="vi-VN" sz="1600" dirty="0">
                <a:solidFill>
                  <a:srgbClr val="000000"/>
                </a:solidFill>
                <a:latin typeface="Fira Sans"/>
                <a:ea typeface="+mn-lt"/>
                <a:cs typeface="Arial"/>
              </a:rPr>
              <a:t>, được sử dụng để phát triển giao diện người dùng đồ họa (GUI)</a:t>
            </a:r>
            <a:endParaRPr lang="vi-VN" dirty="0">
              <a:latin typeface="Fira Sans"/>
              <a:cs typeface="Arial"/>
            </a:endParaRPr>
          </a:p>
        </p:txBody>
      </p:sp>
      <p:pic>
        <p:nvPicPr>
          <p:cNvPr id="6" name="Hình ảnh 3" descr="Hướng dẫn lập trình giao diện GUI bằng Tkinter trong ngôn ngữ Python -  VniTeach - Giáo viên 4.0">
            <a:extLst>
              <a:ext uri="{FF2B5EF4-FFF2-40B4-BE49-F238E27FC236}">
                <a16:creationId xmlns:a16="http://schemas.microsoft.com/office/drawing/2014/main" id="{3B8A870B-97C1-4295-F2C5-B072EFAEA634}"/>
              </a:ext>
            </a:extLst>
          </p:cNvPr>
          <p:cNvPicPr>
            <a:picLocks noChangeAspect="1"/>
          </p:cNvPicPr>
          <p:nvPr/>
        </p:nvPicPr>
        <p:blipFill>
          <a:blip r:embed="rId4"/>
          <a:stretch>
            <a:fillRect/>
          </a:stretch>
        </p:blipFill>
        <p:spPr>
          <a:xfrm>
            <a:off x="9620473" y="2387734"/>
            <a:ext cx="3667685" cy="1793291"/>
          </a:xfrm>
          <a:prstGeom prst="rect">
            <a:avLst/>
          </a:prstGeom>
        </p:spPr>
      </p:pic>
      <p:sp>
        <p:nvSpPr>
          <p:cNvPr id="7" name="Google Shape;300;p35">
            <a:extLst>
              <a:ext uri="{FF2B5EF4-FFF2-40B4-BE49-F238E27FC236}">
                <a16:creationId xmlns:a16="http://schemas.microsoft.com/office/drawing/2014/main" id="{1894A7DF-4378-B31D-5494-909165F005CC}"/>
              </a:ext>
            </a:extLst>
          </p:cNvPr>
          <p:cNvSpPr txBox="1">
            <a:spLocks/>
          </p:cNvSpPr>
          <p:nvPr/>
        </p:nvSpPr>
        <p:spPr>
          <a:xfrm>
            <a:off x="-1429631" y="1638859"/>
            <a:ext cx="1245000" cy="92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hlink"/>
              </a:buClr>
              <a:buSzPts val="1400"/>
              <a:buFont typeface="Anaheim"/>
              <a:buChar char="●"/>
              <a:defRPr sz="1400" b="0" i="0" u="none" strike="noStrike" cap="none">
                <a:solidFill>
                  <a:schemeClr val="dk1"/>
                </a:solidFill>
                <a:latin typeface="Fira Sans"/>
                <a:ea typeface="Fira Sans"/>
                <a:cs typeface="Fira Sans"/>
                <a:sym typeface="Fira Sans"/>
              </a:defRPr>
            </a:lvl1pPr>
            <a:lvl2pPr marL="914400" marR="0" lvl="1" indent="-317500" algn="ctr" rtl="0">
              <a:lnSpc>
                <a:spcPct val="100000"/>
              </a:lnSpc>
              <a:spcBef>
                <a:spcPts val="0"/>
              </a:spcBef>
              <a:spcAft>
                <a:spcPts val="0"/>
              </a:spcAft>
              <a:buClr>
                <a:schemeClr val="hlink"/>
              </a:buClr>
              <a:buSzPts val="1400"/>
              <a:buFont typeface="Anaheim"/>
              <a:buChar char="○"/>
              <a:defRPr sz="1400" b="0" i="0" u="none" strike="noStrike" cap="none">
                <a:solidFill>
                  <a:schemeClr val="dk1"/>
                </a:solidFill>
                <a:latin typeface="Fira Sans"/>
                <a:ea typeface="Fira Sans"/>
                <a:cs typeface="Fira Sans"/>
                <a:sym typeface="Fira Sans"/>
              </a:defRPr>
            </a:lvl2pPr>
            <a:lvl3pPr marL="1371600" marR="0" lvl="2" indent="-317500" algn="ctr" rtl="0">
              <a:lnSpc>
                <a:spcPct val="100000"/>
              </a:lnSpc>
              <a:spcBef>
                <a:spcPts val="0"/>
              </a:spcBef>
              <a:spcAft>
                <a:spcPts val="0"/>
              </a:spcAft>
              <a:buClr>
                <a:schemeClr val="hlink"/>
              </a:buClr>
              <a:buSzPts val="1400"/>
              <a:buFont typeface="Anaheim"/>
              <a:buChar char="■"/>
              <a:defRPr sz="1400" b="0" i="0" u="none" strike="noStrike" cap="none">
                <a:solidFill>
                  <a:schemeClr val="dk1"/>
                </a:solidFill>
                <a:latin typeface="Fira Sans"/>
                <a:ea typeface="Fira Sans"/>
                <a:cs typeface="Fira Sans"/>
                <a:sym typeface="Fira Sans"/>
              </a:defRPr>
            </a:lvl3pPr>
            <a:lvl4pPr marL="1828800" marR="0" lvl="3" indent="-317500" algn="ctr" rtl="0">
              <a:lnSpc>
                <a:spcPct val="100000"/>
              </a:lnSpc>
              <a:spcBef>
                <a:spcPts val="0"/>
              </a:spcBef>
              <a:spcAft>
                <a:spcPts val="0"/>
              </a:spcAft>
              <a:buClr>
                <a:schemeClr val="hlink"/>
              </a:buClr>
              <a:buSzPts val="1400"/>
              <a:buFont typeface="Anaheim"/>
              <a:buChar char="●"/>
              <a:defRPr sz="1400" b="0" i="0" u="none" strike="noStrike" cap="none">
                <a:solidFill>
                  <a:schemeClr val="dk1"/>
                </a:solidFill>
                <a:latin typeface="Fira Sans"/>
                <a:ea typeface="Fira Sans"/>
                <a:cs typeface="Fira Sans"/>
                <a:sym typeface="Fira Sans"/>
              </a:defRPr>
            </a:lvl4pPr>
            <a:lvl5pPr marL="2286000" marR="0" lvl="4" indent="-317500" algn="ctr" rtl="0">
              <a:lnSpc>
                <a:spcPct val="100000"/>
              </a:lnSpc>
              <a:spcBef>
                <a:spcPts val="0"/>
              </a:spcBef>
              <a:spcAft>
                <a:spcPts val="0"/>
              </a:spcAft>
              <a:buClr>
                <a:schemeClr val="hlink"/>
              </a:buClr>
              <a:buSzPts val="1400"/>
              <a:buFont typeface="Anaheim"/>
              <a:buChar char="○"/>
              <a:defRPr sz="1400" b="0" i="0" u="none" strike="noStrike" cap="none">
                <a:solidFill>
                  <a:schemeClr val="dk1"/>
                </a:solidFill>
                <a:latin typeface="Fira Sans"/>
                <a:ea typeface="Fira Sans"/>
                <a:cs typeface="Fira Sans"/>
                <a:sym typeface="Fira Sans"/>
              </a:defRPr>
            </a:lvl5pPr>
            <a:lvl6pPr marL="2743200" marR="0" lvl="5" indent="-317500" algn="ctr" rtl="0">
              <a:lnSpc>
                <a:spcPct val="100000"/>
              </a:lnSpc>
              <a:spcBef>
                <a:spcPts val="0"/>
              </a:spcBef>
              <a:spcAft>
                <a:spcPts val="0"/>
              </a:spcAft>
              <a:buClr>
                <a:schemeClr val="hlink"/>
              </a:buClr>
              <a:buSzPts val="1400"/>
              <a:buFont typeface="Anaheim"/>
              <a:buChar char="■"/>
              <a:defRPr sz="1400" b="0" i="0" u="none" strike="noStrike" cap="none">
                <a:solidFill>
                  <a:schemeClr val="dk1"/>
                </a:solidFill>
                <a:latin typeface="Fira Sans"/>
                <a:ea typeface="Fira Sans"/>
                <a:cs typeface="Fira Sans"/>
                <a:sym typeface="Fira Sans"/>
              </a:defRPr>
            </a:lvl6pPr>
            <a:lvl7pPr marL="3200400" marR="0" lvl="6" indent="-317500" algn="ctr" rtl="0">
              <a:lnSpc>
                <a:spcPct val="100000"/>
              </a:lnSpc>
              <a:spcBef>
                <a:spcPts val="0"/>
              </a:spcBef>
              <a:spcAft>
                <a:spcPts val="0"/>
              </a:spcAft>
              <a:buClr>
                <a:schemeClr val="hlink"/>
              </a:buClr>
              <a:buSzPts val="1400"/>
              <a:buFont typeface="Anaheim"/>
              <a:buChar char="●"/>
              <a:defRPr sz="1400" b="0" i="0" u="none" strike="noStrike" cap="none">
                <a:solidFill>
                  <a:schemeClr val="dk1"/>
                </a:solidFill>
                <a:latin typeface="Fira Sans"/>
                <a:ea typeface="Fira Sans"/>
                <a:cs typeface="Fira Sans"/>
                <a:sym typeface="Fira Sans"/>
              </a:defRPr>
            </a:lvl7pPr>
            <a:lvl8pPr marL="3657600" marR="0" lvl="7" indent="-317500" algn="ctr" rtl="0">
              <a:lnSpc>
                <a:spcPct val="100000"/>
              </a:lnSpc>
              <a:spcBef>
                <a:spcPts val="0"/>
              </a:spcBef>
              <a:spcAft>
                <a:spcPts val="0"/>
              </a:spcAft>
              <a:buClr>
                <a:schemeClr val="hlink"/>
              </a:buClr>
              <a:buSzPts val="1400"/>
              <a:buFont typeface="Anaheim"/>
              <a:buChar char="○"/>
              <a:defRPr sz="1400" b="0" i="0" u="none" strike="noStrike" cap="none">
                <a:solidFill>
                  <a:schemeClr val="dk1"/>
                </a:solidFill>
                <a:latin typeface="Fira Sans"/>
                <a:ea typeface="Fira Sans"/>
                <a:cs typeface="Fira Sans"/>
                <a:sym typeface="Fira Sans"/>
              </a:defRPr>
            </a:lvl8pPr>
            <a:lvl9pPr marL="4114800" marR="0" lvl="8" indent="-317500" algn="ctr" rtl="0">
              <a:lnSpc>
                <a:spcPct val="100000"/>
              </a:lnSpc>
              <a:spcBef>
                <a:spcPts val="0"/>
              </a:spcBef>
              <a:spcAft>
                <a:spcPts val="0"/>
              </a:spcAft>
              <a:buClr>
                <a:schemeClr val="hlink"/>
              </a:buClr>
              <a:buSzPts val="1400"/>
              <a:buFont typeface="Anaheim"/>
              <a:buChar char="■"/>
              <a:defRPr sz="1400" b="0" i="0" u="none" strike="noStrike" cap="none">
                <a:solidFill>
                  <a:schemeClr val="dk1"/>
                </a:solidFill>
                <a:latin typeface="Fira Sans"/>
                <a:ea typeface="Fira Sans"/>
                <a:cs typeface="Fira Sans"/>
                <a:sym typeface="Fira Sans"/>
              </a:defRPr>
            </a:lvl9pPr>
          </a:lstStyle>
          <a:p>
            <a:pPr marL="0" indent="0">
              <a:buFont typeface="Anaheim"/>
              <a:buNone/>
            </a:pPr>
            <a:r>
              <a:rPr lang="en"/>
              <a:t>01</a:t>
            </a:r>
            <a:endParaRPr lang="en" dirty="0"/>
          </a:p>
        </p:txBody>
      </p:sp>
      <p:sp>
        <p:nvSpPr>
          <p:cNvPr id="8" name="Google Shape;299;p35">
            <a:extLst>
              <a:ext uri="{FF2B5EF4-FFF2-40B4-BE49-F238E27FC236}">
                <a16:creationId xmlns:a16="http://schemas.microsoft.com/office/drawing/2014/main" id="{5631F637-F77E-D493-F126-4FB488288226}"/>
              </a:ext>
            </a:extLst>
          </p:cNvPr>
          <p:cNvSpPr txBox="1">
            <a:spLocks/>
          </p:cNvSpPr>
          <p:nvPr/>
        </p:nvSpPr>
        <p:spPr>
          <a:xfrm>
            <a:off x="-3763561" y="1422716"/>
            <a:ext cx="5067600" cy="10239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Anton"/>
              <a:buNone/>
              <a:defRPr sz="3500" b="0" i="0" u="none" strike="noStrike" cap="none">
                <a:solidFill>
                  <a:schemeClr val="lt2"/>
                </a:solidFill>
                <a:latin typeface="Anton"/>
                <a:ea typeface="Anton"/>
                <a:cs typeface="Anton"/>
                <a:sym typeface="Anton"/>
              </a:defRPr>
            </a:lvl1pPr>
            <a:lvl2pPr marR="0" lvl="1"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9pPr>
          </a:lstStyle>
          <a:p>
            <a:r>
              <a:rPr lang="en"/>
              <a:t>Cơ sở lý thuyết</a:t>
            </a:r>
            <a:endParaRPr lang="en" dirty="0" err="1"/>
          </a:p>
        </p:txBody>
      </p:sp>
      <p:grpSp>
        <p:nvGrpSpPr>
          <p:cNvPr id="10" name="Google Shape;302;p35">
            <a:extLst>
              <a:ext uri="{FF2B5EF4-FFF2-40B4-BE49-F238E27FC236}">
                <a16:creationId xmlns:a16="http://schemas.microsoft.com/office/drawing/2014/main" id="{929AC2AC-2AFD-B7D2-FEC7-5BBC2F88C1F2}"/>
              </a:ext>
            </a:extLst>
          </p:cNvPr>
          <p:cNvGrpSpPr/>
          <p:nvPr/>
        </p:nvGrpSpPr>
        <p:grpSpPr>
          <a:xfrm rot="1189666">
            <a:off x="9765914" y="516436"/>
            <a:ext cx="1059574" cy="1042755"/>
            <a:chOff x="5604200" y="1429035"/>
            <a:chExt cx="952560" cy="937440"/>
          </a:xfrm>
        </p:grpSpPr>
        <p:sp>
          <p:nvSpPr>
            <p:cNvPr id="11" name="Google Shape;303;p35">
              <a:extLst>
                <a:ext uri="{FF2B5EF4-FFF2-40B4-BE49-F238E27FC236}">
                  <a16:creationId xmlns:a16="http://schemas.microsoft.com/office/drawing/2014/main" id="{5D7F8260-04DA-C764-CDC8-87478F1890EA}"/>
                </a:ext>
              </a:extLst>
            </p:cNvPr>
            <p:cNvSpPr/>
            <p:nvPr/>
          </p:nvSpPr>
          <p:spPr>
            <a:xfrm>
              <a:off x="5604200" y="1429035"/>
              <a:ext cx="952560" cy="937440"/>
            </a:xfrm>
            <a:custGeom>
              <a:avLst/>
              <a:gdLst/>
              <a:ahLst/>
              <a:cxnLst/>
              <a:rect l="l" t="t" r="r" b="b"/>
              <a:pathLst>
                <a:path w="2646" h="2604" extrusionOk="0">
                  <a:moveTo>
                    <a:pt x="2573" y="0"/>
                  </a:moveTo>
                  <a:lnTo>
                    <a:pt x="2573" y="0"/>
                  </a:lnTo>
                  <a:cubicBezTo>
                    <a:pt x="73" y="0"/>
                    <a:pt x="73" y="0"/>
                    <a:pt x="73" y="0"/>
                  </a:cubicBezTo>
                  <a:cubicBezTo>
                    <a:pt x="31" y="0"/>
                    <a:pt x="0" y="31"/>
                    <a:pt x="0" y="73"/>
                  </a:cubicBezTo>
                  <a:cubicBezTo>
                    <a:pt x="0" y="2531"/>
                    <a:pt x="0" y="2531"/>
                    <a:pt x="0" y="2531"/>
                  </a:cubicBezTo>
                  <a:cubicBezTo>
                    <a:pt x="0" y="2573"/>
                    <a:pt x="31" y="2604"/>
                    <a:pt x="73" y="2604"/>
                  </a:cubicBezTo>
                  <a:cubicBezTo>
                    <a:pt x="604" y="2604"/>
                    <a:pt x="604" y="2604"/>
                    <a:pt x="604" y="2604"/>
                  </a:cubicBezTo>
                  <a:cubicBezTo>
                    <a:pt x="646" y="2604"/>
                    <a:pt x="677" y="2573"/>
                    <a:pt x="677" y="2531"/>
                  </a:cubicBezTo>
                  <a:cubicBezTo>
                    <a:pt x="677" y="2490"/>
                    <a:pt x="646" y="2458"/>
                    <a:pt x="604" y="2458"/>
                  </a:cubicBezTo>
                  <a:cubicBezTo>
                    <a:pt x="135" y="2458"/>
                    <a:pt x="135" y="2458"/>
                    <a:pt x="135" y="2458"/>
                  </a:cubicBezTo>
                  <a:cubicBezTo>
                    <a:pt x="135" y="146"/>
                    <a:pt x="135" y="146"/>
                    <a:pt x="135" y="146"/>
                  </a:cubicBezTo>
                  <a:cubicBezTo>
                    <a:pt x="2511" y="146"/>
                    <a:pt x="2511" y="146"/>
                    <a:pt x="2511" y="146"/>
                  </a:cubicBezTo>
                  <a:cubicBezTo>
                    <a:pt x="2511" y="2302"/>
                    <a:pt x="2511" y="2302"/>
                    <a:pt x="2511" y="2302"/>
                  </a:cubicBezTo>
                  <a:cubicBezTo>
                    <a:pt x="2146" y="1771"/>
                    <a:pt x="2146" y="1771"/>
                    <a:pt x="2146" y="1771"/>
                  </a:cubicBezTo>
                  <a:cubicBezTo>
                    <a:pt x="2125" y="1750"/>
                    <a:pt x="2104" y="1740"/>
                    <a:pt x="2083" y="1740"/>
                  </a:cubicBezTo>
                  <a:cubicBezTo>
                    <a:pt x="2063" y="1740"/>
                    <a:pt x="2031" y="1761"/>
                    <a:pt x="2021" y="1781"/>
                  </a:cubicBezTo>
                  <a:cubicBezTo>
                    <a:pt x="1667" y="2458"/>
                    <a:pt x="1667" y="2458"/>
                    <a:pt x="1667" y="2458"/>
                  </a:cubicBezTo>
                  <a:cubicBezTo>
                    <a:pt x="1406" y="2458"/>
                    <a:pt x="1406" y="2458"/>
                    <a:pt x="1406" y="2458"/>
                  </a:cubicBezTo>
                  <a:cubicBezTo>
                    <a:pt x="1406" y="1948"/>
                    <a:pt x="1406" y="1948"/>
                    <a:pt x="1406" y="1948"/>
                  </a:cubicBezTo>
                  <a:cubicBezTo>
                    <a:pt x="1406" y="1938"/>
                    <a:pt x="1406" y="1938"/>
                    <a:pt x="1406" y="1938"/>
                  </a:cubicBezTo>
                  <a:cubicBezTo>
                    <a:pt x="1688" y="1906"/>
                    <a:pt x="1906" y="1698"/>
                    <a:pt x="1906" y="1438"/>
                  </a:cubicBezTo>
                  <a:cubicBezTo>
                    <a:pt x="1906" y="1167"/>
                    <a:pt x="1906" y="938"/>
                    <a:pt x="1906" y="938"/>
                  </a:cubicBezTo>
                  <a:cubicBezTo>
                    <a:pt x="1688" y="938"/>
                    <a:pt x="1688" y="938"/>
                    <a:pt x="1688" y="938"/>
                  </a:cubicBezTo>
                  <a:cubicBezTo>
                    <a:pt x="1688" y="365"/>
                    <a:pt x="1688" y="365"/>
                    <a:pt x="1688" y="365"/>
                  </a:cubicBezTo>
                  <a:cubicBezTo>
                    <a:pt x="1542" y="365"/>
                    <a:pt x="1542" y="365"/>
                    <a:pt x="1542" y="365"/>
                  </a:cubicBezTo>
                  <a:cubicBezTo>
                    <a:pt x="1542" y="938"/>
                    <a:pt x="1542" y="938"/>
                    <a:pt x="1542" y="938"/>
                  </a:cubicBezTo>
                  <a:cubicBezTo>
                    <a:pt x="1333" y="938"/>
                    <a:pt x="1333" y="938"/>
                    <a:pt x="1333" y="938"/>
                  </a:cubicBezTo>
                  <a:cubicBezTo>
                    <a:pt x="1125" y="938"/>
                    <a:pt x="1125" y="938"/>
                    <a:pt x="1125" y="938"/>
                  </a:cubicBezTo>
                  <a:cubicBezTo>
                    <a:pt x="1125" y="365"/>
                    <a:pt x="1125" y="365"/>
                    <a:pt x="1125" y="365"/>
                  </a:cubicBezTo>
                  <a:cubicBezTo>
                    <a:pt x="979" y="365"/>
                    <a:pt x="979" y="365"/>
                    <a:pt x="979" y="365"/>
                  </a:cubicBezTo>
                  <a:cubicBezTo>
                    <a:pt x="979" y="938"/>
                    <a:pt x="979" y="938"/>
                    <a:pt x="979" y="938"/>
                  </a:cubicBezTo>
                  <a:cubicBezTo>
                    <a:pt x="761" y="938"/>
                    <a:pt x="761" y="938"/>
                    <a:pt x="761" y="938"/>
                  </a:cubicBezTo>
                  <a:cubicBezTo>
                    <a:pt x="761" y="1438"/>
                    <a:pt x="761" y="1438"/>
                    <a:pt x="761" y="1438"/>
                  </a:cubicBezTo>
                  <a:cubicBezTo>
                    <a:pt x="761" y="1698"/>
                    <a:pt x="979" y="1906"/>
                    <a:pt x="1261" y="1938"/>
                  </a:cubicBezTo>
                  <a:lnTo>
                    <a:pt x="1261" y="1948"/>
                  </a:lnTo>
                  <a:cubicBezTo>
                    <a:pt x="1261" y="2531"/>
                    <a:pt x="1261" y="2531"/>
                    <a:pt x="1261" y="2531"/>
                  </a:cubicBezTo>
                  <a:cubicBezTo>
                    <a:pt x="1261" y="2573"/>
                    <a:pt x="1292" y="2604"/>
                    <a:pt x="1333" y="2604"/>
                  </a:cubicBezTo>
                  <a:cubicBezTo>
                    <a:pt x="1708" y="2604"/>
                    <a:pt x="1708" y="2604"/>
                    <a:pt x="1708" y="2604"/>
                  </a:cubicBezTo>
                  <a:cubicBezTo>
                    <a:pt x="1740" y="2604"/>
                    <a:pt x="1761" y="2583"/>
                    <a:pt x="1771" y="2563"/>
                  </a:cubicBezTo>
                  <a:cubicBezTo>
                    <a:pt x="2094" y="1948"/>
                    <a:pt x="2094" y="1948"/>
                    <a:pt x="2094" y="1948"/>
                  </a:cubicBezTo>
                  <a:cubicBezTo>
                    <a:pt x="2521" y="2573"/>
                    <a:pt x="2521" y="2573"/>
                    <a:pt x="2521" y="2573"/>
                  </a:cubicBezTo>
                  <a:cubicBezTo>
                    <a:pt x="2531" y="2594"/>
                    <a:pt x="2552" y="2604"/>
                    <a:pt x="2573" y="2604"/>
                  </a:cubicBezTo>
                  <a:cubicBezTo>
                    <a:pt x="2583" y="2604"/>
                    <a:pt x="2594" y="2604"/>
                    <a:pt x="2594" y="2594"/>
                  </a:cubicBezTo>
                  <a:cubicBezTo>
                    <a:pt x="2625" y="2594"/>
                    <a:pt x="2646" y="2563"/>
                    <a:pt x="2646" y="2531"/>
                  </a:cubicBezTo>
                  <a:cubicBezTo>
                    <a:pt x="2646" y="73"/>
                    <a:pt x="2646" y="73"/>
                    <a:pt x="2646" y="73"/>
                  </a:cubicBezTo>
                  <a:cubicBezTo>
                    <a:pt x="2646" y="31"/>
                    <a:pt x="2615" y="0"/>
                    <a:pt x="2573"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 name="Google Shape;304;p35">
              <a:extLst>
                <a:ext uri="{FF2B5EF4-FFF2-40B4-BE49-F238E27FC236}">
                  <a16:creationId xmlns:a16="http://schemas.microsoft.com/office/drawing/2014/main" id="{466419F7-44F1-F128-ECE1-B648323F1810}"/>
                </a:ext>
              </a:extLst>
            </p:cNvPr>
            <p:cNvSpPr/>
            <p:nvPr/>
          </p:nvSpPr>
          <p:spPr>
            <a:xfrm>
              <a:off x="5604200" y="1430835"/>
              <a:ext cx="952560" cy="933840"/>
            </a:xfrm>
            <a:custGeom>
              <a:avLst/>
              <a:gdLst/>
              <a:ahLst/>
              <a:cxnLst/>
              <a:rect l="l" t="t" r="r" b="b"/>
              <a:pathLst>
                <a:path w="2646" h="2594" extrusionOk="0">
                  <a:moveTo>
                    <a:pt x="2573" y="2594"/>
                  </a:moveTo>
                  <a:lnTo>
                    <a:pt x="2573" y="2594"/>
                  </a:lnTo>
                  <a:cubicBezTo>
                    <a:pt x="2552" y="2594"/>
                    <a:pt x="2531" y="2583"/>
                    <a:pt x="2521" y="2573"/>
                  </a:cubicBezTo>
                  <a:cubicBezTo>
                    <a:pt x="2094" y="1937"/>
                    <a:pt x="2094" y="1937"/>
                    <a:pt x="2094" y="1937"/>
                  </a:cubicBezTo>
                  <a:cubicBezTo>
                    <a:pt x="1771" y="2562"/>
                    <a:pt x="1771" y="2562"/>
                    <a:pt x="1771" y="2562"/>
                  </a:cubicBezTo>
                  <a:cubicBezTo>
                    <a:pt x="1761" y="2583"/>
                    <a:pt x="1740" y="2594"/>
                    <a:pt x="1708" y="2594"/>
                  </a:cubicBezTo>
                  <a:cubicBezTo>
                    <a:pt x="1333" y="2594"/>
                    <a:pt x="1333" y="2594"/>
                    <a:pt x="1333" y="2594"/>
                  </a:cubicBezTo>
                  <a:cubicBezTo>
                    <a:pt x="1292" y="2594"/>
                    <a:pt x="1261" y="2573"/>
                    <a:pt x="1261" y="2531"/>
                  </a:cubicBezTo>
                  <a:cubicBezTo>
                    <a:pt x="1261" y="1937"/>
                    <a:pt x="1261" y="1937"/>
                    <a:pt x="1261" y="1937"/>
                  </a:cubicBezTo>
                  <a:cubicBezTo>
                    <a:pt x="1261" y="1906"/>
                    <a:pt x="1292" y="1875"/>
                    <a:pt x="1333" y="1875"/>
                  </a:cubicBezTo>
                  <a:cubicBezTo>
                    <a:pt x="1375" y="1875"/>
                    <a:pt x="1406" y="1906"/>
                    <a:pt x="1406" y="1937"/>
                  </a:cubicBezTo>
                  <a:cubicBezTo>
                    <a:pt x="1406" y="2458"/>
                    <a:pt x="1406" y="2458"/>
                    <a:pt x="1406" y="2458"/>
                  </a:cubicBezTo>
                  <a:cubicBezTo>
                    <a:pt x="1667" y="2458"/>
                    <a:pt x="1667" y="2458"/>
                    <a:pt x="1667" y="2458"/>
                  </a:cubicBezTo>
                  <a:cubicBezTo>
                    <a:pt x="2021" y="1771"/>
                    <a:pt x="2021" y="1771"/>
                    <a:pt x="2021" y="1771"/>
                  </a:cubicBezTo>
                  <a:cubicBezTo>
                    <a:pt x="2031" y="1750"/>
                    <a:pt x="2063" y="1739"/>
                    <a:pt x="2083" y="1739"/>
                  </a:cubicBezTo>
                  <a:cubicBezTo>
                    <a:pt x="2104" y="1739"/>
                    <a:pt x="2125" y="1750"/>
                    <a:pt x="2146" y="1771"/>
                  </a:cubicBezTo>
                  <a:cubicBezTo>
                    <a:pt x="2511" y="2302"/>
                    <a:pt x="2511" y="2302"/>
                    <a:pt x="2511" y="2302"/>
                  </a:cubicBezTo>
                  <a:cubicBezTo>
                    <a:pt x="2511" y="146"/>
                    <a:pt x="2511" y="146"/>
                    <a:pt x="2511" y="146"/>
                  </a:cubicBezTo>
                  <a:cubicBezTo>
                    <a:pt x="135" y="146"/>
                    <a:pt x="135" y="146"/>
                    <a:pt x="135" y="146"/>
                  </a:cubicBezTo>
                  <a:cubicBezTo>
                    <a:pt x="135" y="2458"/>
                    <a:pt x="135" y="2458"/>
                    <a:pt x="135" y="2458"/>
                  </a:cubicBezTo>
                  <a:cubicBezTo>
                    <a:pt x="604" y="2458"/>
                    <a:pt x="604" y="2458"/>
                    <a:pt x="604" y="2458"/>
                  </a:cubicBezTo>
                  <a:cubicBezTo>
                    <a:pt x="646" y="2458"/>
                    <a:pt x="677" y="2490"/>
                    <a:pt x="677" y="2531"/>
                  </a:cubicBezTo>
                  <a:cubicBezTo>
                    <a:pt x="677" y="2573"/>
                    <a:pt x="646" y="2594"/>
                    <a:pt x="604" y="2594"/>
                  </a:cubicBezTo>
                  <a:cubicBezTo>
                    <a:pt x="73" y="2594"/>
                    <a:pt x="73" y="2594"/>
                    <a:pt x="73" y="2594"/>
                  </a:cubicBezTo>
                  <a:cubicBezTo>
                    <a:pt x="31" y="2594"/>
                    <a:pt x="0" y="2573"/>
                    <a:pt x="0" y="2531"/>
                  </a:cubicBezTo>
                  <a:cubicBezTo>
                    <a:pt x="0" y="73"/>
                    <a:pt x="0" y="73"/>
                    <a:pt x="0" y="73"/>
                  </a:cubicBezTo>
                  <a:cubicBezTo>
                    <a:pt x="0" y="31"/>
                    <a:pt x="31" y="0"/>
                    <a:pt x="73" y="0"/>
                  </a:cubicBezTo>
                  <a:cubicBezTo>
                    <a:pt x="2573" y="0"/>
                    <a:pt x="2573" y="0"/>
                    <a:pt x="2573" y="0"/>
                  </a:cubicBezTo>
                  <a:cubicBezTo>
                    <a:pt x="2615" y="0"/>
                    <a:pt x="2646" y="31"/>
                    <a:pt x="2646" y="73"/>
                  </a:cubicBezTo>
                  <a:cubicBezTo>
                    <a:pt x="2646" y="2531"/>
                    <a:pt x="2646" y="2531"/>
                    <a:pt x="2646" y="2531"/>
                  </a:cubicBezTo>
                  <a:cubicBezTo>
                    <a:pt x="2646" y="2562"/>
                    <a:pt x="2625" y="2583"/>
                    <a:pt x="2594" y="2594"/>
                  </a:cubicBezTo>
                  <a:cubicBezTo>
                    <a:pt x="2594" y="2594"/>
                    <a:pt x="2583" y="2594"/>
                    <a:pt x="2573" y="259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305;p35">
              <a:extLst>
                <a:ext uri="{FF2B5EF4-FFF2-40B4-BE49-F238E27FC236}">
                  <a16:creationId xmlns:a16="http://schemas.microsoft.com/office/drawing/2014/main" id="{76474E45-B985-BEBE-AA56-505368E7E781}"/>
                </a:ext>
              </a:extLst>
            </p:cNvPr>
            <p:cNvSpPr/>
            <p:nvPr/>
          </p:nvSpPr>
          <p:spPr>
            <a:xfrm>
              <a:off x="595664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306;p35">
              <a:extLst>
                <a:ext uri="{FF2B5EF4-FFF2-40B4-BE49-F238E27FC236}">
                  <a16:creationId xmlns:a16="http://schemas.microsoft.com/office/drawing/2014/main" id="{979490BA-87E6-9EF4-A35B-AD12570F9D3C}"/>
                </a:ext>
              </a:extLst>
            </p:cNvPr>
            <p:cNvSpPr/>
            <p:nvPr/>
          </p:nvSpPr>
          <p:spPr>
            <a:xfrm>
              <a:off x="615932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307;p35">
              <a:extLst>
                <a:ext uri="{FF2B5EF4-FFF2-40B4-BE49-F238E27FC236}">
                  <a16:creationId xmlns:a16="http://schemas.microsoft.com/office/drawing/2014/main" id="{7540C7E3-C499-3045-4FCF-C51D98E4A2AF}"/>
                </a:ext>
              </a:extLst>
            </p:cNvPr>
            <p:cNvSpPr/>
            <p:nvPr/>
          </p:nvSpPr>
          <p:spPr>
            <a:xfrm>
              <a:off x="5878160" y="1768155"/>
              <a:ext cx="205920" cy="360000"/>
            </a:xfrm>
            <a:custGeom>
              <a:avLst/>
              <a:gdLst/>
              <a:ahLst/>
              <a:cxnLst/>
              <a:rect l="l" t="t" r="r" b="b"/>
              <a:pathLst>
                <a:path w="572" h="1000" extrusionOk="0">
                  <a:moveTo>
                    <a:pt x="0" y="0"/>
                  </a:moveTo>
                  <a:lnTo>
                    <a:pt x="0" y="0"/>
                  </a:lnTo>
                  <a:cubicBezTo>
                    <a:pt x="0" y="500"/>
                    <a:pt x="0" y="500"/>
                    <a:pt x="0" y="500"/>
                  </a:cubicBezTo>
                  <a:cubicBezTo>
                    <a:pt x="0" y="782"/>
                    <a:pt x="260" y="1000"/>
                    <a:pt x="572" y="1000"/>
                  </a:cubicBezTo>
                  <a:cubicBezTo>
                    <a:pt x="572" y="0"/>
                    <a:pt x="572" y="0"/>
                    <a:pt x="572" y="0"/>
                  </a:cubicBez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308;p35">
              <a:extLst>
                <a:ext uri="{FF2B5EF4-FFF2-40B4-BE49-F238E27FC236}">
                  <a16:creationId xmlns:a16="http://schemas.microsoft.com/office/drawing/2014/main" id="{8467E18A-D29A-AFAB-1A73-F890FACCCCBC}"/>
                </a:ext>
              </a:extLst>
            </p:cNvPr>
            <p:cNvSpPr/>
            <p:nvPr/>
          </p:nvSpPr>
          <p:spPr>
            <a:xfrm>
              <a:off x="6084080" y="1768155"/>
              <a:ext cx="206280" cy="360000"/>
            </a:xfrm>
            <a:custGeom>
              <a:avLst/>
              <a:gdLst/>
              <a:ahLst/>
              <a:cxnLst/>
              <a:rect l="l" t="t" r="r" b="b"/>
              <a:pathLst>
                <a:path w="573" h="1000" extrusionOk="0">
                  <a:moveTo>
                    <a:pt x="0" y="0"/>
                  </a:moveTo>
                  <a:lnTo>
                    <a:pt x="0" y="0"/>
                  </a:lnTo>
                  <a:cubicBezTo>
                    <a:pt x="0" y="1000"/>
                    <a:pt x="0" y="1000"/>
                    <a:pt x="0" y="1000"/>
                  </a:cubicBezTo>
                  <a:cubicBezTo>
                    <a:pt x="313" y="1000"/>
                    <a:pt x="573" y="782"/>
                    <a:pt x="573" y="500"/>
                  </a:cubicBezTo>
                  <a:cubicBezTo>
                    <a:pt x="573" y="230"/>
                    <a:pt x="573" y="0"/>
                    <a:pt x="573" y="0"/>
                  </a:cubicBez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 name="Google Shape;297;p35">
            <a:extLst>
              <a:ext uri="{FF2B5EF4-FFF2-40B4-BE49-F238E27FC236}">
                <a16:creationId xmlns:a16="http://schemas.microsoft.com/office/drawing/2014/main" id="{953A4549-D94F-63DD-24E0-FEF020327AF1}"/>
              </a:ext>
            </a:extLst>
          </p:cNvPr>
          <p:cNvSpPr/>
          <p:nvPr/>
        </p:nvSpPr>
        <p:spPr>
          <a:xfrm>
            <a:off x="9285258" y="-229275"/>
            <a:ext cx="2383800" cy="2383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grpSp>
        <p:nvGrpSpPr>
          <p:cNvPr id="18" name="Google Shape;309;p35">
            <a:extLst>
              <a:ext uri="{FF2B5EF4-FFF2-40B4-BE49-F238E27FC236}">
                <a16:creationId xmlns:a16="http://schemas.microsoft.com/office/drawing/2014/main" id="{9BC8DC5B-89BE-59B2-4555-1E1B7D6A7DB5}"/>
              </a:ext>
            </a:extLst>
          </p:cNvPr>
          <p:cNvGrpSpPr/>
          <p:nvPr/>
        </p:nvGrpSpPr>
        <p:grpSpPr>
          <a:xfrm rot="21011465">
            <a:off x="6164747" y="5461421"/>
            <a:ext cx="568999" cy="1211531"/>
            <a:chOff x="7227220" y="1786115"/>
            <a:chExt cx="490320" cy="1044005"/>
          </a:xfrm>
        </p:grpSpPr>
        <p:sp>
          <p:nvSpPr>
            <p:cNvPr id="19" name="Google Shape;310;p35">
              <a:extLst>
                <a:ext uri="{FF2B5EF4-FFF2-40B4-BE49-F238E27FC236}">
                  <a16:creationId xmlns:a16="http://schemas.microsoft.com/office/drawing/2014/main" id="{9B6DDEFE-3CCD-1292-B0EA-71BC929ADA0B}"/>
                </a:ext>
              </a:extLst>
            </p:cNvPr>
            <p:cNvSpPr/>
            <p:nvPr/>
          </p:nvSpPr>
          <p:spPr>
            <a:xfrm>
              <a:off x="7227220" y="1786115"/>
              <a:ext cx="490320" cy="1041480"/>
            </a:xfrm>
            <a:custGeom>
              <a:avLst/>
              <a:gdLst/>
              <a:ahLst/>
              <a:cxnLst/>
              <a:rect l="l" t="t" r="r" b="b"/>
              <a:pathLst>
                <a:path w="1362" h="2893" extrusionOk="0">
                  <a:moveTo>
                    <a:pt x="1181" y="2093"/>
                  </a:moveTo>
                  <a:lnTo>
                    <a:pt x="1181" y="2093"/>
                  </a:lnTo>
                  <a:cubicBezTo>
                    <a:pt x="941" y="1531"/>
                    <a:pt x="941" y="1531"/>
                    <a:pt x="941" y="1531"/>
                  </a:cubicBezTo>
                  <a:cubicBezTo>
                    <a:pt x="921" y="1489"/>
                    <a:pt x="921" y="1427"/>
                    <a:pt x="910" y="1375"/>
                  </a:cubicBezTo>
                  <a:cubicBezTo>
                    <a:pt x="900" y="1333"/>
                    <a:pt x="889" y="1291"/>
                    <a:pt x="848" y="1291"/>
                  </a:cubicBezTo>
                  <a:cubicBezTo>
                    <a:pt x="848" y="1218"/>
                    <a:pt x="848" y="1218"/>
                    <a:pt x="848" y="1218"/>
                  </a:cubicBezTo>
                  <a:cubicBezTo>
                    <a:pt x="879" y="1187"/>
                    <a:pt x="889" y="1156"/>
                    <a:pt x="900" y="1125"/>
                  </a:cubicBezTo>
                  <a:cubicBezTo>
                    <a:pt x="921" y="1145"/>
                    <a:pt x="941" y="1156"/>
                    <a:pt x="952" y="1177"/>
                  </a:cubicBezTo>
                  <a:cubicBezTo>
                    <a:pt x="1004" y="906"/>
                    <a:pt x="983" y="437"/>
                    <a:pt x="796" y="62"/>
                  </a:cubicBezTo>
                  <a:cubicBezTo>
                    <a:pt x="775" y="10"/>
                    <a:pt x="775" y="10"/>
                    <a:pt x="723" y="0"/>
                  </a:cubicBezTo>
                  <a:cubicBezTo>
                    <a:pt x="723" y="239"/>
                    <a:pt x="723" y="239"/>
                    <a:pt x="723" y="239"/>
                  </a:cubicBezTo>
                  <a:cubicBezTo>
                    <a:pt x="754" y="260"/>
                    <a:pt x="775" y="312"/>
                    <a:pt x="775" y="364"/>
                  </a:cubicBezTo>
                  <a:cubicBezTo>
                    <a:pt x="775" y="416"/>
                    <a:pt x="754" y="468"/>
                    <a:pt x="723" y="489"/>
                  </a:cubicBezTo>
                  <a:cubicBezTo>
                    <a:pt x="723" y="666"/>
                    <a:pt x="723" y="666"/>
                    <a:pt x="723" y="666"/>
                  </a:cubicBezTo>
                  <a:cubicBezTo>
                    <a:pt x="681" y="666"/>
                    <a:pt x="681" y="666"/>
                    <a:pt x="681" y="666"/>
                  </a:cubicBezTo>
                  <a:cubicBezTo>
                    <a:pt x="639" y="666"/>
                    <a:pt x="639" y="666"/>
                    <a:pt x="639" y="666"/>
                  </a:cubicBezTo>
                  <a:cubicBezTo>
                    <a:pt x="639" y="489"/>
                    <a:pt x="639" y="489"/>
                    <a:pt x="639" y="489"/>
                  </a:cubicBezTo>
                  <a:cubicBezTo>
                    <a:pt x="608" y="468"/>
                    <a:pt x="587" y="416"/>
                    <a:pt x="587" y="364"/>
                  </a:cubicBezTo>
                  <a:cubicBezTo>
                    <a:pt x="587" y="312"/>
                    <a:pt x="608" y="260"/>
                    <a:pt x="639" y="239"/>
                  </a:cubicBezTo>
                  <a:cubicBezTo>
                    <a:pt x="639" y="0"/>
                    <a:pt x="639" y="0"/>
                    <a:pt x="639" y="0"/>
                  </a:cubicBezTo>
                  <a:cubicBezTo>
                    <a:pt x="587" y="10"/>
                    <a:pt x="587" y="10"/>
                    <a:pt x="566" y="62"/>
                  </a:cubicBezTo>
                  <a:cubicBezTo>
                    <a:pt x="379" y="437"/>
                    <a:pt x="358" y="906"/>
                    <a:pt x="410" y="1177"/>
                  </a:cubicBezTo>
                  <a:cubicBezTo>
                    <a:pt x="421" y="1156"/>
                    <a:pt x="441" y="1145"/>
                    <a:pt x="462" y="1125"/>
                  </a:cubicBezTo>
                  <a:cubicBezTo>
                    <a:pt x="473" y="1156"/>
                    <a:pt x="483" y="1187"/>
                    <a:pt x="514" y="1208"/>
                  </a:cubicBezTo>
                  <a:cubicBezTo>
                    <a:pt x="514" y="1291"/>
                    <a:pt x="514" y="1291"/>
                    <a:pt x="514" y="1291"/>
                  </a:cubicBezTo>
                  <a:cubicBezTo>
                    <a:pt x="473" y="1291"/>
                    <a:pt x="462" y="1333"/>
                    <a:pt x="452" y="1375"/>
                  </a:cubicBezTo>
                  <a:cubicBezTo>
                    <a:pt x="441" y="1427"/>
                    <a:pt x="441" y="1489"/>
                    <a:pt x="421" y="1531"/>
                  </a:cubicBezTo>
                  <a:cubicBezTo>
                    <a:pt x="181" y="2093"/>
                    <a:pt x="181" y="2093"/>
                    <a:pt x="181" y="2093"/>
                  </a:cubicBezTo>
                  <a:cubicBezTo>
                    <a:pt x="4" y="2656"/>
                    <a:pt x="4" y="2656"/>
                    <a:pt x="4" y="2656"/>
                  </a:cubicBezTo>
                  <a:cubicBezTo>
                    <a:pt x="-7" y="2708"/>
                    <a:pt x="4" y="2760"/>
                    <a:pt x="25" y="2791"/>
                  </a:cubicBezTo>
                  <a:cubicBezTo>
                    <a:pt x="46" y="2843"/>
                    <a:pt x="87" y="2875"/>
                    <a:pt x="139" y="2885"/>
                  </a:cubicBezTo>
                  <a:cubicBezTo>
                    <a:pt x="244" y="2916"/>
                    <a:pt x="348" y="2854"/>
                    <a:pt x="369" y="2750"/>
                  </a:cubicBezTo>
                  <a:cubicBezTo>
                    <a:pt x="369" y="2750"/>
                    <a:pt x="400" y="1864"/>
                    <a:pt x="598" y="1812"/>
                  </a:cubicBezTo>
                  <a:cubicBezTo>
                    <a:pt x="671" y="1520"/>
                    <a:pt x="671" y="1520"/>
                    <a:pt x="671" y="1520"/>
                  </a:cubicBezTo>
                  <a:cubicBezTo>
                    <a:pt x="681" y="1500"/>
                    <a:pt x="681" y="1489"/>
                    <a:pt x="681" y="1468"/>
                  </a:cubicBezTo>
                  <a:lnTo>
                    <a:pt x="681" y="1468"/>
                  </a:lnTo>
                  <a:lnTo>
                    <a:pt x="681" y="1468"/>
                  </a:lnTo>
                  <a:cubicBezTo>
                    <a:pt x="681" y="1489"/>
                    <a:pt x="681" y="1500"/>
                    <a:pt x="691" y="1520"/>
                  </a:cubicBezTo>
                  <a:cubicBezTo>
                    <a:pt x="764" y="1812"/>
                    <a:pt x="764" y="1812"/>
                    <a:pt x="764" y="1812"/>
                  </a:cubicBezTo>
                  <a:cubicBezTo>
                    <a:pt x="962" y="1864"/>
                    <a:pt x="994" y="2750"/>
                    <a:pt x="994" y="2750"/>
                  </a:cubicBezTo>
                  <a:cubicBezTo>
                    <a:pt x="1014" y="2854"/>
                    <a:pt x="1119" y="2916"/>
                    <a:pt x="1223" y="2885"/>
                  </a:cubicBezTo>
                  <a:cubicBezTo>
                    <a:pt x="1275" y="2875"/>
                    <a:pt x="1316" y="2843"/>
                    <a:pt x="1337" y="2791"/>
                  </a:cubicBezTo>
                  <a:cubicBezTo>
                    <a:pt x="1358" y="2760"/>
                    <a:pt x="1368" y="2708"/>
                    <a:pt x="1358" y="2656"/>
                  </a:cubicBezTo>
                  <a:lnTo>
                    <a:pt x="1181" y="2093"/>
                  </a:ln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311;p35">
              <a:extLst>
                <a:ext uri="{FF2B5EF4-FFF2-40B4-BE49-F238E27FC236}">
                  <a16:creationId xmlns:a16="http://schemas.microsoft.com/office/drawing/2014/main" id="{4CFB1925-FBAA-CA20-B2DA-5A715F5D03BB}"/>
                </a:ext>
              </a:extLst>
            </p:cNvPr>
            <p:cNvSpPr/>
            <p:nvPr/>
          </p:nvSpPr>
          <p:spPr>
            <a:xfrm>
              <a:off x="741226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rgbClr val="908F8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312;p35">
              <a:extLst>
                <a:ext uri="{FF2B5EF4-FFF2-40B4-BE49-F238E27FC236}">
                  <a16:creationId xmlns:a16="http://schemas.microsoft.com/office/drawing/2014/main" id="{A143F481-371E-0A8E-95C6-4B1E40371313}"/>
                </a:ext>
              </a:extLst>
            </p:cNvPr>
            <p:cNvSpPr/>
            <p:nvPr/>
          </p:nvSpPr>
          <p:spPr>
            <a:xfrm>
              <a:off x="747238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313;p35">
              <a:extLst>
                <a:ext uri="{FF2B5EF4-FFF2-40B4-BE49-F238E27FC236}">
                  <a16:creationId xmlns:a16="http://schemas.microsoft.com/office/drawing/2014/main" id="{5EFD5290-16AB-29BF-9AB4-D6B450371DD0}"/>
                </a:ext>
              </a:extLst>
            </p:cNvPr>
            <p:cNvSpPr/>
            <p:nvPr/>
          </p:nvSpPr>
          <p:spPr>
            <a:xfrm>
              <a:off x="7472380" y="1786120"/>
              <a:ext cx="106560" cy="427680"/>
            </a:xfrm>
            <a:custGeom>
              <a:avLst/>
              <a:gdLst/>
              <a:ahLst/>
              <a:cxnLst/>
              <a:rect l="l" t="t" r="r" b="b"/>
              <a:pathLst>
                <a:path w="296" h="1188" extrusionOk="0">
                  <a:moveTo>
                    <a:pt x="115" y="63"/>
                  </a:moveTo>
                  <a:lnTo>
                    <a:pt x="115" y="63"/>
                  </a:lnTo>
                  <a:cubicBezTo>
                    <a:pt x="94" y="21"/>
                    <a:pt x="94" y="21"/>
                    <a:pt x="42" y="0"/>
                  </a:cubicBezTo>
                  <a:cubicBezTo>
                    <a:pt x="42" y="250"/>
                    <a:pt x="42" y="250"/>
                    <a:pt x="42" y="250"/>
                  </a:cubicBezTo>
                  <a:cubicBezTo>
                    <a:pt x="73" y="271"/>
                    <a:pt x="94" y="323"/>
                    <a:pt x="94" y="375"/>
                  </a:cubicBezTo>
                  <a:cubicBezTo>
                    <a:pt x="94" y="427"/>
                    <a:pt x="73" y="479"/>
                    <a:pt x="42" y="500"/>
                  </a:cubicBezTo>
                  <a:cubicBezTo>
                    <a:pt x="42" y="677"/>
                    <a:pt x="42" y="677"/>
                    <a:pt x="42" y="677"/>
                  </a:cubicBezTo>
                  <a:cubicBezTo>
                    <a:pt x="0" y="677"/>
                    <a:pt x="0" y="677"/>
                    <a:pt x="0" y="677"/>
                  </a:cubicBezTo>
                  <a:cubicBezTo>
                    <a:pt x="0" y="1052"/>
                    <a:pt x="0" y="1052"/>
                    <a:pt x="0" y="1052"/>
                  </a:cubicBezTo>
                  <a:lnTo>
                    <a:pt x="10" y="1052"/>
                  </a:lnTo>
                  <a:cubicBezTo>
                    <a:pt x="135" y="1052"/>
                    <a:pt x="219" y="1115"/>
                    <a:pt x="271" y="1188"/>
                  </a:cubicBezTo>
                  <a:cubicBezTo>
                    <a:pt x="323" y="906"/>
                    <a:pt x="302" y="448"/>
                    <a:pt x="115"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314;p35">
              <a:extLst>
                <a:ext uri="{FF2B5EF4-FFF2-40B4-BE49-F238E27FC236}">
                  <a16:creationId xmlns:a16="http://schemas.microsoft.com/office/drawing/2014/main" id="{E3644B15-71FC-1673-2317-058D3A7789A1}"/>
                </a:ext>
              </a:extLst>
            </p:cNvPr>
            <p:cNvSpPr/>
            <p:nvPr/>
          </p:nvSpPr>
          <p:spPr>
            <a:xfrm>
              <a:off x="7365820" y="1786120"/>
              <a:ext cx="192960" cy="468720"/>
            </a:xfrm>
            <a:custGeom>
              <a:avLst/>
              <a:gdLst/>
              <a:ahLst/>
              <a:cxnLst/>
              <a:rect l="l" t="t" r="r" b="b"/>
              <a:pathLst>
                <a:path w="536" h="1302" extrusionOk="0">
                  <a:moveTo>
                    <a:pt x="296" y="823"/>
                  </a:moveTo>
                  <a:lnTo>
                    <a:pt x="296" y="823"/>
                  </a:lnTo>
                  <a:cubicBezTo>
                    <a:pt x="296" y="677"/>
                    <a:pt x="296" y="677"/>
                    <a:pt x="296" y="677"/>
                  </a:cubicBezTo>
                  <a:cubicBezTo>
                    <a:pt x="254" y="677"/>
                    <a:pt x="254" y="677"/>
                    <a:pt x="254" y="677"/>
                  </a:cubicBezTo>
                  <a:cubicBezTo>
                    <a:pt x="254" y="500"/>
                    <a:pt x="254" y="500"/>
                    <a:pt x="254" y="500"/>
                  </a:cubicBezTo>
                  <a:cubicBezTo>
                    <a:pt x="223" y="479"/>
                    <a:pt x="202" y="427"/>
                    <a:pt x="202" y="375"/>
                  </a:cubicBezTo>
                  <a:cubicBezTo>
                    <a:pt x="202" y="323"/>
                    <a:pt x="223" y="271"/>
                    <a:pt x="254" y="250"/>
                  </a:cubicBezTo>
                  <a:cubicBezTo>
                    <a:pt x="254" y="0"/>
                    <a:pt x="254" y="0"/>
                    <a:pt x="254" y="0"/>
                  </a:cubicBezTo>
                  <a:cubicBezTo>
                    <a:pt x="202" y="21"/>
                    <a:pt x="202" y="21"/>
                    <a:pt x="181" y="63"/>
                  </a:cubicBezTo>
                  <a:cubicBezTo>
                    <a:pt x="-6" y="448"/>
                    <a:pt x="-27" y="906"/>
                    <a:pt x="25" y="1188"/>
                  </a:cubicBezTo>
                  <a:cubicBezTo>
                    <a:pt x="36" y="1167"/>
                    <a:pt x="56" y="1146"/>
                    <a:pt x="77" y="1136"/>
                  </a:cubicBezTo>
                  <a:cubicBezTo>
                    <a:pt x="98" y="1229"/>
                    <a:pt x="192" y="1302"/>
                    <a:pt x="296" y="1302"/>
                  </a:cubicBezTo>
                  <a:cubicBezTo>
                    <a:pt x="421" y="1302"/>
                    <a:pt x="536" y="1188"/>
                    <a:pt x="536" y="1063"/>
                  </a:cubicBezTo>
                  <a:cubicBezTo>
                    <a:pt x="536" y="938"/>
                    <a:pt x="421" y="823"/>
                    <a:pt x="296" y="8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315;p35">
              <a:extLst>
                <a:ext uri="{FF2B5EF4-FFF2-40B4-BE49-F238E27FC236}">
                  <a16:creationId xmlns:a16="http://schemas.microsoft.com/office/drawing/2014/main" id="{15EAD3FC-281E-583F-3EE8-22D8B5AB7C95}"/>
                </a:ext>
              </a:extLst>
            </p:cNvPr>
            <p:cNvSpPr/>
            <p:nvPr/>
          </p:nvSpPr>
          <p:spPr>
            <a:xfrm>
              <a:off x="7423780" y="2119840"/>
              <a:ext cx="97200" cy="97560"/>
            </a:xfrm>
            <a:custGeom>
              <a:avLst/>
              <a:gdLst/>
              <a:ahLst/>
              <a:cxnLst/>
              <a:rect l="l" t="t" r="r" b="b"/>
              <a:pathLst>
                <a:path w="270" h="271" extrusionOk="0">
                  <a:moveTo>
                    <a:pt x="135" y="271"/>
                  </a:moveTo>
                  <a:lnTo>
                    <a:pt x="135" y="271"/>
                  </a:lnTo>
                  <a:cubicBezTo>
                    <a:pt x="62" y="271"/>
                    <a:pt x="0" y="209"/>
                    <a:pt x="0" y="136"/>
                  </a:cubicBezTo>
                  <a:cubicBezTo>
                    <a:pt x="0" y="63"/>
                    <a:pt x="62" y="0"/>
                    <a:pt x="135" y="0"/>
                  </a:cubicBezTo>
                  <a:cubicBezTo>
                    <a:pt x="208" y="0"/>
                    <a:pt x="270" y="63"/>
                    <a:pt x="270" y="136"/>
                  </a:cubicBezTo>
                  <a:cubicBezTo>
                    <a:pt x="270" y="209"/>
                    <a:pt x="208" y="271"/>
                    <a:pt x="135" y="271"/>
                  </a:cubicBezTo>
                  <a:moveTo>
                    <a:pt x="135" y="31"/>
                  </a:moveTo>
                  <a:lnTo>
                    <a:pt x="135" y="31"/>
                  </a:lnTo>
                  <a:cubicBezTo>
                    <a:pt x="83" y="31"/>
                    <a:pt x="31" y="84"/>
                    <a:pt x="31" y="136"/>
                  </a:cubicBezTo>
                  <a:cubicBezTo>
                    <a:pt x="31" y="188"/>
                    <a:pt x="83" y="240"/>
                    <a:pt x="135" y="240"/>
                  </a:cubicBezTo>
                  <a:cubicBezTo>
                    <a:pt x="187" y="240"/>
                    <a:pt x="239" y="188"/>
                    <a:pt x="239" y="136"/>
                  </a:cubicBezTo>
                  <a:cubicBezTo>
                    <a:pt x="239" y="84"/>
                    <a:pt x="187" y="31"/>
                    <a:pt x="135" y="3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316;p35">
              <a:extLst>
                <a:ext uri="{FF2B5EF4-FFF2-40B4-BE49-F238E27FC236}">
                  <a16:creationId xmlns:a16="http://schemas.microsoft.com/office/drawing/2014/main" id="{07F818DE-C96E-48C3-1133-3C38C74A3683}"/>
                </a:ext>
              </a:extLst>
            </p:cNvPr>
            <p:cNvSpPr/>
            <p:nvPr/>
          </p:nvSpPr>
          <p:spPr>
            <a:xfrm>
              <a:off x="7227220" y="2285080"/>
              <a:ext cx="183600" cy="509760"/>
            </a:xfrm>
            <a:custGeom>
              <a:avLst/>
              <a:gdLst/>
              <a:ahLst/>
              <a:cxnLst/>
              <a:rect l="l" t="t" r="r" b="b"/>
              <a:pathLst>
                <a:path w="510" h="1416" extrusionOk="0">
                  <a:moveTo>
                    <a:pt x="452" y="0"/>
                  </a:moveTo>
                  <a:lnTo>
                    <a:pt x="452" y="0"/>
                  </a:lnTo>
                  <a:cubicBezTo>
                    <a:pt x="441" y="41"/>
                    <a:pt x="441" y="104"/>
                    <a:pt x="421" y="156"/>
                  </a:cubicBezTo>
                  <a:cubicBezTo>
                    <a:pt x="181" y="718"/>
                    <a:pt x="181" y="718"/>
                    <a:pt x="181" y="718"/>
                  </a:cubicBezTo>
                  <a:cubicBezTo>
                    <a:pt x="4" y="1281"/>
                    <a:pt x="4" y="1281"/>
                    <a:pt x="4" y="1281"/>
                  </a:cubicBezTo>
                  <a:cubicBezTo>
                    <a:pt x="-7" y="1333"/>
                    <a:pt x="4" y="1375"/>
                    <a:pt x="25" y="1416"/>
                  </a:cubicBezTo>
                  <a:cubicBezTo>
                    <a:pt x="577" y="416"/>
                    <a:pt x="556" y="93"/>
                    <a:pt x="452"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317;p35">
              <a:extLst>
                <a:ext uri="{FF2B5EF4-FFF2-40B4-BE49-F238E27FC236}">
                  <a16:creationId xmlns:a16="http://schemas.microsoft.com/office/drawing/2014/main" id="{72B2055C-24D9-E853-5BBE-EDD01F95BCC4}"/>
                </a:ext>
              </a:extLst>
            </p:cNvPr>
            <p:cNvSpPr/>
            <p:nvPr/>
          </p:nvSpPr>
          <p:spPr>
            <a:xfrm>
              <a:off x="7236220" y="2252680"/>
              <a:ext cx="235440" cy="577440"/>
            </a:xfrm>
            <a:custGeom>
              <a:avLst/>
              <a:gdLst/>
              <a:ahLst/>
              <a:cxnLst/>
              <a:rect l="l" t="t" r="r" b="b"/>
              <a:pathLst>
                <a:path w="654" h="1604" extrusionOk="0">
                  <a:moveTo>
                    <a:pt x="510" y="6"/>
                  </a:moveTo>
                  <a:lnTo>
                    <a:pt x="510" y="6"/>
                  </a:lnTo>
                  <a:cubicBezTo>
                    <a:pt x="458" y="-15"/>
                    <a:pt x="437" y="27"/>
                    <a:pt x="427" y="90"/>
                  </a:cubicBezTo>
                  <a:cubicBezTo>
                    <a:pt x="531" y="183"/>
                    <a:pt x="552" y="506"/>
                    <a:pt x="0" y="1506"/>
                  </a:cubicBezTo>
                  <a:cubicBezTo>
                    <a:pt x="21" y="1548"/>
                    <a:pt x="62" y="1589"/>
                    <a:pt x="114" y="1600"/>
                  </a:cubicBezTo>
                  <a:cubicBezTo>
                    <a:pt x="219" y="1621"/>
                    <a:pt x="323" y="1569"/>
                    <a:pt x="344" y="1465"/>
                  </a:cubicBezTo>
                  <a:cubicBezTo>
                    <a:pt x="344" y="1465"/>
                    <a:pt x="375" y="579"/>
                    <a:pt x="573" y="527"/>
                  </a:cubicBezTo>
                  <a:cubicBezTo>
                    <a:pt x="646" y="235"/>
                    <a:pt x="646" y="235"/>
                    <a:pt x="646" y="235"/>
                  </a:cubicBezTo>
                  <a:cubicBezTo>
                    <a:pt x="677" y="131"/>
                    <a:pt x="614" y="27"/>
                    <a:pt x="510"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318;p35">
              <a:extLst>
                <a:ext uri="{FF2B5EF4-FFF2-40B4-BE49-F238E27FC236}">
                  <a16:creationId xmlns:a16="http://schemas.microsoft.com/office/drawing/2014/main" id="{5AED8C65-7F02-8C6E-0E77-FA7C637470A4}"/>
                </a:ext>
              </a:extLst>
            </p:cNvPr>
            <p:cNvSpPr/>
            <p:nvPr/>
          </p:nvSpPr>
          <p:spPr>
            <a:xfrm>
              <a:off x="7533940" y="2285080"/>
              <a:ext cx="183600" cy="509760"/>
            </a:xfrm>
            <a:custGeom>
              <a:avLst/>
              <a:gdLst/>
              <a:ahLst/>
              <a:cxnLst/>
              <a:rect l="l" t="t" r="r" b="b"/>
              <a:pathLst>
                <a:path w="510" h="1416" extrusionOk="0">
                  <a:moveTo>
                    <a:pt x="58" y="0"/>
                  </a:moveTo>
                  <a:lnTo>
                    <a:pt x="58" y="0"/>
                  </a:lnTo>
                  <a:cubicBezTo>
                    <a:pt x="69" y="41"/>
                    <a:pt x="69" y="104"/>
                    <a:pt x="89" y="156"/>
                  </a:cubicBezTo>
                  <a:cubicBezTo>
                    <a:pt x="329" y="718"/>
                    <a:pt x="329" y="718"/>
                    <a:pt x="329" y="718"/>
                  </a:cubicBezTo>
                  <a:cubicBezTo>
                    <a:pt x="506" y="1281"/>
                    <a:pt x="506" y="1281"/>
                    <a:pt x="506" y="1281"/>
                  </a:cubicBezTo>
                  <a:cubicBezTo>
                    <a:pt x="516" y="1333"/>
                    <a:pt x="506" y="1375"/>
                    <a:pt x="485" y="1416"/>
                  </a:cubicBezTo>
                  <a:cubicBezTo>
                    <a:pt x="-67" y="416"/>
                    <a:pt x="-46" y="93"/>
                    <a:pt x="58"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319;p35">
              <a:extLst>
                <a:ext uri="{FF2B5EF4-FFF2-40B4-BE49-F238E27FC236}">
                  <a16:creationId xmlns:a16="http://schemas.microsoft.com/office/drawing/2014/main" id="{C9B2A353-B797-DEA2-657F-DA991BC1DF71}"/>
                </a:ext>
              </a:extLst>
            </p:cNvPr>
            <p:cNvSpPr/>
            <p:nvPr/>
          </p:nvSpPr>
          <p:spPr>
            <a:xfrm>
              <a:off x="7473100" y="2252680"/>
              <a:ext cx="235440" cy="577440"/>
            </a:xfrm>
            <a:custGeom>
              <a:avLst/>
              <a:gdLst/>
              <a:ahLst/>
              <a:cxnLst/>
              <a:rect l="l" t="t" r="r" b="b"/>
              <a:pathLst>
                <a:path w="654" h="1604" extrusionOk="0">
                  <a:moveTo>
                    <a:pt x="144" y="6"/>
                  </a:moveTo>
                  <a:lnTo>
                    <a:pt x="144" y="6"/>
                  </a:lnTo>
                  <a:cubicBezTo>
                    <a:pt x="196" y="-15"/>
                    <a:pt x="217" y="27"/>
                    <a:pt x="227" y="90"/>
                  </a:cubicBezTo>
                  <a:cubicBezTo>
                    <a:pt x="123" y="183"/>
                    <a:pt x="102" y="506"/>
                    <a:pt x="654" y="1506"/>
                  </a:cubicBezTo>
                  <a:cubicBezTo>
                    <a:pt x="633" y="1548"/>
                    <a:pt x="592" y="1589"/>
                    <a:pt x="540" y="1600"/>
                  </a:cubicBezTo>
                  <a:cubicBezTo>
                    <a:pt x="436" y="1621"/>
                    <a:pt x="331" y="1569"/>
                    <a:pt x="311" y="1465"/>
                  </a:cubicBezTo>
                  <a:cubicBezTo>
                    <a:pt x="311" y="1465"/>
                    <a:pt x="279" y="579"/>
                    <a:pt x="81" y="527"/>
                  </a:cubicBezTo>
                  <a:cubicBezTo>
                    <a:pt x="8" y="235"/>
                    <a:pt x="8" y="235"/>
                    <a:pt x="8" y="235"/>
                  </a:cubicBezTo>
                  <a:cubicBezTo>
                    <a:pt x="-23" y="131"/>
                    <a:pt x="40" y="27"/>
                    <a:pt x="144"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9" name="Google Shape;298;p35">
            <a:extLst>
              <a:ext uri="{FF2B5EF4-FFF2-40B4-BE49-F238E27FC236}">
                <a16:creationId xmlns:a16="http://schemas.microsoft.com/office/drawing/2014/main" id="{6341C09C-9E88-262E-BF09-EF5A5F0CEA73}"/>
              </a:ext>
            </a:extLst>
          </p:cNvPr>
          <p:cNvSpPr/>
          <p:nvPr/>
        </p:nvSpPr>
        <p:spPr>
          <a:xfrm>
            <a:off x="5787053" y="5343228"/>
            <a:ext cx="1687500" cy="1687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a:extLst>
            <a:ext uri="{FF2B5EF4-FFF2-40B4-BE49-F238E27FC236}">
              <a16:creationId xmlns:a16="http://schemas.microsoft.com/office/drawing/2014/main" id="{FD8FC6B9-60CA-D2E7-C153-C784C5F38E0C}"/>
            </a:ext>
          </a:extLst>
        </p:cNvPr>
        <p:cNvGrpSpPr/>
        <p:nvPr/>
      </p:nvGrpSpPr>
      <p:grpSpPr>
        <a:xfrm>
          <a:off x="0" y="0"/>
          <a:ext cx="0" cy="0"/>
          <a:chOff x="0" y="0"/>
          <a:chExt cx="0" cy="0"/>
        </a:xfrm>
      </p:grpSpPr>
      <p:sp>
        <p:nvSpPr>
          <p:cNvPr id="326" name="Google Shape;326;p36">
            <a:extLst>
              <a:ext uri="{FF2B5EF4-FFF2-40B4-BE49-F238E27FC236}">
                <a16:creationId xmlns:a16="http://schemas.microsoft.com/office/drawing/2014/main" id="{F34930E9-B841-D2E0-EC95-198D83610C30}"/>
              </a:ext>
            </a:extLst>
          </p:cNvPr>
          <p:cNvSpPr txBox="1">
            <a:spLocks noGrp="1"/>
          </p:cNvSpPr>
          <p:nvPr>
            <p:ph type="title"/>
          </p:nvPr>
        </p:nvSpPr>
        <p:spPr>
          <a:xfrm>
            <a:off x="720000" y="445025"/>
            <a:ext cx="3300089" cy="740788"/>
          </a:xfrm>
          <a:prstGeom prst="rect">
            <a:avLst/>
          </a:prstGeom>
        </p:spPr>
        <p:txBody>
          <a:bodyPr spcFirstLastPara="1" wrap="square" lIns="91425" tIns="91425" rIns="91425" bIns="91425" anchor="t" anchorCtr="0">
            <a:noAutofit/>
          </a:bodyPr>
          <a:lstStyle/>
          <a:p>
            <a:r>
              <a:rPr lang="en" dirty="0"/>
              <a:t>Thư </a:t>
            </a:r>
            <a:r>
              <a:rPr lang="en" dirty="0" err="1"/>
              <a:t>viện</a:t>
            </a:r>
            <a:r>
              <a:rPr lang="en" dirty="0"/>
              <a:t> </a:t>
            </a:r>
            <a:r>
              <a:rPr lang="en" dirty="0" err="1"/>
              <a:t>Tkinter</a:t>
            </a:r>
            <a:endParaRPr dirty="0" err="1"/>
          </a:p>
        </p:txBody>
      </p:sp>
      <p:sp>
        <p:nvSpPr>
          <p:cNvPr id="2" name="Hình chữ nhật: Góc Tròn 1">
            <a:extLst>
              <a:ext uri="{FF2B5EF4-FFF2-40B4-BE49-F238E27FC236}">
                <a16:creationId xmlns:a16="http://schemas.microsoft.com/office/drawing/2014/main" id="{C7D1AC38-EC0C-90C5-A127-46AC4A6200E0}"/>
              </a:ext>
            </a:extLst>
          </p:cNvPr>
          <p:cNvSpPr/>
          <p:nvPr/>
        </p:nvSpPr>
        <p:spPr>
          <a:xfrm>
            <a:off x="823632" y="1361514"/>
            <a:ext cx="1764926" cy="554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dirty="0">
                <a:solidFill>
                  <a:schemeClr val="tx1"/>
                </a:solidFill>
                <a:latin typeface="Fira Sans"/>
                <a:cs typeface="Arial"/>
              </a:rPr>
              <a:t>Giới thiệu</a:t>
            </a:r>
          </a:p>
        </p:txBody>
      </p:sp>
      <p:sp>
        <p:nvSpPr>
          <p:cNvPr id="3" name="Hình chữ nhật: Góc Tròn 2">
            <a:extLst>
              <a:ext uri="{FF2B5EF4-FFF2-40B4-BE49-F238E27FC236}">
                <a16:creationId xmlns:a16="http://schemas.microsoft.com/office/drawing/2014/main" id="{6135399B-B267-FF54-5CCB-E811E7A808B3}"/>
              </a:ext>
            </a:extLst>
          </p:cNvPr>
          <p:cNvSpPr/>
          <p:nvPr/>
        </p:nvSpPr>
        <p:spPr>
          <a:xfrm>
            <a:off x="621926" y="2151529"/>
            <a:ext cx="4076139" cy="2269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err="1">
                <a:solidFill>
                  <a:srgbClr val="000000"/>
                </a:solidFill>
                <a:latin typeface="Fira Sans"/>
                <a:ea typeface="+mn-lt"/>
                <a:cs typeface="Arial"/>
              </a:rPr>
              <a:t>Tkinter</a:t>
            </a:r>
            <a:r>
              <a:rPr lang="vi-VN" sz="1600" dirty="0">
                <a:solidFill>
                  <a:srgbClr val="000000"/>
                </a:solidFill>
                <a:latin typeface="Fira Sans"/>
                <a:ea typeface="+mn-lt"/>
                <a:cs typeface="Arial"/>
              </a:rPr>
              <a:t> là một thư viện đồ họa tiêu chuẩn của </a:t>
            </a:r>
            <a:r>
              <a:rPr lang="vi-VN" sz="1600" err="1">
                <a:solidFill>
                  <a:srgbClr val="000000"/>
                </a:solidFill>
                <a:latin typeface="Fira Sans"/>
                <a:ea typeface="+mn-lt"/>
                <a:cs typeface="Arial"/>
              </a:rPr>
              <a:t>Python</a:t>
            </a:r>
            <a:r>
              <a:rPr lang="vi-VN" sz="1600" dirty="0">
                <a:solidFill>
                  <a:srgbClr val="000000"/>
                </a:solidFill>
                <a:latin typeface="Fira Sans"/>
                <a:ea typeface="+mn-lt"/>
                <a:cs typeface="Arial"/>
              </a:rPr>
              <a:t>, được sử dụng để phát triển giao diện người dùng đồ họa (GUI)</a:t>
            </a:r>
            <a:endParaRPr lang="vi-VN" dirty="0">
              <a:latin typeface="Fira Sans"/>
              <a:cs typeface="Arial"/>
            </a:endParaRPr>
          </a:p>
        </p:txBody>
      </p:sp>
      <p:pic>
        <p:nvPicPr>
          <p:cNvPr id="4" name="Hình ảnh 3" descr="Hướng dẫn lập trình giao diện GUI bằng Tkinter trong ngôn ngữ Python -  VniTeach - Giáo viên 4.0">
            <a:extLst>
              <a:ext uri="{FF2B5EF4-FFF2-40B4-BE49-F238E27FC236}">
                <a16:creationId xmlns:a16="http://schemas.microsoft.com/office/drawing/2014/main" id="{B58FB75D-2E66-C623-F9D9-32D40B9F6C67}"/>
              </a:ext>
            </a:extLst>
          </p:cNvPr>
          <p:cNvPicPr>
            <a:picLocks noChangeAspect="1"/>
          </p:cNvPicPr>
          <p:nvPr/>
        </p:nvPicPr>
        <p:blipFill>
          <a:blip r:embed="rId3"/>
          <a:stretch>
            <a:fillRect/>
          </a:stretch>
        </p:blipFill>
        <p:spPr>
          <a:xfrm>
            <a:off x="5015753" y="2389479"/>
            <a:ext cx="3667685" cy="1793291"/>
          </a:xfrm>
          <a:prstGeom prst="rect">
            <a:avLst/>
          </a:prstGeom>
        </p:spPr>
      </p:pic>
      <p:sp>
        <p:nvSpPr>
          <p:cNvPr id="5" name="Google Shape;326;p36">
            <a:extLst>
              <a:ext uri="{FF2B5EF4-FFF2-40B4-BE49-F238E27FC236}">
                <a16:creationId xmlns:a16="http://schemas.microsoft.com/office/drawing/2014/main" id="{CE363D6C-D163-7A7E-C214-2B3A6697B5D4}"/>
              </a:ext>
            </a:extLst>
          </p:cNvPr>
          <p:cNvSpPr txBox="1">
            <a:spLocks/>
          </p:cNvSpPr>
          <p:nvPr/>
        </p:nvSpPr>
        <p:spPr>
          <a:xfrm>
            <a:off x="621926" y="-778621"/>
            <a:ext cx="3300089" cy="74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500"/>
              <a:buFont typeface="Anton"/>
              <a:buNone/>
              <a:defRPr sz="3500" b="0" i="0" u="none" strike="noStrike" cap="none">
                <a:solidFill>
                  <a:schemeClr val="lt2"/>
                </a:solidFill>
                <a:latin typeface="Anton"/>
                <a:ea typeface="Anton"/>
                <a:cs typeface="Anton"/>
                <a:sym typeface="Anton"/>
              </a:defRPr>
            </a:lvl1pPr>
            <a:lvl2pPr marR="0" lvl="1"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2pPr>
            <a:lvl3pPr marR="0" lvl="2"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3pPr>
            <a:lvl4pPr marR="0" lvl="3"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4pPr>
            <a:lvl5pPr marR="0" lvl="4"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5pPr>
            <a:lvl6pPr marR="0" lvl="5"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6pPr>
            <a:lvl7pPr marR="0" lvl="6"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7pPr>
            <a:lvl8pPr marR="0" lvl="7"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8pPr>
            <a:lvl9pPr marR="0" lvl="8" algn="l" rtl="0">
              <a:lnSpc>
                <a:spcPct val="100000"/>
              </a:lnSpc>
              <a:spcBef>
                <a:spcPts val="0"/>
              </a:spcBef>
              <a:spcAft>
                <a:spcPts val="0"/>
              </a:spcAft>
              <a:buClr>
                <a:schemeClr val="dk1"/>
              </a:buClr>
              <a:buSzPts val="3500"/>
              <a:buFont typeface="Anton"/>
              <a:buNone/>
              <a:defRPr sz="3500" b="1" i="0" u="none" strike="noStrike" cap="none">
                <a:solidFill>
                  <a:schemeClr val="dk1"/>
                </a:solidFill>
                <a:latin typeface="Anton"/>
                <a:ea typeface="Anton"/>
                <a:cs typeface="Anton"/>
                <a:sym typeface="Anton"/>
              </a:defRPr>
            </a:lvl9pPr>
          </a:lstStyle>
          <a:p>
            <a:r>
              <a:rPr lang="vi-VN"/>
              <a:t>Thư viện Numpy</a:t>
            </a:r>
            <a:endParaRPr lang="vi-VN" dirty="0" err="1"/>
          </a:p>
        </p:txBody>
      </p:sp>
      <p:sp>
        <p:nvSpPr>
          <p:cNvPr id="6" name="Hình chữ nhật: Góc Tròn 2">
            <a:extLst>
              <a:ext uri="{FF2B5EF4-FFF2-40B4-BE49-F238E27FC236}">
                <a16:creationId xmlns:a16="http://schemas.microsoft.com/office/drawing/2014/main" id="{A1D373C5-3809-A87D-DBC8-D66AA46D7B41}"/>
              </a:ext>
            </a:extLst>
          </p:cNvPr>
          <p:cNvSpPr/>
          <p:nvPr/>
        </p:nvSpPr>
        <p:spPr>
          <a:xfrm>
            <a:off x="331974" y="5352754"/>
            <a:ext cx="4076139" cy="2269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chemeClr val="tx1"/>
                </a:solidFill>
                <a:latin typeface="Fira Sans"/>
              </a:rPr>
              <a:t>"</a:t>
            </a:r>
            <a:r>
              <a:rPr lang="vi-VN" sz="1600" dirty="0" err="1">
                <a:solidFill>
                  <a:schemeClr val="tx1"/>
                </a:solidFill>
                <a:latin typeface="Fira Sans"/>
              </a:rPr>
              <a:t>Numerical</a:t>
            </a:r>
            <a:r>
              <a:rPr lang="vi-VN" sz="1600" dirty="0">
                <a:solidFill>
                  <a:schemeClr val="tx1"/>
                </a:solidFill>
                <a:latin typeface="Fira Sans"/>
              </a:rPr>
              <a:t> </a:t>
            </a:r>
            <a:r>
              <a:rPr lang="vi-VN" sz="1600" dirty="0" err="1">
                <a:solidFill>
                  <a:schemeClr val="tx1"/>
                </a:solidFill>
                <a:latin typeface="Fira Sans"/>
              </a:rPr>
              <a:t>Python</a:t>
            </a:r>
            <a:r>
              <a:rPr lang="vi-VN" sz="1600" dirty="0">
                <a:solidFill>
                  <a:schemeClr val="tx1"/>
                </a:solidFill>
                <a:latin typeface="Fira Sans"/>
              </a:rPr>
              <a:t>" - Thư viện quan trọng cho phép thực hiện các phép toán đại số tuyến tính và làm việc với mảng đa chiều</a:t>
            </a:r>
          </a:p>
        </p:txBody>
      </p:sp>
      <p:pic>
        <p:nvPicPr>
          <p:cNvPr id="7" name="Hình ảnh 8" descr="Xử Đẹp Ma Trận Cơ Bản Với Thư Viện NumPy">
            <a:extLst>
              <a:ext uri="{FF2B5EF4-FFF2-40B4-BE49-F238E27FC236}">
                <a16:creationId xmlns:a16="http://schemas.microsoft.com/office/drawing/2014/main" id="{C2935706-0CD8-D803-9795-74985EF66233}"/>
              </a:ext>
            </a:extLst>
          </p:cNvPr>
          <p:cNvPicPr>
            <a:picLocks noChangeAspect="1"/>
          </p:cNvPicPr>
          <p:nvPr/>
        </p:nvPicPr>
        <p:blipFill>
          <a:blip r:embed="rId4"/>
          <a:stretch>
            <a:fillRect/>
          </a:stretch>
        </p:blipFill>
        <p:spPr>
          <a:xfrm>
            <a:off x="5221987" y="-1974949"/>
            <a:ext cx="3533213" cy="1796782"/>
          </a:xfrm>
          <a:prstGeom prst="rect">
            <a:avLst/>
          </a:prstGeom>
        </p:spPr>
      </p:pic>
    </p:spTree>
    <p:extLst>
      <p:ext uri="{BB962C8B-B14F-4D97-AF65-F5344CB8AC3E}">
        <p14:creationId xmlns:p14="http://schemas.microsoft.com/office/powerpoint/2010/main" val="303127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a:extLst>
            <a:ext uri="{FF2B5EF4-FFF2-40B4-BE49-F238E27FC236}">
              <a16:creationId xmlns:a16="http://schemas.microsoft.com/office/drawing/2014/main" id="{6371FE11-9F91-341F-55DE-9A15C09A1319}"/>
            </a:ext>
          </a:extLst>
        </p:cNvPr>
        <p:cNvGrpSpPr/>
        <p:nvPr/>
      </p:nvGrpSpPr>
      <p:grpSpPr>
        <a:xfrm>
          <a:off x="0" y="0"/>
          <a:ext cx="0" cy="0"/>
          <a:chOff x="0" y="0"/>
          <a:chExt cx="0" cy="0"/>
        </a:xfrm>
      </p:grpSpPr>
      <p:sp>
        <p:nvSpPr>
          <p:cNvPr id="297" name="Google Shape;297;p35">
            <a:extLst>
              <a:ext uri="{FF2B5EF4-FFF2-40B4-BE49-F238E27FC236}">
                <a16:creationId xmlns:a16="http://schemas.microsoft.com/office/drawing/2014/main" id="{374740AD-23E8-8DD6-6B9F-5487037AB94D}"/>
              </a:ext>
            </a:extLst>
          </p:cNvPr>
          <p:cNvSpPr/>
          <p:nvPr/>
        </p:nvSpPr>
        <p:spPr>
          <a:xfrm rot="5160000">
            <a:off x="-499587" y="-491357"/>
            <a:ext cx="2383800" cy="2383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8" name="Google Shape;298;p35">
            <a:extLst>
              <a:ext uri="{FF2B5EF4-FFF2-40B4-BE49-F238E27FC236}">
                <a16:creationId xmlns:a16="http://schemas.microsoft.com/office/drawing/2014/main" id="{8B005E50-4938-2610-26EE-1AAA2643D178}"/>
              </a:ext>
            </a:extLst>
          </p:cNvPr>
          <p:cNvSpPr/>
          <p:nvPr/>
        </p:nvSpPr>
        <p:spPr>
          <a:xfrm>
            <a:off x="7937899" y="4073566"/>
            <a:ext cx="1687500" cy="1687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9" name="Google Shape;299;p35">
            <a:extLst>
              <a:ext uri="{FF2B5EF4-FFF2-40B4-BE49-F238E27FC236}">
                <a16:creationId xmlns:a16="http://schemas.microsoft.com/office/drawing/2014/main" id="{396B8935-767D-B6C5-63EE-19D4CB9B43AA}"/>
              </a:ext>
            </a:extLst>
          </p:cNvPr>
          <p:cNvSpPr txBox="1">
            <a:spLocks noGrp="1"/>
          </p:cNvSpPr>
          <p:nvPr>
            <p:ph type="title"/>
          </p:nvPr>
        </p:nvSpPr>
        <p:spPr>
          <a:xfrm>
            <a:off x="2293256" y="1249638"/>
            <a:ext cx="5446865" cy="1033015"/>
          </a:xfrm>
          <a:prstGeom prst="rect">
            <a:avLst/>
          </a:prstGeom>
        </p:spPr>
        <p:txBody>
          <a:bodyPr spcFirstLastPara="1" wrap="square" lIns="91425" tIns="91425" rIns="91425" bIns="91425" anchor="b" anchorCtr="0">
            <a:noAutofit/>
          </a:bodyPr>
          <a:lstStyle/>
          <a:p>
            <a:r>
              <a:rPr lang="en" dirty="0" err="1"/>
              <a:t>Thiết</a:t>
            </a:r>
            <a:r>
              <a:rPr lang="en" dirty="0"/>
              <a:t> </a:t>
            </a:r>
            <a:r>
              <a:rPr lang="en" dirty="0" err="1"/>
              <a:t>kế</a:t>
            </a:r>
            <a:r>
              <a:rPr lang="en" dirty="0"/>
              <a:t> </a:t>
            </a:r>
            <a:r>
              <a:rPr lang="en" dirty="0" err="1"/>
              <a:t>ứng</a:t>
            </a:r>
            <a:r>
              <a:rPr lang="en" dirty="0"/>
              <a:t> </a:t>
            </a:r>
            <a:r>
              <a:rPr lang="en" dirty="0" err="1"/>
              <a:t>dụng</a:t>
            </a:r>
            <a:endParaRPr lang="en" dirty="0"/>
          </a:p>
        </p:txBody>
      </p:sp>
      <p:sp>
        <p:nvSpPr>
          <p:cNvPr id="300" name="Google Shape;300;p35">
            <a:extLst>
              <a:ext uri="{FF2B5EF4-FFF2-40B4-BE49-F238E27FC236}">
                <a16:creationId xmlns:a16="http://schemas.microsoft.com/office/drawing/2014/main" id="{29F14E3E-4A06-50DC-5AF0-FDE5933F240E}"/>
              </a:ext>
            </a:extLst>
          </p:cNvPr>
          <p:cNvSpPr txBox="1">
            <a:spLocks noGrp="1"/>
          </p:cNvSpPr>
          <p:nvPr>
            <p:ph type="title" idx="2"/>
          </p:nvPr>
        </p:nvSpPr>
        <p:spPr>
          <a:xfrm>
            <a:off x="2293256" y="96254"/>
            <a:ext cx="1245000" cy="9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grpSp>
        <p:nvGrpSpPr>
          <p:cNvPr id="302" name="Google Shape;302;p35">
            <a:extLst>
              <a:ext uri="{FF2B5EF4-FFF2-40B4-BE49-F238E27FC236}">
                <a16:creationId xmlns:a16="http://schemas.microsoft.com/office/drawing/2014/main" id="{0C4C0DA1-E587-E50C-8000-59DA35462457}"/>
              </a:ext>
            </a:extLst>
          </p:cNvPr>
          <p:cNvGrpSpPr/>
          <p:nvPr/>
        </p:nvGrpSpPr>
        <p:grpSpPr>
          <a:xfrm rot="1189666">
            <a:off x="184303" y="179021"/>
            <a:ext cx="1059574" cy="1042755"/>
            <a:chOff x="5604200" y="1429035"/>
            <a:chExt cx="952560" cy="937440"/>
          </a:xfrm>
        </p:grpSpPr>
        <p:sp>
          <p:nvSpPr>
            <p:cNvPr id="303" name="Google Shape;303;p35">
              <a:extLst>
                <a:ext uri="{FF2B5EF4-FFF2-40B4-BE49-F238E27FC236}">
                  <a16:creationId xmlns:a16="http://schemas.microsoft.com/office/drawing/2014/main" id="{DC1F3498-AC8C-7B1D-17E8-2619F0ADFFF1}"/>
                </a:ext>
              </a:extLst>
            </p:cNvPr>
            <p:cNvSpPr/>
            <p:nvPr/>
          </p:nvSpPr>
          <p:spPr>
            <a:xfrm>
              <a:off x="5604200" y="1429035"/>
              <a:ext cx="952560" cy="937440"/>
            </a:xfrm>
            <a:custGeom>
              <a:avLst/>
              <a:gdLst/>
              <a:ahLst/>
              <a:cxnLst/>
              <a:rect l="l" t="t" r="r" b="b"/>
              <a:pathLst>
                <a:path w="2646" h="2604" extrusionOk="0">
                  <a:moveTo>
                    <a:pt x="2573" y="0"/>
                  </a:moveTo>
                  <a:lnTo>
                    <a:pt x="2573" y="0"/>
                  </a:lnTo>
                  <a:cubicBezTo>
                    <a:pt x="73" y="0"/>
                    <a:pt x="73" y="0"/>
                    <a:pt x="73" y="0"/>
                  </a:cubicBezTo>
                  <a:cubicBezTo>
                    <a:pt x="31" y="0"/>
                    <a:pt x="0" y="31"/>
                    <a:pt x="0" y="73"/>
                  </a:cubicBezTo>
                  <a:cubicBezTo>
                    <a:pt x="0" y="2531"/>
                    <a:pt x="0" y="2531"/>
                    <a:pt x="0" y="2531"/>
                  </a:cubicBezTo>
                  <a:cubicBezTo>
                    <a:pt x="0" y="2573"/>
                    <a:pt x="31" y="2604"/>
                    <a:pt x="73" y="2604"/>
                  </a:cubicBezTo>
                  <a:cubicBezTo>
                    <a:pt x="604" y="2604"/>
                    <a:pt x="604" y="2604"/>
                    <a:pt x="604" y="2604"/>
                  </a:cubicBezTo>
                  <a:cubicBezTo>
                    <a:pt x="646" y="2604"/>
                    <a:pt x="677" y="2573"/>
                    <a:pt x="677" y="2531"/>
                  </a:cubicBezTo>
                  <a:cubicBezTo>
                    <a:pt x="677" y="2490"/>
                    <a:pt x="646" y="2458"/>
                    <a:pt x="604" y="2458"/>
                  </a:cubicBezTo>
                  <a:cubicBezTo>
                    <a:pt x="135" y="2458"/>
                    <a:pt x="135" y="2458"/>
                    <a:pt x="135" y="2458"/>
                  </a:cubicBezTo>
                  <a:cubicBezTo>
                    <a:pt x="135" y="146"/>
                    <a:pt x="135" y="146"/>
                    <a:pt x="135" y="146"/>
                  </a:cubicBezTo>
                  <a:cubicBezTo>
                    <a:pt x="2511" y="146"/>
                    <a:pt x="2511" y="146"/>
                    <a:pt x="2511" y="146"/>
                  </a:cubicBezTo>
                  <a:cubicBezTo>
                    <a:pt x="2511" y="2302"/>
                    <a:pt x="2511" y="2302"/>
                    <a:pt x="2511" y="2302"/>
                  </a:cubicBezTo>
                  <a:cubicBezTo>
                    <a:pt x="2146" y="1771"/>
                    <a:pt x="2146" y="1771"/>
                    <a:pt x="2146" y="1771"/>
                  </a:cubicBezTo>
                  <a:cubicBezTo>
                    <a:pt x="2125" y="1750"/>
                    <a:pt x="2104" y="1740"/>
                    <a:pt x="2083" y="1740"/>
                  </a:cubicBezTo>
                  <a:cubicBezTo>
                    <a:pt x="2063" y="1740"/>
                    <a:pt x="2031" y="1761"/>
                    <a:pt x="2021" y="1781"/>
                  </a:cubicBezTo>
                  <a:cubicBezTo>
                    <a:pt x="1667" y="2458"/>
                    <a:pt x="1667" y="2458"/>
                    <a:pt x="1667" y="2458"/>
                  </a:cubicBezTo>
                  <a:cubicBezTo>
                    <a:pt x="1406" y="2458"/>
                    <a:pt x="1406" y="2458"/>
                    <a:pt x="1406" y="2458"/>
                  </a:cubicBezTo>
                  <a:cubicBezTo>
                    <a:pt x="1406" y="1948"/>
                    <a:pt x="1406" y="1948"/>
                    <a:pt x="1406" y="1948"/>
                  </a:cubicBezTo>
                  <a:cubicBezTo>
                    <a:pt x="1406" y="1938"/>
                    <a:pt x="1406" y="1938"/>
                    <a:pt x="1406" y="1938"/>
                  </a:cubicBezTo>
                  <a:cubicBezTo>
                    <a:pt x="1688" y="1906"/>
                    <a:pt x="1906" y="1698"/>
                    <a:pt x="1906" y="1438"/>
                  </a:cubicBezTo>
                  <a:cubicBezTo>
                    <a:pt x="1906" y="1167"/>
                    <a:pt x="1906" y="938"/>
                    <a:pt x="1906" y="938"/>
                  </a:cubicBezTo>
                  <a:cubicBezTo>
                    <a:pt x="1688" y="938"/>
                    <a:pt x="1688" y="938"/>
                    <a:pt x="1688" y="938"/>
                  </a:cubicBezTo>
                  <a:cubicBezTo>
                    <a:pt x="1688" y="365"/>
                    <a:pt x="1688" y="365"/>
                    <a:pt x="1688" y="365"/>
                  </a:cubicBezTo>
                  <a:cubicBezTo>
                    <a:pt x="1542" y="365"/>
                    <a:pt x="1542" y="365"/>
                    <a:pt x="1542" y="365"/>
                  </a:cubicBezTo>
                  <a:cubicBezTo>
                    <a:pt x="1542" y="938"/>
                    <a:pt x="1542" y="938"/>
                    <a:pt x="1542" y="938"/>
                  </a:cubicBezTo>
                  <a:cubicBezTo>
                    <a:pt x="1333" y="938"/>
                    <a:pt x="1333" y="938"/>
                    <a:pt x="1333" y="938"/>
                  </a:cubicBezTo>
                  <a:cubicBezTo>
                    <a:pt x="1125" y="938"/>
                    <a:pt x="1125" y="938"/>
                    <a:pt x="1125" y="938"/>
                  </a:cubicBezTo>
                  <a:cubicBezTo>
                    <a:pt x="1125" y="365"/>
                    <a:pt x="1125" y="365"/>
                    <a:pt x="1125" y="365"/>
                  </a:cubicBezTo>
                  <a:cubicBezTo>
                    <a:pt x="979" y="365"/>
                    <a:pt x="979" y="365"/>
                    <a:pt x="979" y="365"/>
                  </a:cubicBezTo>
                  <a:cubicBezTo>
                    <a:pt x="979" y="938"/>
                    <a:pt x="979" y="938"/>
                    <a:pt x="979" y="938"/>
                  </a:cubicBezTo>
                  <a:cubicBezTo>
                    <a:pt x="761" y="938"/>
                    <a:pt x="761" y="938"/>
                    <a:pt x="761" y="938"/>
                  </a:cubicBezTo>
                  <a:cubicBezTo>
                    <a:pt x="761" y="1438"/>
                    <a:pt x="761" y="1438"/>
                    <a:pt x="761" y="1438"/>
                  </a:cubicBezTo>
                  <a:cubicBezTo>
                    <a:pt x="761" y="1698"/>
                    <a:pt x="979" y="1906"/>
                    <a:pt x="1261" y="1938"/>
                  </a:cubicBezTo>
                  <a:lnTo>
                    <a:pt x="1261" y="1948"/>
                  </a:lnTo>
                  <a:cubicBezTo>
                    <a:pt x="1261" y="2531"/>
                    <a:pt x="1261" y="2531"/>
                    <a:pt x="1261" y="2531"/>
                  </a:cubicBezTo>
                  <a:cubicBezTo>
                    <a:pt x="1261" y="2573"/>
                    <a:pt x="1292" y="2604"/>
                    <a:pt x="1333" y="2604"/>
                  </a:cubicBezTo>
                  <a:cubicBezTo>
                    <a:pt x="1708" y="2604"/>
                    <a:pt x="1708" y="2604"/>
                    <a:pt x="1708" y="2604"/>
                  </a:cubicBezTo>
                  <a:cubicBezTo>
                    <a:pt x="1740" y="2604"/>
                    <a:pt x="1761" y="2583"/>
                    <a:pt x="1771" y="2563"/>
                  </a:cubicBezTo>
                  <a:cubicBezTo>
                    <a:pt x="2094" y="1948"/>
                    <a:pt x="2094" y="1948"/>
                    <a:pt x="2094" y="1948"/>
                  </a:cubicBezTo>
                  <a:cubicBezTo>
                    <a:pt x="2521" y="2573"/>
                    <a:pt x="2521" y="2573"/>
                    <a:pt x="2521" y="2573"/>
                  </a:cubicBezTo>
                  <a:cubicBezTo>
                    <a:pt x="2531" y="2594"/>
                    <a:pt x="2552" y="2604"/>
                    <a:pt x="2573" y="2604"/>
                  </a:cubicBezTo>
                  <a:cubicBezTo>
                    <a:pt x="2583" y="2604"/>
                    <a:pt x="2594" y="2604"/>
                    <a:pt x="2594" y="2594"/>
                  </a:cubicBezTo>
                  <a:cubicBezTo>
                    <a:pt x="2625" y="2594"/>
                    <a:pt x="2646" y="2563"/>
                    <a:pt x="2646" y="2531"/>
                  </a:cubicBezTo>
                  <a:cubicBezTo>
                    <a:pt x="2646" y="73"/>
                    <a:pt x="2646" y="73"/>
                    <a:pt x="2646" y="73"/>
                  </a:cubicBezTo>
                  <a:cubicBezTo>
                    <a:pt x="2646" y="31"/>
                    <a:pt x="2615" y="0"/>
                    <a:pt x="2573"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5">
              <a:extLst>
                <a:ext uri="{FF2B5EF4-FFF2-40B4-BE49-F238E27FC236}">
                  <a16:creationId xmlns:a16="http://schemas.microsoft.com/office/drawing/2014/main" id="{5E9F42DB-D911-428E-B874-6FDE9D7407D1}"/>
                </a:ext>
              </a:extLst>
            </p:cNvPr>
            <p:cNvSpPr/>
            <p:nvPr/>
          </p:nvSpPr>
          <p:spPr>
            <a:xfrm>
              <a:off x="5604200" y="1430835"/>
              <a:ext cx="952560" cy="933840"/>
            </a:xfrm>
            <a:custGeom>
              <a:avLst/>
              <a:gdLst/>
              <a:ahLst/>
              <a:cxnLst/>
              <a:rect l="l" t="t" r="r" b="b"/>
              <a:pathLst>
                <a:path w="2646" h="2594" extrusionOk="0">
                  <a:moveTo>
                    <a:pt x="2573" y="2594"/>
                  </a:moveTo>
                  <a:lnTo>
                    <a:pt x="2573" y="2594"/>
                  </a:lnTo>
                  <a:cubicBezTo>
                    <a:pt x="2552" y="2594"/>
                    <a:pt x="2531" y="2583"/>
                    <a:pt x="2521" y="2573"/>
                  </a:cubicBezTo>
                  <a:cubicBezTo>
                    <a:pt x="2094" y="1937"/>
                    <a:pt x="2094" y="1937"/>
                    <a:pt x="2094" y="1937"/>
                  </a:cubicBezTo>
                  <a:cubicBezTo>
                    <a:pt x="1771" y="2562"/>
                    <a:pt x="1771" y="2562"/>
                    <a:pt x="1771" y="2562"/>
                  </a:cubicBezTo>
                  <a:cubicBezTo>
                    <a:pt x="1761" y="2583"/>
                    <a:pt x="1740" y="2594"/>
                    <a:pt x="1708" y="2594"/>
                  </a:cubicBezTo>
                  <a:cubicBezTo>
                    <a:pt x="1333" y="2594"/>
                    <a:pt x="1333" y="2594"/>
                    <a:pt x="1333" y="2594"/>
                  </a:cubicBezTo>
                  <a:cubicBezTo>
                    <a:pt x="1292" y="2594"/>
                    <a:pt x="1261" y="2573"/>
                    <a:pt x="1261" y="2531"/>
                  </a:cubicBezTo>
                  <a:cubicBezTo>
                    <a:pt x="1261" y="1937"/>
                    <a:pt x="1261" y="1937"/>
                    <a:pt x="1261" y="1937"/>
                  </a:cubicBezTo>
                  <a:cubicBezTo>
                    <a:pt x="1261" y="1906"/>
                    <a:pt x="1292" y="1875"/>
                    <a:pt x="1333" y="1875"/>
                  </a:cubicBezTo>
                  <a:cubicBezTo>
                    <a:pt x="1375" y="1875"/>
                    <a:pt x="1406" y="1906"/>
                    <a:pt x="1406" y="1937"/>
                  </a:cubicBezTo>
                  <a:cubicBezTo>
                    <a:pt x="1406" y="2458"/>
                    <a:pt x="1406" y="2458"/>
                    <a:pt x="1406" y="2458"/>
                  </a:cubicBezTo>
                  <a:cubicBezTo>
                    <a:pt x="1667" y="2458"/>
                    <a:pt x="1667" y="2458"/>
                    <a:pt x="1667" y="2458"/>
                  </a:cubicBezTo>
                  <a:cubicBezTo>
                    <a:pt x="2021" y="1771"/>
                    <a:pt x="2021" y="1771"/>
                    <a:pt x="2021" y="1771"/>
                  </a:cubicBezTo>
                  <a:cubicBezTo>
                    <a:pt x="2031" y="1750"/>
                    <a:pt x="2063" y="1739"/>
                    <a:pt x="2083" y="1739"/>
                  </a:cubicBezTo>
                  <a:cubicBezTo>
                    <a:pt x="2104" y="1739"/>
                    <a:pt x="2125" y="1750"/>
                    <a:pt x="2146" y="1771"/>
                  </a:cubicBezTo>
                  <a:cubicBezTo>
                    <a:pt x="2511" y="2302"/>
                    <a:pt x="2511" y="2302"/>
                    <a:pt x="2511" y="2302"/>
                  </a:cubicBezTo>
                  <a:cubicBezTo>
                    <a:pt x="2511" y="146"/>
                    <a:pt x="2511" y="146"/>
                    <a:pt x="2511" y="146"/>
                  </a:cubicBezTo>
                  <a:cubicBezTo>
                    <a:pt x="135" y="146"/>
                    <a:pt x="135" y="146"/>
                    <a:pt x="135" y="146"/>
                  </a:cubicBezTo>
                  <a:cubicBezTo>
                    <a:pt x="135" y="2458"/>
                    <a:pt x="135" y="2458"/>
                    <a:pt x="135" y="2458"/>
                  </a:cubicBezTo>
                  <a:cubicBezTo>
                    <a:pt x="604" y="2458"/>
                    <a:pt x="604" y="2458"/>
                    <a:pt x="604" y="2458"/>
                  </a:cubicBezTo>
                  <a:cubicBezTo>
                    <a:pt x="646" y="2458"/>
                    <a:pt x="677" y="2490"/>
                    <a:pt x="677" y="2531"/>
                  </a:cubicBezTo>
                  <a:cubicBezTo>
                    <a:pt x="677" y="2573"/>
                    <a:pt x="646" y="2594"/>
                    <a:pt x="604" y="2594"/>
                  </a:cubicBezTo>
                  <a:cubicBezTo>
                    <a:pt x="73" y="2594"/>
                    <a:pt x="73" y="2594"/>
                    <a:pt x="73" y="2594"/>
                  </a:cubicBezTo>
                  <a:cubicBezTo>
                    <a:pt x="31" y="2594"/>
                    <a:pt x="0" y="2573"/>
                    <a:pt x="0" y="2531"/>
                  </a:cubicBezTo>
                  <a:cubicBezTo>
                    <a:pt x="0" y="73"/>
                    <a:pt x="0" y="73"/>
                    <a:pt x="0" y="73"/>
                  </a:cubicBezTo>
                  <a:cubicBezTo>
                    <a:pt x="0" y="31"/>
                    <a:pt x="31" y="0"/>
                    <a:pt x="73" y="0"/>
                  </a:cubicBezTo>
                  <a:cubicBezTo>
                    <a:pt x="2573" y="0"/>
                    <a:pt x="2573" y="0"/>
                    <a:pt x="2573" y="0"/>
                  </a:cubicBezTo>
                  <a:cubicBezTo>
                    <a:pt x="2615" y="0"/>
                    <a:pt x="2646" y="31"/>
                    <a:pt x="2646" y="73"/>
                  </a:cubicBezTo>
                  <a:cubicBezTo>
                    <a:pt x="2646" y="2531"/>
                    <a:pt x="2646" y="2531"/>
                    <a:pt x="2646" y="2531"/>
                  </a:cubicBezTo>
                  <a:cubicBezTo>
                    <a:pt x="2646" y="2562"/>
                    <a:pt x="2625" y="2583"/>
                    <a:pt x="2594" y="2594"/>
                  </a:cubicBezTo>
                  <a:cubicBezTo>
                    <a:pt x="2594" y="2594"/>
                    <a:pt x="2583" y="2594"/>
                    <a:pt x="2573" y="259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5">
              <a:extLst>
                <a:ext uri="{FF2B5EF4-FFF2-40B4-BE49-F238E27FC236}">
                  <a16:creationId xmlns:a16="http://schemas.microsoft.com/office/drawing/2014/main" id="{F683C1FE-5DCB-C721-C560-778396B0CCB0}"/>
                </a:ext>
              </a:extLst>
            </p:cNvPr>
            <p:cNvSpPr/>
            <p:nvPr/>
          </p:nvSpPr>
          <p:spPr>
            <a:xfrm>
              <a:off x="595664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35">
              <a:extLst>
                <a:ext uri="{FF2B5EF4-FFF2-40B4-BE49-F238E27FC236}">
                  <a16:creationId xmlns:a16="http://schemas.microsoft.com/office/drawing/2014/main" id="{321E321D-8D1A-ECD9-CEFF-798B26DBFEA3}"/>
                </a:ext>
              </a:extLst>
            </p:cNvPr>
            <p:cNvSpPr/>
            <p:nvPr/>
          </p:nvSpPr>
          <p:spPr>
            <a:xfrm>
              <a:off x="615932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5">
              <a:extLst>
                <a:ext uri="{FF2B5EF4-FFF2-40B4-BE49-F238E27FC236}">
                  <a16:creationId xmlns:a16="http://schemas.microsoft.com/office/drawing/2014/main" id="{9181B27E-0F54-D83D-E6B1-3D7631265AC9}"/>
                </a:ext>
              </a:extLst>
            </p:cNvPr>
            <p:cNvSpPr/>
            <p:nvPr/>
          </p:nvSpPr>
          <p:spPr>
            <a:xfrm>
              <a:off x="5878160" y="1768155"/>
              <a:ext cx="205920" cy="360000"/>
            </a:xfrm>
            <a:custGeom>
              <a:avLst/>
              <a:gdLst/>
              <a:ahLst/>
              <a:cxnLst/>
              <a:rect l="l" t="t" r="r" b="b"/>
              <a:pathLst>
                <a:path w="572" h="1000" extrusionOk="0">
                  <a:moveTo>
                    <a:pt x="0" y="0"/>
                  </a:moveTo>
                  <a:lnTo>
                    <a:pt x="0" y="0"/>
                  </a:lnTo>
                  <a:cubicBezTo>
                    <a:pt x="0" y="500"/>
                    <a:pt x="0" y="500"/>
                    <a:pt x="0" y="500"/>
                  </a:cubicBezTo>
                  <a:cubicBezTo>
                    <a:pt x="0" y="782"/>
                    <a:pt x="260" y="1000"/>
                    <a:pt x="572" y="1000"/>
                  </a:cubicBezTo>
                  <a:cubicBezTo>
                    <a:pt x="572" y="0"/>
                    <a:pt x="572" y="0"/>
                    <a:pt x="572" y="0"/>
                  </a:cubicBez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5">
              <a:extLst>
                <a:ext uri="{FF2B5EF4-FFF2-40B4-BE49-F238E27FC236}">
                  <a16:creationId xmlns:a16="http://schemas.microsoft.com/office/drawing/2014/main" id="{41DEA8C0-53B6-4520-5B64-8AAD205771A5}"/>
                </a:ext>
              </a:extLst>
            </p:cNvPr>
            <p:cNvSpPr/>
            <p:nvPr/>
          </p:nvSpPr>
          <p:spPr>
            <a:xfrm>
              <a:off x="6084080" y="1768155"/>
              <a:ext cx="206280" cy="360000"/>
            </a:xfrm>
            <a:custGeom>
              <a:avLst/>
              <a:gdLst/>
              <a:ahLst/>
              <a:cxnLst/>
              <a:rect l="l" t="t" r="r" b="b"/>
              <a:pathLst>
                <a:path w="573" h="1000" extrusionOk="0">
                  <a:moveTo>
                    <a:pt x="0" y="0"/>
                  </a:moveTo>
                  <a:lnTo>
                    <a:pt x="0" y="0"/>
                  </a:lnTo>
                  <a:cubicBezTo>
                    <a:pt x="0" y="1000"/>
                    <a:pt x="0" y="1000"/>
                    <a:pt x="0" y="1000"/>
                  </a:cubicBezTo>
                  <a:cubicBezTo>
                    <a:pt x="313" y="1000"/>
                    <a:pt x="573" y="782"/>
                    <a:pt x="573" y="500"/>
                  </a:cubicBezTo>
                  <a:cubicBezTo>
                    <a:pt x="573" y="230"/>
                    <a:pt x="573" y="0"/>
                    <a:pt x="573" y="0"/>
                  </a:cubicBez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9" name="Google Shape;309;p35">
            <a:extLst>
              <a:ext uri="{FF2B5EF4-FFF2-40B4-BE49-F238E27FC236}">
                <a16:creationId xmlns:a16="http://schemas.microsoft.com/office/drawing/2014/main" id="{95354D30-5045-13A4-F205-19A62F2EB700}"/>
              </a:ext>
            </a:extLst>
          </p:cNvPr>
          <p:cNvGrpSpPr/>
          <p:nvPr/>
        </p:nvGrpSpPr>
        <p:grpSpPr>
          <a:xfrm rot="21011465">
            <a:off x="8497149" y="4311551"/>
            <a:ext cx="568999" cy="1211531"/>
            <a:chOff x="7227220" y="1786115"/>
            <a:chExt cx="490320" cy="1044005"/>
          </a:xfrm>
        </p:grpSpPr>
        <p:sp>
          <p:nvSpPr>
            <p:cNvPr id="310" name="Google Shape;310;p35">
              <a:extLst>
                <a:ext uri="{FF2B5EF4-FFF2-40B4-BE49-F238E27FC236}">
                  <a16:creationId xmlns:a16="http://schemas.microsoft.com/office/drawing/2014/main" id="{53B3452F-4993-11EC-F0AF-68EC7121B702}"/>
                </a:ext>
              </a:extLst>
            </p:cNvPr>
            <p:cNvSpPr/>
            <p:nvPr/>
          </p:nvSpPr>
          <p:spPr>
            <a:xfrm>
              <a:off x="7227220" y="1786115"/>
              <a:ext cx="490320" cy="1041480"/>
            </a:xfrm>
            <a:custGeom>
              <a:avLst/>
              <a:gdLst/>
              <a:ahLst/>
              <a:cxnLst/>
              <a:rect l="l" t="t" r="r" b="b"/>
              <a:pathLst>
                <a:path w="1362" h="2893" extrusionOk="0">
                  <a:moveTo>
                    <a:pt x="1181" y="2093"/>
                  </a:moveTo>
                  <a:lnTo>
                    <a:pt x="1181" y="2093"/>
                  </a:lnTo>
                  <a:cubicBezTo>
                    <a:pt x="941" y="1531"/>
                    <a:pt x="941" y="1531"/>
                    <a:pt x="941" y="1531"/>
                  </a:cubicBezTo>
                  <a:cubicBezTo>
                    <a:pt x="921" y="1489"/>
                    <a:pt x="921" y="1427"/>
                    <a:pt x="910" y="1375"/>
                  </a:cubicBezTo>
                  <a:cubicBezTo>
                    <a:pt x="900" y="1333"/>
                    <a:pt x="889" y="1291"/>
                    <a:pt x="848" y="1291"/>
                  </a:cubicBezTo>
                  <a:cubicBezTo>
                    <a:pt x="848" y="1218"/>
                    <a:pt x="848" y="1218"/>
                    <a:pt x="848" y="1218"/>
                  </a:cubicBezTo>
                  <a:cubicBezTo>
                    <a:pt x="879" y="1187"/>
                    <a:pt x="889" y="1156"/>
                    <a:pt x="900" y="1125"/>
                  </a:cubicBezTo>
                  <a:cubicBezTo>
                    <a:pt x="921" y="1145"/>
                    <a:pt x="941" y="1156"/>
                    <a:pt x="952" y="1177"/>
                  </a:cubicBezTo>
                  <a:cubicBezTo>
                    <a:pt x="1004" y="906"/>
                    <a:pt x="983" y="437"/>
                    <a:pt x="796" y="62"/>
                  </a:cubicBezTo>
                  <a:cubicBezTo>
                    <a:pt x="775" y="10"/>
                    <a:pt x="775" y="10"/>
                    <a:pt x="723" y="0"/>
                  </a:cubicBezTo>
                  <a:cubicBezTo>
                    <a:pt x="723" y="239"/>
                    <a:pt x="723" y="239"/>
                    <a:pt x="723" y="239"/>
                  </a:cubicBezTo>
                  <a:cubicBezTo>
                    <a:pt x="754" y="260"/>
                    <a:pt x="775" y="312"/>
                    <a:pt x="775" y="364"/>
                  </a:cubicBezTo>
                  <a:cubicBezTo>
                    <a:pt x="775" y="416"/>
                    <a:pt x="754" y="468"/>
                    <a:pt x="723" y="489"/>
                  </a:cubicBezTo>
                  <a:cubicBezTo>
                    <a:pt x="723" y="666"/>
                    <a:pt x="723" y="666"/>
                    <a:pt x="723" y="666"/>
                  </a:cubicBezTo>
                  <a:cubicBezTo>
                    <a:pt x="681" y="666"/>
                    <a:pt x="681" y="666"/>
                    <a:pt x="681" y="666"/>
                  </a:cubicBezTo>
                  <a:cubicBezTo>
                    <a:pt x="639" y="666"/>
                    <a:pt x="639" y="666"/>
                    <a:pt x="639" y="666"/>
                  </a:cubicBezTo>
                  <a:cubicBezTo>
                    <a:pt x="639" y="489"/>
                    <a:pt x="639" y="489"/>
                    <a:pt x="639" y="489"/>
                  </a:cubicBezTo>
                  <a:cubicBezTo>
                    <a:pt x="608" y="468"/>
                    <a:pt x="587" y="416"/>
                    <a:pt x="587" y="364"/>
                  </a:cubicBezTo>
                  <a:cubicBezTo>
                    <a:pt x="587" y="312"/>
                    <a:pt x="608" y="260"/>
                    <a:pt x="639" y="239"/>
                  </a:cubicBezTo>
                  <a:cubicBezTo>
                    <a:pt x="639" y="0"/>
                    <a:pt x="639" y="0"/>
                    <a:pt x="639" y="0"/>
                  </a:cubicBezTo>
                  <a:cubicBezTo>
                    <a:pt x="587" y="10"/>
                    <a:pt x="587" y="10"/>
                    <a:pt x="566" y="62"/>
                  </a:cubicBezTo>
                  <a:cubicBezTo>
                    <a:pt x="379" y="437"/>
                    <a:pt x="358" y="906"/>
                    <a:pt x="410" y="1177"/>
                  </a:cubicBezTo>
                  <a:cubicBezTo>
                    <a:pt x="421" y="1156"/>
                    <a:pt x="441" y="1145"/>
                    <a:pt x="462" y="1125"/>
                  </a:cubicBezTo>
                  <a:cubicBezTo>
                    <a:pt x="473" y="1156"/>
                    <a:pt x="483" y="1187"/>
                    <a:pt x="514" y="1208"/>
                  </a:cubicBezTo>
                  <a:cubicBezTo>
                    <a:pt x="514" y="1291"/>
                    <a:pt x="514" y="1291"/>
                    <a:pt x="514" y="1291"/>
                  </a:cubicBezTo>
                  <a:cubicBezTo>
                    <a:pt x="473" y="1291"/>
                    <a:pt x="462" y="1333"/>
                    <a:pt x="452" y="1375"/>
                  </a:cubicBezTo>
                  <a:cubicBezTo>
                    <a:pt x="441" y="1427"/>
                    <a:pt x="441" y="1489"/>
                    <a:pt x="421" y="1531"/>
                  </a:cubicBezTo>
                  <a:cubicBezTo>
                    <a:pt x="181" y="2093"/>
                    <a:pt x="181" y="2093"/>
                    <a:pt x="181" y="2093"/>
                  </a:cubicBezTo>
                  <a:cubicBezTo>
                    <a:pt x="4" y="2656"/>
                    <a:pt x="4" y="2656"/>
                    <a:pt x="4" y="2656"/>
                  </a:cubicBezTo>
                  <a:cubicBezTo>
                    <a:pt x="-7" y="2708"/>
                    <a:pt x="4" y="2760"/>
                    <a:pt x="25" y="2791"/>
                  </a:cubicBezTo>
                  <a:cubicBezTo>
                    <a:pt x="46" y="2843"/>
                    <a:pt x="87" y="2875"/>
                    <a:pt x="139" y="2885"/>
                  </a:cubicBezTo>
                  <a:cubicBezTo>
                    <a:pt x="244" y="2916"/>
                    <a:pt x="348" y="2854"/>
                    <a:pt x="369" y="2750"/>
                  </a:cubicBezTo>
                  <a:cubicBezTo>
                    <a:pt x="369" y="2750"/>
                    <a:pt x="400" y="1864"/>
                    <a:pt x="598" y="1812"/>
                  </a:cubicBezTo>
                  <a:cubicBezTo>
                    <a:pt x="671" y="1520"/>
                    <a:pt x="671" y="1520"/>
                    <a:pt x="671" y="1520"/>
                  </a:cubicBezTo>
                  <a:cubicBezTo>
                    <a:pt x="681" y="1500"/>
                    <a:pt x="681" y="1489"/>
                    <a:pt x="681" y="1468"/>
                  </a:cubicBezTo>
                  <a:lnTo>
                    <a:pt x="681" y="1468"/>
                  </a:lnTo>
                  <a:lnTo>
                    <a:pt x="681" y="1468"/>
                  </a:lnTo>
                  <a:cubicBezTo>
                    <a:pt x="681" y="1489"/>
                    <a:pt x="681" y="1500"/>
                    <a:pt x="691" y="1520"/>
                  </a:cubicBezTo>
                  <a:cubicBezTo>
                    <a:pt x="764" y="1812"/>
                    <a:pt x="764" y="1812"/>
                    <a:pt x="764" y="1812"/>
                  </a:cubicBezTo>
                  <a:cubicBezTo>
                    <a:pt x="962" y="1864"/>
                    <a:pt x="994" y="2750"/>
                    <a:pt x="994" y="2750"/>
                  </a:cubicBezTo>
                  <a:cubicBezTo>
                    <a:pt x="1014" y="2854"/>
                    <a:pt x="1119" y="2916"/>
                    <a:pt x="1223" y="2885"/>
                  </a:cubicBezTo>
                  <a:cubicBezTo>
                    <a:pt x="1275" y="2875"/>
                    <a:pt x="1316" y="2843"/>
                    <a:pt x="1337" y="2791"/>
                  </a:cubicBezTo>
                  <a:cubicBezTo>
                    <a:pt x="1358" y="2760"/>
                    <a:pt x="1368" y="2708"/>
                    <a:pt x="1358" y="2656"/>
                  </a:cubicBezTo>
                  <a:lnTo>
                    <a:pt x="1181" y="2093"/>
                  </a:ln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 name="Google Shape;311;p35">
              <a:extLst>
                <a:ext uri="{FF2B5EF4-FFF2-40B4-BE49-F238E27FC236}">
                  <a16:creationId xmlns:a16="http://schemas.microsoft.com/office/drawing/2014/main" id="{FD675744-D3A7-EB4D-FFEA-075995EC943C}"/>
                </a:ext>
              </a:extLst>
            </p:cNvPr>
            <p:cNvSpPr/>
            <p:nvPr/>
          </p:nvSpPr>
          <p:spPr>
            <a:xfrm>
              <a:off x="741226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rgbClr val="908F8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5">
              <a:extLst>
                <a:ext uri="{FF2B5EF4-FFF2-40B4-BE49-F238E27FC236}">
                  <a16:creationId xmlns:a16="http://schemas.microsoft.com/office/drawing/2014/main" id="{045647F0-0699-6C52-47BE-077DD5CB8F18}"/>
                </a:ext>
              </a:extLst>
            </p:cNvPr>
            <p:cNvSpPr/>
            <p:nvPr/>
          </p:nvSpPr>
          <p:spPr>
            <a:xfrm>
              <a:off x="747238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5">
              <a:extLst>
                <a:ext uri="{FF2B5EF4-FFF2-40B4-BE49-F238E27FC236}">
                  <a16:creationId xmlns:a16="http://schemas.microsoft.com/office/drawing/2014/main" id="{D68FCFDB-1955-8F90-EF45-8454A505DC82}"/>
                </a:ext>
              </a:extLst>
            </p:cNvPr>
            <p:cNvSpPr/>
            <p:nvPr/>
          </p:nvSpPr>
          <p:spPr>
            <a:xfrm>
              <a:off x="7472380" y="1786120"/>
              <a:ext cx="106560" cy="427680"/>
            </a:xfrm>
            <a:custGeom>
              <a:avLst/>
              <a:gdLst/>
              <a:ahLst/>
              <a:cxnLst/>
              <a:rect l="l" t="t" r="r" b="b"/>
              <a:pathLst>
                <a:path w="296" h="1188" extrusionOk="0">
                  <a:moveTo>
                    <a:pt x="115" y="63"/>
                  </a:moveTo>
                  <a:lnTo>
                    <a:pt x="115" y="63"/>
                  </a:lnTo>
                  <a:cubicBezTo>
                    <a:pt x="94" y="21"/>
                    <a:pt x="94" y="21"/>
                    <a:pt x="42" y="0"/>
                  </a:cubicBezTo>
                  <a:cubicBezTo>
                    <a:pt x="42" y="250"/>
                    <a:pt x="42" y="250"/>
                    <a:pt x="42" y="250"/>
                  </a:cubicBezTo>
                  <a:cubicBezTo>
                    <a:pt x="73" y="271"/>
                    <a:pt x="94" y="323"/>
                    <a:pt x="94" y="375"/>
                  </a:cubicBezTo>
                  <a:cubicBezTo>
                    <a:pt x="94" y="427"/>
                    <a:pt x="73" y="479"/>
                    <a:pt x="42" y="500"/>
                  </a:cubicBezTo>
                  <a:cubicBezTo>
                    <a:pt x="42" y="677"/>
                    <a:pt x="42" y="677"/>
                    <a:pt x="42" y="677"/>
                  </a:cubicBezTo>
                  <a:cubicBezTo>
                    <a:pt x="0" y="677"/>
                    <a:pt x="0" y="677"/>
                    <a:pt x="0" y="677"/>
                  </a:cubicBezTo>
                  <a:cubicBezTo>
                    <a:pt x="0" y="1052"/>
                    <a:pt x="0" y="1052"/>
                    <a:pt x="0" y="1052"/>
                  </a:cubicBezTo>
                  <a:lnTo>
                    <a:pt x="10" y="1052"/>
                  </a:lnTo>
                  <a:cubicBezTo>
                    <a:pt x="135" y="1052"/>
                    <a:pt x="219" y="1115"/>
                    <a:pt x="271" y="1188"/>
                  </a:cubicBezTo>
                  <a:cubicBezTo>
                    <a:pt x="323" y="906"/>
                    <a:pt x="302" y="448"/>
                    <a:pt x="115"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5">
              <a:extLst>
                <a:ext uri="{FF2B5EF4-FFF2-40B4-BE49-F238E27FC236}">
                  <a16:creationId xmlns:a16="http://schemas.microsoft.com/office/drawing/2014/main" id="{B82CEB37-6F3C-9EE2-BDDC-9679F5DBBD22}"/>
                </a:ext>
              </a:extLst>
            </p:cNvPr>
            <p:cNvSpPr/>
            <p:nvPr/>
          </p:nvSpPr>
          <p:spPr>
            <a:xfrm>
              <a:off x="7365820" y="1786120"/>
              <a:ext cx="192960" cy="468720"/>
            </a:xfrm>
            <a:custGeom>
              <a:avLst/>
              <a:gdLst/>
              <a:ahLst/>
              <a:cxnLst/>
              <a:rect l="l" t="t" r="r" b="b"/>
              <a:pathLst>
                <a:path w="536" h="1302" extrusionOk="0">
                  <a:moveTo>
                    <a:pt x="296" y="823"/>
                  </a:moveTo>
                  <a:lnTo>
                    <a:pt x="296" y="823"/>
                  </a:lnTo>
                  <a:cubicBezTo>
                    <a:pt x="296" y="677"/>
                    <a:pt x="296" y="677"/>
                    <a:pt x="296" y="677"/>
                  </a:cubicBezTo>
                  <a:cubicBezTo>
                    <a:pt x="254" y="677"/>
                    <a:pt x="254" y="677"/>
                    <a:pt x="254" y="677"/>
                  </a:cubicBezTo>
                  <a:cubicBezTo>
                    <a:pt x="254" y="500"/>
                    <a:pt x="254" y="500"/>
                    <a:pt x="254" y="500"/>
                  </a:cubicBezTo>
                  <a:cubicBezTo>
                    <a:pt x="223" y="479"/>
                    <a:pt x="202" y="427"/>
                    <a:pt x="202" y="375"/>
                  </a:cubicBezTo>
                  <a:cubicBezTo>
                    <a:pt x="202" y="323"/>
                    <a:pt x="223" y="271"/>
                    <a:pt x="254" y="250"/>
                  </a:cubicBezTo>
                  <a:cubicBezTo>
                    <a:pt x="254" y="0"/>
                    <a:pt x="254" y="0"/>
                    <a:pt x="254" y="0"/>
                  </a:cubicBezTo>
                  <a:cubicBezTo>
                    <a:pt x="202" y="21"/>
                    <a:pt x="202" y="21"/>
                    <a:pt x="181" y="63"/>
                  </a:cubicBezTo>
                  <a:cubicBezTo>
                    <a:pt x="-6" y="448"/>
                    <a:pt x="-27" y="906"/>
                    <a:pt x="25" y="1188"/>
                  </a:cubicBezTo>
                  <a:cubicBezTo>
                    <a:pt x="36" y="1167"/>
                    <a:pt x="56" y="1146"/>
                    <a:pt x="77" y="1136"/>
                  </a:cubicBezTo>
                  <a:cubicBezTo>
                    <a:pt x="98" y="1229"/>
                    <a:pt x="192" y="1302"/>
                    <a:pt x="296" y="1302"/>
                  </a:cubicBezTo>
                  <a:cubicBezTo>
                    <a:pt x="421" y="1302"/>
                    <a:pt x="536" y="1188"/>
                    <a:pt x="536" y="1063"/>
                  </a:cubicBezTo>
                  <a:cubicBezTo>
                    <a:pt x="536" y="938"/>
                    <a:pt x="421" y="823"/>
                    <a:pt x="296" y="8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5">
              <a:extLst>
                <a:ext uri="{FF2B5EF4-FFF2-40B4-BE49-F238E27FC236}">
                  <a16:creationId xmlns:a16="http://schemas.microsoft.com/office/drawing/2014/main" id="{E4B03CCF-D991-1598-BCA1-959D2A909D45}"/>
                </a:ext>
              </a:extLst>
            </p:cNvPr>
            <p:cNvSpPr/>
            <p:nvPr/>
          </p:nvSpPr>
          <p:spPr>
            <a:xfrm>
              <a:off x="7423780" y="2119840"/>
              <a:ext cx="97200" cy="97560"/>
            </a:xfrm>
            <a:custGeom>
              <a:avLst/>
              <a:gdLst/>
              <a:ahLst/>
              <a:cxnLst/>
              <a:rect l="l" t="t" r="r" b="b"/>
              <a:pathLst>
                <a:path w="270" h="271" extrusionOk="0">
                  <a:moveTo>
                    <a:pt x="135" y="271"/>
                  </a:moveTo>
                  <a:lnTo>
                    <a:pt x="135" y="271"/>
                  </a:lnTo>
                  <a:cubicBezTo>
                    <a:pt x="62" y="271"/>
                    <a:pt x="0" y="209"/>
                    <a:pt x="0" y="136"/>
                  </a:cubicBezTo>
                  <a:cubicBezTo>
                    <a:pt x="0" y="63"/>
                    <a:pt x="62" y="0"/>
                    <a:pt x="135" y="0"/>
                  </a:cubicBezTo>
                  <a:cubicBezTo>
                    <a:pt x="208" y="0"/>
                    <a:pt x="270" y="63"/>
                    <a:pt x="270" y="136"/>
                  </a:cubicBezTo>
                  <a:cubicBezTo>
                    <a:pt x="270" y="209"/>
                    <a:pt x="208" y="271"/>
                    <a:pt x="135" y="271"/>
                  </a:cubicBezTo>
                  <a:moveTo>
                    <a:pt x="135" y="31"/>
                  </a:moveTo>
                  <a:lnTo>
                    <a:pt x="135" y="31"/>
                  </a:lnTo>
                  <a:cubicBezTo>
                    <a:pt x="83" y="31"/>
                    <a:pt x="31" y="84"/>
                    <a:pt x="31" y="136"/>
                  </a:cubicBezTo>
                  <a:cubicBezTo>
                    <a:pt x="31" y="188"/>
                    <a:pt x="83" y="240"/>
                    <a:pt x="135" y="240"/>
                  </a:cubicBezTo>
                  <a:cubicBezTo>
                    <a:pt x="187" y="240"/>
                    <a:pt x="239" y="188"/>
                    <a:pt x="239" y="136"/>
                  </a:cubicBezTo>
                  <a:cubicBezTo>
                    <a:pt x="239" y="84"/>
                    <a:pt x="187" y="31"/>
                    <a:pt x="135" y="3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5">
              <a:extLst>
                <a:ext uri="{FF2B5EF4-FFF2-40B4-BE49-F238E27FC236}">
                  <a16:creationId xmlns:a16="http://schemas.microsoft.com/office/drawing/2014/main" id="{7838973D-ABC8-FAD7-FB4F-74E1B7CF04E7}"/>
                </a:ext>
              </a:extLst>
            </p:cNvPr>
            <p:cNvSpPr/>
            <p:nvPr/>
          </p:nvSpPr>
          <p:spPr>
            <a:xfrm>
              <a:off x="7227220" y="2285080"/>
              <a:ext cx="183600" cy="509760"/>
            </a:xfrm>
            <a:custGeom>
              <a:avLst/>
              <a:gdLst/>
              <a:ahLst/>
              <a:cxnLst/>
              <a:rect l="l" t="t" r="r" b="b"/>
              <a:pathLst>
                <a:path w="510" h="1416" extrusionOk="0">
                  <a:moveTo>
                    <a:pt x="452" y="0"/>
                  </a:moveTo>
                  <a:lnTo>
                    <a:pt x="452" y="0"/>
                  </a:lnTo>
                  <a:cubicBezTo>
                    <a:pt x="441" y="41"/>
                    <a:pt x="441" y="104"/>
                    <a:pt x="421" y="156"/>
                  </a:cubicBezTo>
                  <a:cubicBezTo>
                    <a:pt x="181" y="718"/>
                    <a:pt x="181" y="718"/>
                    <a:pt x="181" y="718"/>
                  </a:cubicBezTo>
                  <a:cubicBezTo>
                    <a:pt x="4" y="1281"/>
                    <a:pt x="4" y="1281"/>
                    <a:pt x="4" y="1281"/>
                  </a:cubicBezTo>
                  <a:cubicBezTo>
                    <a:pt x="-7" y="1333"/>
                    <a:pt x="4" y="1375"/>
                    <a:pt x="25" y="1416"/>
                  </a:cubicBezTo>
                  <a:cubicBezTo>
                    <a:pt x="577" y="416"/>
                    <a:pt x="556" y="93"/>
                    <a:pt x="452"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 name="Google Shape;317;p35">
              <a:extLst>
                <a:ext uri="{FF2B5EF4-FFF2-40B4-BE49-F238E27FC236}">
                  <a16:creationId xmlns:a16="http://schemas.microsoft.com/office/drawing/2014/main" id="{5618B4E0-4286-490F-F3F5-CE0A82C227DA}"/>
                </a:ext>
              </a:extLst>
            </p:cNvPr>
            <p:cNvSpPr/>
            <p:nvPr/>
          </p:nvSpPr>
          <p:spPr>
            <a:xfrm>
              <a:off x="7236220" y="2252680"/>
              <a:ext cx="235440" cy="577440"/>
            </a:xfrm>
            <a:custGeom>
              <a:avLst/>
              <a:gdLst/>
              <a:ahLst/>
              <a:cxnLst/>
              <a:rect l="l" t="t" r="r" b="b"/>
              <a:pathLst>
                <a:path w="654" h="1604" extrusionOk="0">
                  <a:moveTo>
                    <a:pt x="510" y="6"/>
                  </a:moveTo>
                  <a:lnTo>
                    <a:pt x="510" y="6"/>
                  </a:lnTo>
                  <a:cubicBezTo>
                    <a:pt x="458" y="-15"/>
                    <a:pt x="437" y="27"/>
                    <a:pt x="427" y="90"/>
                  </a:cubicBezTo>
                  <a:cubicBezTo>
                    <a:pt x="531" y="183"/>
                    <a:pt x="552" y="506"/>
                    <a:pt x="0" y="1506"/>
                  </a:cubicBezTo>
                  <a:cubicBezTo>
                    <a:pt x="21" y="1548"/>
                    <a:pt x="62" y="1589"/>
                    <a:pt x="114" y="1600"/>
                  </a:cubicBezTo>
                  <a:cubicBezTo>
                    <a:pt x="219" y="1621"/>
                    <a:pt x="323" y="1569"/>
                    <a:pt x="344" y="1465"/>
                  </a:cubicBezTo>
                  <a:cubicBezTo>
                    <a:pt x="344" y="1465"/>
                    <a:pt x="375" y="579"/>
                    <a:pt x="573" y="527"/>
                  </a:cubicBezTo>
                  <a:cubicBezTo>
                    <a:pt x="646" y="235"/>
                    <a:pt x="646" y="235"/>
                    <a:pt x="646" y="235"/>
                  </a:cubicBezTo>
                  <a:cubicBezTo>
                    <a:pt x="677" y="131"/>
                    <a:pt x="614" y="27"/>
                    <a:pt x="510"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5">
              <a:extLst>
                <a:ext uri="{FF2B5EF4-FFF2-40B4-BE49-F238E27FC236}">
                  <a16:creationId xmlns:a16="http://schemas.microsoft.com/office/drawing/2014/main" id="{DEDD3955-9CE1-541B-1FED-FABA68D71B6E}"/>
                </a:ext>
              </a:extLst>
            </p:cNvPr>
            <p:cNvSpPr/>
            <p:nvPr/>
          </p:nvSpPr>
          <p:spPr>
            <a:xfrm>
              <a:off x="7533940" y="2285080"/>
              <a:ext cx="183600" cy="509760"/>
            </a:xfrm>
            <a:custGeom>
              <a:avLst/>
              <a:gdLst/>
              <a:ahLst/>
              <a:cxnLst/>
              <a:rect l="l" t="t" r="r" b="b"/>
              <a:pathLst>
                <a:path w="510" h="1416" extrusionOk="0">
                  <a:moveTo>
                    <a:pt x="58" y="0"/>
                  </a:moveTo>
                  <a:lnTo>
                    <a:pt x="58" y="0"/>
                  </a:lnTo>
                  <a:cubicBezTo>
                    <a:pt x="69" y="41"/>
                    <a:pt x="69" y="104"/>
                    <a:pt x="89" y="156"/>
                  </a:cubicBezTo>
                  <a:cubicBezTo>
                    <a:pt x="329" y="718"/>
                    <a:pt x="329" y="718"/>
                    <a:pt x="329" y="718"/>
                  </a:cubicBezTo>
                  <a:cubicBezTo>
                    <a:pt x="506" y="1281"/>
                    <a:pt x="506" y="1281"/>
                    <a:pt x="506" y="1281"/>
                  </a:cubicBezTo>
                  <a:cubicBezTo>
                    <a:pt x="516" y="1333"/>
                    <a:pt x="506" y="1375"/>
                    <a:pt x="485" y="1416"/>
                  </a:cubicBezTo>
                  <a:cubicBezTo>
                    <a:pt x="-67" y="416"/>
                    <a:pt x="-46" y="93"/>
                    <a:pt x="58"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 name="Google Shape;319;p35">
              <a:extLst>
                <a:ext uri="{FF2B5EF4-FFF2-40B4-BE49-F238E27FC236}">
                  <a16:creationId xmlns:a16="http://schemas.microsoft.com/office/drawing/2014/main" id="{708A556D-C5EB-06CA-A94D-1F39085265FF}"/>
                </a:ext>
              </a:extLst>
            </p:cNvPr>
            <p:cNvSpPr/>
            <p:nvPr/>
          </p:nvSpPr>
          <p:spPr>
            <a:xfrm>
              <a:off x="7473100" y="2252680"/>
              <a:ext cx="235440" cy="577440"/>
            </a:xfrm>
            <a:custGeom>
              <a:avLst/>
              <a:gdLst/>
              <a:ahLst/>
              <a:cxnLst/>
              <a:rect l="l" t="t" r="r" b="b"/>
              <a:pathLst>
                <a:path w="654" h="1604" extrusionOk="0">
                  <a:moveTo>
                    <a:pt x="144" y="6"/>
                  </a:moveTo>
                  <a:lnTo>
                    <a:pt x="144" y="6"/>
                  </a:lnTo>
                  <a:cubicBezTo>
                    <a:pt x="196" y="-15"/>
                    <a:pt x="217" y="27"/>
                    <a:pt x="227" y="90"/>
                  </a:cubicBezTo>
                  <a:cubicBezTo>
                    <a:pt x="123" y="183"/>
                    <a:pt x="102" y="506"/>
                    <a:pt x="654" y="1506"/>
                  </a:cubicBezTo>
                  <a:cubicBezTo>
                    <a:pt x="633" y="1548"/>
                    <a:pt x="592" y="1589"/>
                    <a:pt x="540" y="1600"/>
                  </a:cubicBezTo>
                  <a:cubicBezTo>
                    <a:pt x="436" y="1621"/>
                    <a:pt x="331" y="1569"/>
                    <a:pt x="311" y="1465"/>
                  </a:cubicBezTo>
                  <a:cubicBezTo>
                    <a:pt x="311" y="1465"/>
                    <a:pt x="279" y="579"/>
                    <a:pt x="81" y="527"/>
                  </a:cubicBezTo>
                  <a:cubicBezTo>
                    <a:pt x="8" y="235"/>
                    <a:pt x="8" y="235"/>
                    <a:pt x="8" y="235"/>
                  </a:cubicBezTo>
                  <a:cubicBezTo>
                    <a:pt x="-23" y="131"/>
                    <a:pt x="40" y="27"/>
                    <a:pt x="144"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Hình chữ nhật: Góc Tròn 1">
            <a:extLst>
              <a:ext uri="{FF2B5EF4-FFF2-40B4-BE49-F238E27FC236}">
                <a16:creationId xmlns:a16="http://schemas.microsoft.com/office/drawing/2014/main" id="{505B99A5-7A91-8281-5BB5-B40639AEF7FD}"/>
              </a:ext>
            </a:extLst>
          </p:cNvPr>
          <p:cNvSpPr/>
          <p:nvPr/>
        </p:nvSpPr>
        <p:spPr>
          <a:xfrm>
            <a:off x="10539002" y="2316798"/>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rgbClr val="343232"/>
                </a:solidFill>
                <a:latin typeface="Fira Sans"/>
              </a:rPr>
              <a:t>Phép cộng</a:t>
            </a:r>
          </a:p>
        </p:txBody>
      </p:sp>
      <p:sp>
        <p:nvSpPr>
          <p:cNvPr id="3" name="Hình chữ nhật: Góc Tròn 2">
            <a:extLst>
              <a:ext uri="{FF2B5EF4-FFF2-40B4-BE49-F238E27FC236}">
                <a16:creationId xmlns:a16="http://schemas.microsoft.com/office/drawing/2014/main" id="{E3403209-B5D8-0D6E-003C-30ECF193C817}"/>
              </a:ext>
            </a:extLst>
          </p:cNvPr>
          <p:cNvSpPr/>
          <p:nvPr/>
        </p:nvSpPr>
        <p:spPr>
          <a:xfrm>
            <a:off x="10539001" y="4063662"/>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cs typeface="Arial"/>
              </a:rPr>
              <a:t>Phép nghịch đảo</a:t>
            </a:r>
          </a:p>
        </p:txBody>
      </p:sp>
      <p:sp>
        <p:nvSpPr>
          <p:cNvPr id="4" name="Hình chữ nhật: Góc Tròn 3">
            <a:extLst>
              <a:ext uri="{FF2B5EF4-FFF2-40B4-BE49-F238E27FC236}">
                <a16:creationId xmlns:a16="http://schemas.microsoft.com/office/drawing/2014/main" id="{DF18CBEC-8839-8AD6-A626-0D2B5C91F195}"/>
              </a:ext>
            </a:extLst>
          </p:cNvPr>
          <p:cNvSpPr/>
          <p:nvPr/>
        </p:nvSpPr>
        <p:spPr>
          <a:xfrm>
            <a:off x="259246" y="3369917"/>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cs typeface="Arial"/>
              </a:rPr>
              <a:t>Phép chuyển vị</a:t>
            </a:r>
            <a:endParaRPr lang="vi-VN" sz="1600" dirty="0">
              <a:solidFill>
                <a:srgbClr val="343232"/>
              </a:solidFill>
              <a:latin typeface="Fira Sans"/>
            </a:endParaRPr>
          </a:p>
        </p:txBody>
      </p:sp>
      <p:sp>
        <p:nvSpPr>
          <p:cNvPr id="5" name="Hình chữ nhật: Góc Tròn 4">
            <a:extLst>
              <a:ext uri="{FF2B5EF4-FFF2-40B4-BE49-F238E27FC236}">
                <a16:creationId xmlns:a16="http://schemas.microsoft.com/office/drawing/2014/main" id="{AA0DCF31-23A4-9B64-AF03-EA9D1BC3FFB8}"/>
              </a:ext>
            </a:extLst>
          </p:cNvPr>
          <p:cNvSpPr/>
          <p:nvPr/>
        </p:nvSpPr>
        <p:spPr>
          <a:xfrm>
            <a:off x="10539002" y="3189202"/>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cs typeface="Arial"/>
              </a:rPr>
              <a:t>Phép nhân</a:t>
            </a:r>
            <a:endParaRPr lang="vi-VN" sz="1600" dirty="0">
              <a:solidFill>
                <a:srgbClr val="343232"/>
              </a:solidFill>
              <a:latin typeface="Fira Sans"/>
            </a:endParaRPr>
          </a:p>
        </p:txBody>
      </p:sp>
      <p:sp>
        <p:nvSpPr>
          <p:cNvPr id="6" name="Plus Sign 5">
            <a:extLst>
              <a:ext uri="{FF2B5EF4-FFF2-40B4-BE49-F238E27FC236}">
                <a16:creationId xmlns:a16="http://schemas.microsoft.com/office/drawing/2014/main" id="{00F21226-64A0-43B6-2904-2C945D82E431}"/>
              </a:ext>
            </a:extLst>
          </p:cNvPr>
          <p:cNvSpPr/>
          <p:nvPr/>
        </p:nvSpPr>
        <p:spPr>
          <a:xfrm>
            <a:off x="9263476" y="3063302"/>
            <a:ext cx="914400" cy="9144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475D76A-AB74-42F5-CAE5-907C49B4F3C7}"/>
              </a:ext>
            </a:extLst>
          </p:cNvPr>
          <p:cNvSpPr/>
          <p:nvPr/>
        </p:nvSpPr>
        <p:spPr>
          <a:xfrm>
            <a:off x="2725784" y="2636848"/>
            <a:ext cx="5591539" cy="561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Ưu </a:t>
            </a:r>
            <a:r>
              <a:rPr lang="en-US" sz="1600">
                <a:solidFill>
                  <a:schemeClr val="tx1"/>
                </a:solidFill>
                <a:latin typeface="Fira Sans" panose="020B0503050000020004" pitchFamily="34" charset="0"/>
              </a:rPr>
              <a:t>điểm</a:t>
            </a:r>
            <a:r>
              <a:rPr lang="en-US" sz="1600">
                <a:solidFill>
                  <a:schemeClr val="tx1"/>
                </a:solidFill>
              </a:rPr>
              <a:t>: Tính linh hoạt, hiệu suất cao, dễ dàng sử dụng </a:t>
            </a:r>
          </a:p>
        </p:txBody>
      </p:sp>
      <p:sp>
        <p:nvSpPr>
          <p:cNvPr id="8" name="Rectangle: Rounded Corners 7">
            <a:extLst>
              <a:ext uri="{FF2B5EF4-FFF2-40B4-BE49-F238E27FC236}">
                <a16:creationId xmlns:a16="http://schemas.microsoft.com/office/drawing/2014/main" id="{85DCC545-1B44-D268-D353-F353898C32D5}"/>
              </a:ext>
            </a:extLst>
          </p:cNvPr>
          <p:cNvSpPr/>
          <p:nvPr/>
        </p:nvSpPr>
        <p:spPr>
          <a:xfrm>
            <a:off x="2725785" y="4174552"/>
            <a:ext cx="5591538" cy="561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Nhược điểm: Giới hạn kiểu dữ liệu, giới hạn kích thước ma trận, không kiểm tra lỗi đầy đủ</a:t>
            </a:r>
          </a:p>
        </p:txBody>
      </p:sp>
    </p:spTree>
    <p:extLst>
      <p:ext uri="{BB962C8B-B14F-4D97-AF65-F5344CB8AC3E}">
        <p14:creationId xmlns:p14="http://schemas.microsoft.com/office/powerpoint/2010/main" val="1241065691"/>
      </p:ext>
    </p:extLst>
  </p:cSld>
  <p:clrMapOvr>
    <a:masterClrMapping/>
  </p:clrMapOvr>
  <p:transition spd="slow">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a:extLst>
            <a:ext uri="{FF2B5EF4-FFF2-40B4-BE49-F238E27FC236}">
              <a16:creationId xmlns:a16="http://schemas.microsoft.com/office/drawing/2014/main" id="{6371FE11-9F91-341F-55DE-9A15C09A1319}"/>
            </a:ext>
          </a:extLst>
        </p:cNvPr>
        <p:cNvGrpSpPr/>
        <p:nvPr/>
      </p:nvGrpSpPr>
      <p:grpSpPr>
        <a:xfrm>
          <a:off x="0" y="0"/>
          <a:ext cx="0" cy="0"/>
          <a:chOff x="0" y="0"/>
          <a:chExt cx="0" cy="0"/>
        </a:xfrm>
      </p:grpSpPr>
      <p:sp>
        <p:nvSpPr>
          <p:cNvPr id="297" name="Google Shape;297;p35">
            <a:extLst>
              <a:ext uri="{FF2B5EF4-FFF2-40B4-BE49-F238E27FC236}">
                <a16:creationId xmlns:a16="http://schemas.microsoft.com/office/drawing/2014/main" id="{374740AD-23E8-8DD6-6B9F-5487037AB94D}"/>
              </a:ext>
            </a:extLst>
          </p:cNvPr>
          <p:cNvSpPr/>
          <p:nvPr/>
        </p:nvSpPr>
        <p:spPr>
          <a:xfrm rot="5160000">
            <a:off x="-1191900" y="-1013883"/>
            <a:ext cx="2383800" cy="2383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8" name="Google Shape;298;p35">
            <a:extLst>
              <a:ext uri="{FF2B5EF4-FFF2-40B4-BE49-F238E27FC236}">
                <a16:creationId xmlns:a16="http://schemas.microsoft.com/office/drawing/2014/main" id="{8B005E50-4938-2610-26EE-1AAA2643D178}"/>
              </a:ext>
            </a:extLst>
          </p:cNvPr>
          <p:cNvSpPr/>
          <p:nvPr/>
        </p:nvSpPr>
        <p:spPr>
          <a:xfrm>
            <a:off x="8320940" y="4269598"/>
            <a:ext cx="1687500" cy="1687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9" name="Google Shape;299;p35">
            <a:extLst>
              <a:ext uri="{FF2B5EF4-FFF2-40B4-BE49-F238E27FC236}">
                <a16:creationId xmlns:a16="http://schemas.microsoft.com/office/drawing/2014/main" id="{396B8935-767D-B6C5-63EE-19D4CB9B43AA}"/>
              </a:ext>
            </a:extLst>
          </p:cNvPr>
          <p:cNvSpPr txBox="1">
            <a:spLocks noGrp="1"/>
          </p:cNvSpPr>
          <p:nvPr>
            <p:ph type="title"/>
          </p:nvPr>
        </p:nvSpPr>
        <p:spPr>
          <a:xfrm>
            <a:off x="2226581" y="193118"/>
            <a:ext cx="5446865" cy="1033015"/>
          </a:xfrm>
          <a:prstGeom prst="rect">
            <a:avLst/>
          </a:prstGeom>
        </p:spPr>
        <p:txBody>
          <a:bodyPr spcFirstLastPara="1" wrap="square" lIns="91425" tIns="91425" rIns="91425" bIns="91425" anchor="b" anchorCtr="0">
            <a:noAutofit/>
          </a:bodyPr>
          <a:lstStyle/>
          <a:p>
            <a:r>
              <a:rPr lang="en" dirty="0" err="1"/>
              <a:t>Thiết</a:t>
            </a:r>
            <a:r>
              <a:rPr lang="en" dirty="0"/>
              <a:t> </a:t>
            </a:r>
            <a:r>
              <a:rPr lang="en" dirty="0" err="1"/>
              <a:t>kế</a:t>
            </a:r>
            <a:r>
              <a:rPr lang="en" dirty="0"/>
              <a:t> </a:t>
            </a:r>
            <a:r>
              <a:rPr lang="en" dirty="0" err="1"/>
              <a:t>ứng</a:t>
            </a:r>
            <a:r>
              <a:rPr lang="en" dirty="0"/>
              <a:t> </a:t>
            </a:r>
            <a:r>
              <a:rPr lang="en" dirty="0" err="1"/>
              <a:t>dụng</a:t>
            </a:r>
            <a:endParaRPr lang="en" dirty="0"/>
          </a:p>
        </p:txBody>
      </p:sp>
      <p:sp>
        <p:nvSpPr>
          <p:cNvPr id="300" name="Google Shape;300;p35">
            <a:extLst>
              <a:ext uri="{FF2B5EF4-FFF2-40B4-BE49-F238E27FC236}">
                <a16:creationId xmlns:a16="http://schemas.microsoft.com/office/drawing/2014/main" id="{29F14E3E-4A06-50DC-5AF0-FDE5933F240E}"/>
              </a:ext>
            </a:extLst>
          </p:cNvPr>
          <p:cNvSpPr txBox="1">
            <a:spLocks noGrp="1"/>
          </p:cNvSpPr>
          <p:nvPr>
            <p:ph type="title" idx="2"/>
          </p:nvPr>
        </p:nvSpPr>
        <p:spPr>
          <a:xfrm>
            <a:off x="1388638" y="-1174153"/>
            <a:ext cx="1245000" cy="9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grpSp>
        <p:nvGrpSpPr>
          <p:cNvPr id="302" name="Google Shape;302;p35">
            <a:extLst>
              <a:ext uri="{FF2B5EF4-FFF2-40B4-BE49-F238E27FC236}">
                <a16:creationId xmlns:a16="http://schemas.microsoft.com/office/drawing/2014/main" id="{0C4C0DA1-E587-E50C-8000-59DA35462457}"/>
              </a:ext>
            </a:extLst>
          </p:cNvPr>
          <p:cNvGrpSpPr/>
          <p:nvPr/>
        </p:nvGrpSpPr>
        <p:grpSpPr>
          <a:xfrm rot="1189666">
            <a:off x="-529788" y="-343510"/>
            <a:ext cx="1059574" cy="1042755"/>
            <a:chOff x="5604200" y="1429035"/>
            <a:chExt cx="952560" cy="937440"/>
          </a:xfrm>
        </p:grpSpPr>
        <p:sp>
          <p:nvSpPr>
            <p:cNvPr id="303" name="Google Shape;303;p35">
              <a:extLst>
                <a:ext uri="{FF2B5EF4-FFF2-40B4-BE49-F238E27FC236}">
                  <a16:creationId xmlns:a16="http://schemas.microsoft.com/office/drawing/2014/main" id="{DC1F3498-AC8C-7B1D-17E8-2619F0ADFFF1}"/>
                </a:ext>
              </a:extLst>
            </p:cNvPr>
            <p:cNvSpPr/>
            <p:nvPr/>
          </p:nvSpPr>
          <p:spPr>
            <a:xfrm>
              <a:off x="5604200" y="1429035"/>
              <a:ext cx="952560" cy="937440"/>
            </a:xfrm>
            <a:custGeom>
              <a:avLst/>
              <a:gdLst/>
              <a:ahLst/>
              <a:cxnLst/>
              <a:rect l="l" t="t" r="r" b="b"/>
              <a:pathLst>
                <a:path w="2646" h="2604" extrusionOk="0">
                  <a:moveTo>
                    <a:pt x="2573" y="0"/>
                  </a:moveTo>
                  <a:lnTo>
                    <a:pt x="2573" y="0"/>
                  </a:lnTo>
                  <a:cubicBezTo>
                    <a:pt x="73" y="0"/>
                    <a:pt x="73" y="0"/>
                    <a:pt x="73" y="0"/>
                  </a:cubicBezTo>
                  <a:cubicBezTo>
                    <a:pt x="31" y="0"/>
                    <a:pt x="0" y="31"/>
                    <a:pt x="0" y="73"/>
                  </a:cubicBezTo>
                  <a:cubicBezTo>
                    <a:pt x="0" y="2531"/>
                    <a:pt x="0" y="2531"/>
                    <a:pt x="0" y="2531"/>
                  </a:cubicBezTo>
                  <a:cubicBezTo>
                    <a:pt x="0" y="2573"/>
                    <a:pt x="31" y="2604"/>
                    <a:pt x="73" y="2604"/>
                  </a:cubicBezTo>
                  <a:cubicBezTo>
                    <a:pt x="604" y="2604"/>
                    <a:pt x="604" y="2604"/>
                    <a:pt x="604" y="2604"/>
                  </a:cubicBezTo>
                  <a:cubicBezTo>
                    <a:pt x="646" y="2604"/>
                    <a:pt x="677" y="2573"/>
                    <a:pt x="677" y="2531"/>
                  </a:cubicBezTo>
                  <a:cubicBezTo>
                    <a:pt x="677" y="2490"/>
                    <a:pt x="646" y="2458"/>
                    <a:pt x="604" y="2458"/>
                  </a:cubicBezTo>
                  <a:cubicBezTo>
                    <a:pt x="135" y="2458"/>
                    <a:pt x="135" y="2458"/>
                    <a:pt x="135" y="2458"/>
                  </a:cubicBezTo>
                  <a:cubicBezTo>
                    <a:pt x="135" y="146"/>
                    <a:pt x="135" y="146"/>
                    <a:pt x="135" y="146"/>
                  </a:cubicBezTo>
                  <a:cubicBezTo>
                    <a:pt x="2511" y="146"/>
                    <a:pt x="2511" y="146"/>
                    <a:pt x="2511" y="146"/>
                  </a:cubicBezTo>
                  <a:cubicBezTo>
                    <a:pt x="2511" y="2302"/>
                    <a:pt x="2511" y="2302"/>
                    <a:pt x="2511" y="2302"/>
                  </a:cubicBezTo>
                  <a:cubicBezTo>
                    <a:pt x="2146" y="1771"/>
                    <a:pt x="2146" y="1771"/>
                    <a:pt x="2146" y="1771"/>
                  </a:cubicBezTo>
                  <a:cubicBezTo>
                    <a:pt x="2125" y="1750"/>
                    <a:pt x="2104" y="1740"/>
                    <a:pt x="2083" y="1740"/>
                  </a:cubicBezTo>
                  <a:cubicBezTo>
                    <a:pt x="2063" y="1740"/>
                    <a:pt x="2031" y="1761"/>
                    <a:pt x="2021" y="1781"/>
                  </a:cubicBezTo>
                  <a:cubicBezTo>
                    <a:pt x="1667" y="2458"/>
                    <a:pt x="1667" y="2458"/>
                    <a:pt x="1667" y="2458"/>
                  </a:cubicBezTo>
                  <a:cubicBezTo>
                    <a:pt x="1406" y="2458"/>
                    <a:pt x="1406" y="2458"/>
                    <a:pt x="1406" y="2458"/>
                  </a:cubicBezTo>
                  <a:cubicBezTo>
                    <a:pt x="1406" y="1948"/>
                    <a:pt x="1406" y="1948"/>
                    <a:pt x="1406" y="1948"/>
                  </a:cubicBezTo>
                  <a:cubicBezTo>
                    <a:pt x="1406" y="1938"/>
                    <a:pt x="1406" y="1938"/>
                    <a:pt x="1406" y="1938"/>
                  </a:cubicBezTo>
                  <a:cubicBezTo>
                    <a:pt x="1688" y="1906"/>
                    <a:pt x="1906" y="1698"/>
                    <a:pt x="1906" y="1438"/>
                  </a:cubicBezTo>
                  <a:cubicBezTo>
                    <a:pt x="1906" y="1167"/>
                    <a:pt x="1906" y="938"/>
                    <a:pt x="1906" y="938"/>
                  </a:cubicBezTo>
                  <a:cubicBezTo>
                    <a:pt x="1688" y="938"/>
                    <a:pt x="1688" y="938"/>
                    <a:pt x="1688" y="938"/>
                  </a:cubicBezTo>
                  <a:cubicBezTo>
                    <a:pt x="1688" y="365"/>
                    <a:pt x="1688" y="365"/>
                    <a:pt x="1688" y="365"/>
                  </a:cubicBezTo>
                  <a:cubicBezTo>
                    <a:pt x="1542" y="365"/>
                    <a:pt x="1542" y="365"/>
                    <a:pt x="1542" y="365"/>
                  </a:cubicBezTo>
                  <a:cubicBezTo>
                    <a:pt x="1542" y="938"/>
                    <a:pt x="1542" y="938"/>
                    <a:pt x="1542" y="938"/>
                  </a:cubicBezTo>
                  <a:cubicBezTo>
                    <a:pt x="1333" y="938"/>
                    <a:pt x="1333" y="938"/>
                    <a:pt x="1333" y="938"/>
                  </a:cubicBezTo>
                  <a:cubicBezTo>
                    <a:pt x="1125" y="938"/>
                    <a:pt x="1125" y="938"/>
                    <a:pt x="1125" y="938"/>
                  </a:cubicBezTo>
                  <a:cubicBezTo>
                    <a:pt x="1125" y="365"/>
                    <a:pt x="1125" y="365"/>
                    <a:pt x="1125" y="365"/>
                  </a:cubicBezTo>
                  <a:cubicBezTo>
                    <a:pt x="979" y="365"/>
                    <a:pt x="979" y="365"/>
                    <a:pt x="979" y="365"/>
                  </a:cubicBezTo>
                  <a:cubicBezTo>
                    <a:pt x="979" y="938"/>
                    <a:pt x="979" y="938"/>
                    <a:pt x="979" y="938"/>
                  </a:cubicBezTo>
                  <a:cubicBezTo>
                    <a:pt x="761" y="938"/>
                    <a:pt x="761" y="938"/>
                    <a:pt x="761" y="938"/>
                  </a:cubicBezTo>
                  <a:cubicBezTo>
                    <a:pt x="761" y="1438"/>
                    <a:pt x="761" y="1438"/>
                    <a:pt x="761" y="1438"/>
                  </a:cubicBezTo>
                  <a:cubicBezTo>
                    <a:pt x="761" y="1698"/>
                    <a:pt x="979" y="1906"/>
                    <a:pt x="1261" y="1938"/>
                  </a:cubicBezTo>
                  <a:lnTo>
                    <a:pt x="1261" y="1948"/>
                  </a:lnTo>
                  <a:cubicBezTo>
                    <a:pt x="1261" y="2531"/>
                    <a:pt x="1261" y="2531"/>
                    <a:pt x="1261" y="2531"/>
                  </a:cubicBezTo>
                  <a:cubicBezTo>
                    <a:pt x="1261" y="2573"/>
                    <a:pt x="1292" y="2604"/>
                    <a:pt x="1333" y="2604"/>
                  </a:cubicBezTo>
                  <a:cubicBezTo>
                    <a:pt x="1708" y="2604"/>
                    <a:pt x="1708" y="2604"/>
                    <a:pt x="1708" y="2604"/>
                  </a:cubicBezTo>
                  <a:cubicBezTo>
                    <a:pt x="1740" y="2604"/>
                    <a:pt x="1761" y="2583"/>
                    <a:pt x="1771" y="2563"/>
                  </a:cubicBezTo>
                  <a:cubicBezTo>
                    <a:pt x="2094" y="1948"/>
                    <a:pt x="2094" y="1948"/>
                    <a:pt x="2094" y="1948"/>
                  </a:cubicBezTo>
                  <a:cubicBezTo>
                    <a:pt x="2521" y="2573"/>
                    <a:pt x="2521" y="2573"/>
                    <a:pt x="2521" y="2573"/>
                  </a:cubicBezTo>
                  <a:cubicBezTo>
                    <a:pt x="2531" y="2594"/>
                    <a:pt x="2552" y="2604"/>
                    <a:pt x="2573" y="2604"/>
                  </a:cubicBezTo>
                  <a:cubicBezTo>
                    <a:pt x="2583" y="2604"/>
                    <a:pt x="2594" y="2604"/>
                    <a:pt x="2594" y="2594"/>
                  </a:cubicBezTo>
                  <a:cubicBezTo>
                    <a:pt x="2625" y="2594"/>
                    <a:pt x="2646" y="2563"/>
                    <a:pt x="2646" y="2531"/>
                  </a:cubicBezTo>
                  <a:cubicBezTo>
                    <a:pt x="2646" y="73"/>
                    <a:pt x="2646" y="73"/>
                    <a:pt x="2646" y="73"/>
                  </a:cubicBezTo>
                  <a:cubicBezTo>
                    <a:pt x="2646" y="31"/>
                    <a:pt x="2615" y="0"/>
                    <a:pt x="2573"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5">
              <a:extLst>
                <a:ext uri="{FF2B5EF4-FFF2-40B4-BE49-F238E27FC236}">
                  <a16:creationId xmlns:a16="http://schemas.microsoft.com/office/drawing/2014/main" id="{5E9F42DB-D911-428E-B874-6FDE9D7407D1}"/>
                </a:ext>
              </a:extLst>
            </p:cNvPr>
            <p:cNvSpPr/>
            <p:nvPr/>
          </p:nvSpPr>
          <p:spPr>
            <a:xfrm>
              <a:off x="5604200" y="1430835"/>
              <a:ext cx="952560" cy="933840"/>
            </a:xfrm>
            <a:custGeom>
              <a:avLst/>
              <a:gdLst/>
              <a:ahLst/>
              <a:cxnLst/>
              <a:rect l="l" t="t" r="r" b="b"/>
              <a:pathLst>
                <a:path w="2646" h="2594" extrusionOk="0">
                  <a:moveTo>
                    <a:pt x="2573" y="2594"/>
                  </a:moveTo>
                  <a:lnTo>
                    <a:pt x="2573" y="2594"/>
                  </a:lnTo>
                  <a:cubicBezTo>
                    <a:pt x="2552" y="2594"/>
                    <a:pt x="2531" y="2583"/>
                    <a:pt x="2521" y="2573"/>
                  </a:cubicBezTo>
                  <a:cubicBezTo>
                    <a:pt x="2094" y="1937"/>
                    <a:pt x="2094" y="1937"/>
                    <a:pt x="2094" y="1937"/>
                  </a:cubicBezTo>
                  <a:cubicBezTo>
                    <a:pt x="1771" y="2562"/>
                    <a:pt x="1771" y="2562"/>
                    <a:pt x="1771" y="2562"/>
                  </a:cubicBezTo>
                  <a:cubicBezTo>
                    <a:pt x="1761" y="2583"/>
                    <a:pt x="1740" y="2594"/>
                    <a:pt x="1708" y="2594"/>
                  </a:cubicBezTo>
                  <a:cubicBezTo>
                    <a:pt x="1333" y="2594"/>
                    <a:pt x="1333" y="2594"/>
                    <a:pt x="1333" y="2594"/>
                  </a:cubicBezTo>
                  <a:cubicBezTo>
                    <a:pt x="1292" y="2594"/>
                    <a:pt x="1261" y="2573"/>
                    <a:pt x="1261" y="2531"/>
                  </a:cubicBezTo>
                  <a:cubicBezTo>
                    <a:pt x="1261" y="1937"/>
                    <a:pt x="1261" y="1937"/>
                    <a:pt x="1261" y="1937"/>
                  </a:cubicBezTo>
                  <a:cubicBezTo>
                    <a:pt x="1261" y="1906"/>
                    <a:pt x="1292" y="1875"/>
                    <a:pt x="1333" y="1875"/>
                  </a:cubicBezTo>
                  <a:cubicBezTo>
                    <a:pt x="1375" y="1875"/>
                    <a:pt x="1406" y="1906"/>
                    <a:pt x="1406" y="1937"/>
                  </a:cubicBezTo>
                  <a:cubicBezTo>
                    <a:pt x="1406" y="2458"/>
                    <a:pt x="1406" y="2458"/>
                    <a:pt x="1406" y="2458"/>
                  </a:cubicBezTo>
                  <a:cubicBezTo>
                    <a:pt x="1667" y="2458"/>
                    <a:pt x="1667" y="2458"/>
                    <a:pt x="1667" y="2458"/>
                  </a:cubicBezTo>
                  <a:cubicBezTo>
                    <a:pt x="2021" y="1771"/>
                    <a:pt x="2021" y="1771"/>
                    <a:pt x="2021" y="1771"/>
                  </a:cubicBezTo>
                  <a:cubicBezTo>
                    <a:pt x="2031" y="1750"/>
                    <a:pt x="2063" y="1739"/>
                    <a:pt x="2083" y="1739"/>
                  </a:cubicBezTo>
                  <a:cubicBezTo>
                    <a:pt x="2104" y="1739"/>
                    <a:pt x="2125" y="1750"/>
                    <a:pt x="2146" y="1771"/>
                  </a:cubicBezTo>
                  <a:cubicBezTo>
                    <a:pt x="2511" y="2302"/>
                    <a:pt x="2511" y="2302"/>
                    <a:pt x="2511" y="2302"/>
                  </a:cubicBezTo>
                  <a:cubicBezTo>
                    <a:pt x="2511" y="146"/>
                    <a:pt x="2511" y="146"/>
                    <a:pt x="2511" y="146"/>
                  </a:cubicBezTo>
                  <a:cubicBezTo>
                    <a:pt x="135" y="146"/>
                    <a:pt x="135" y="146"/>
                    <a:pt x="135" y="146"/>
                  </a:cubicBezTo>
                  <a:cubicBezTo>
                    <a:pt x="135" y="2458"/>
                    <a:pt x="135" y="2458"/>
                    <a:pt x="135" y="2458"/>
                  </a:cubicBezTo>
                  <a:cubicBezTo>
                    <a:pt x="604" y="2458"/>
                    <a:pt x="604" y="2458"/>
                    <a:pt x="604" y="2458"/>
                  </a:cubicBezTo>
                  <a:cubicBezTo>
                    <a:pt x="646" y="2458"/>
                    <a:pt x="677" y="2490"/>
                    <a:pt x="677" y="2531"/>
                  </a:cubicBezTo>
                  <a:cubicBezTo>
                    <a:pt x="677" y="2573"/>
                    <a:pt x="646" y="2594"/>
                    <a:pt x="604" y="2594"/>
                  </a:cubicBezTo>
                  <a:cubicBezTo>
                    <a:pt x="73" y="2594"/>
                    <a:pt x="73" y="2594"/>
                    <a:pt x="73" y="2594"/>
                  </a:cubicBezTo>
                  <a:cubicBezTo>
                    <a:pt x="31" y="2594"/>
                    <a:pt x="0" y="2573"/>
                    <a:pt x="0" y="2531"/>
                  </a:cubicBezTo>
                  <a:cubicBezTo>
                    <a:pt x="0" y="73"/>
                    <a:pt x="0" y="73"/>
                    <a:pt x="0" y="73"/>
                  </a:cubicBezTo>
                  <a:cubicBezTo>
                    <a:pt x="0" y="31"/>
                    <a:pt x="31" y="0"/>
                    <a:pt x="73" y="0"/>
                  </a:cubicBezTo>
                  <a:cubicBezTo>
                    <a:pt x="2573" y="0"/>
                    <a:pt x="2573" y="0"/>
                    <a:pt x="2573" y="0"/>
                  </a:cubicBezTo>
                  <a:cubicBezTo>
                    <a:pt x="2615" y="0"/>
                    <a:pt x="2646" y="31"/>
                    <a:pt x="2646" y="73"/>
                  </a:cubicBezTo>
                  <a:cubicBezTo>
                    <a:pt x="2646" y="2531"/>
                    <a:pt x="2646" y="2531"/>
                    <a:pt x="2646" y="2531"/>
                  </a:cubicBezTo>
                  <a:cubicBezTo>
                    <a:pt x="2646" y="2562"/>
                    <a:pt x="2625" y="2583"/>
                    <a:pt x="2594" y="2594"/>
                  </a:cubicBezTo>
                  <a:cubicBezTo>
                    <a:pt x="2594" y="2594"/>
                    <a:pt x="2583" y="2594"/>
                    <a:pt x="2573" y="259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5">
              <a:extLst>
                <a:ext uri="{FF2B5EF4-FFF2-40B4-BE49-F238E27FC236}">
                  <a16:creationId xmlns:a16="http://schemas.microsoft.com/office/drawing/2014/main" id="{F683C1FE-5DCB-C721-C560-778396B0CCB0}"/>
                </a:ext>
              </a:extLst>
            </p:cNvPr>
            <p:cNvSpPr/>
            <p:nvPr/>
          </p:nvSpPr>
          <p:spPr>
            <a:xfrm>
              <a:off x="595664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35">
              <a:extLst>
                <a:ext uri="{FF2B5EF4-FFF2-40B4-BE49-F238E27FC236}">
                  <a16:creationId xmlns:a16="http://schemas.microsoft.com/office/drawing/2014/main" id="{321E321D-8D1A-ECD9-CEFF-798B26DBFEA3}"/>
                </a:ext>
              </a:extLst>
            </p:cNvPr>
            <p:cNvSpPr/>
            <p:nvPr/>
          </p:nvSpPr>
          <p:spPr>
            <a:xfrm>
              <a:off x="615932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5">
              <a:extLst>
                <a:ext uri="{FF2B5EF4-FFF2-40B4-BE49-F238E27FC236}">
                  <a16:creationId xmlns:a16="http://schemas.microsoft.com/office/drawing/2014/main" id="{9181B27E-0F54-D83D-E6B1-3D7631265AC9}"/>
                </a:ext>
              </a:extLst>
            </p:cNvPr>
            <p:cNvSpPr/>
            <p:nvPr/>
          </p:nvSpPr>
          <p:spPr>
            <a:xfrm>
              <a:off x="5878160" y="1768155"/>
              <a:ext cx="205920" cy="360000"/>
            </a:xfrm>
            <a:custGeom>
              <a:avLst/>
              <a:gdLst/>
              <a:ahLst/>
              <a:cxnLst/>
              <a:rect l="l" t="t" r="r" b="b"/>
              <a:pathLst>
                <a:path w="572" h="1000" extrusionOk="0">
                  <a:moveTo>
                    <a:pt x="0" y="0"/>
                  </a:moveTo>
                  <a:lnTo>
                    <a:pt x="0" y="0"/>
                  </a:lnTo>
                  <a:cubicBezTo>
                    <a:pt x="0" y="500"/>
                    <a:pt x="0" y="500"/>
                    <a:pt x="0" y="500"/>
                  </a:cubicBezTo>
                  <a:cubicBezTo>
                    <a:pt x="0" y="782"/>
                    <a:pt x="260" y="1000"/>
                    <a:pt x="572" y="1000"/>
                  </a:cubicBezTo>
                  <a:cubicBezTo>
                    <a:pt x="572" y="0"/>
                    <a:pt x="572" y="0"/>
                    <a:pt x="572" y="0"/>
                  </a:cubicBez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5">
              <a:extLst>
                <a:ext uri="{FF2B5EF4-FFF2-40B4-BE49-F238E27FC236}">
                  <a16:creationId xmlns:a16="http://schemas.microsoft.com/office/drawing/2014/main" id="{41DEA8C0-53B6-4520-5B64-8AAD205771A5}"/>
                </a:ext>
              </a:extLst>
            </p:cNvPr>
            <p:cNvSpPr/>
            <p:nvPr/>
          </p:nvSpPr>
          <p:spPr>
            <a:xfrm>
              <a:off x="6084080" y="1768155"/>
              <a:ext cx="206280" cy="360000"/>
            </a:xfrm>
            <a:custGeom>
              <a:avLst/>
              <a:gdLst/>
              <a:ahLst/>
              <a:cxnLst/>
              <a:rect l="l" t="t" r="r" b="b"/>
              <a:pathLst>
                <a:path w="573" h="1000" extrusionOk="0">
                  <a:moveTo>
                    <a:pt x="0" y="0"/>
                  </a:moveTo>
                  <a:lnTo>
                    <a:pt x="0" y="0"/>
                  </a:lnTo>
                  <a:cubicBezTo>
                    <a:pt x="0" y="1000"/>
                    <a:pt x="0" y="1000"/>
                    <a:pt x="0" y="1000"/>
                  </a:cubicBezTo>
                  <a:cubicBezTo>
                    <a:pt x="313" y="1000"/>
                    <a:pt x="573" y="782"/>
                    <a:pt x="573" y="500"/>
                  </a:cubicBezTo>
                  <a:cubicBezTo>
                    <a:pt x="573" y="230"/>
                    <a:pt x="573" y="0"/>
                    <a:pt x="573" y="0"/>
                  </a:cubicBez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9" name="Google Shape;309;p35">
            <a:extLst>
              <a:ext uri="{FF2B5EF4-FFF2-40B4-BE49-F238E27FC236}">
                <a16:creationId xmlns:a16="http://schemas.microsoft.com/office/drawing/2014/main" id="{95354D30-5045-13A4-F205-19A62F2EB700}"/>
              </a:ext>
            </a:extLst>
          </p:cNvPr>
          <p:cNvGrpSpPr/>
          <p:nvPr/>
        </p:nvGrpSpPr>
        <p:grpSpPr>
          <a:xfrm rot="21011465">
            <a:off x="8880189" y="4537735"/>
            <a:ext cx="568999" cy="1211531"/>
            <a:chOff x="7227220" y="1786115"/>
            <a:chExt cx="490320" cy="1044005"/>
          </a:xfrm>
        </p:grpSpPr>
        <p:sp>
          <p:nvSpPr>
            <p:cNvPr id="310" name="Google Shape;310;p35">
              <a:extLst>
                <a:ext uri="{FF2B5EF4-FFF2-40B4-BE49-F238E27FC236}">
                  <a16:creationId xmlns:a16="http://schemas.microsoft.com/office/drawing/2014/main" id="{53B3452F-4993-11EC-F0AF-68EC7121B702}"/>
                </a:ext>
              </a:extLst>
            </p:cNvPr>
            <p:cNvSpPr/>
            <p:nvPr/>
          </p:nvSpPr>
          <p:spPr>
            <a:xfrm>
              <a:off x="7227220" y="1786115"/>
              <a:ext cx="490320" cy="1041480"/>
            </a:xfrm>
            <a:custGeom>
              <a:avLst/>
              <a:gdLst/>
              <a:ahLst/>
              <a:cxnLst/>
              <a:rect l="l" t="t" r="r" b="b"/>
              <a:pathLst>
                <a:path w="1362" h="2893" extrusionOk="0">
                  <a:moveTo>
                    <a:pt x="1181" y="2093"/>
                  </a:moveTo>
                  <a:lnTo>
                    <a:pt x="1181" y="2093"/>
                  </a:lnTo>
                  <a:cubicBezTo>
                    <a:pt x="941" y="1531"/>
                    <a:pt x="941" y="1531"/>
                    <a:pt x="941" y="1531"/>
                  </a:cubicBezTo>
                  <a:cubicBezTo>
                    <a:pt x="921" y="1489"/>
                    <a:pt x="921" y="1427"/>
                    <a:pt x="910" y="1375"/>
                  </a:cubicBezTo>
                  <a:cubicBezTo>
                    <a:pt x="900" y="1333"/>
                    <a:pt x="889" y="1291"/>
                    <a:pt x="848" y="1291"/>
                  </a:cubicBezTo>
                  <a:cubicBezTo>
                    <a:pt x="848" y="1218"/>
                    <a:pt x="848" y="1218"/>
                    <a:pt x="848" y="1218"/>
                  </a:cubicBezTo>
                  <a:cubicBezTo>
                    <a:pt x="879" y="1187"/>
                    <a:pt x="889" y="1156"/>
                    <a:pt x="900" y="1125"/>
                  </a:cubicBezTo>
                  <a:cubicBezTo>
                    <a:pt x="921" y="1145"/>
                    <a:pt x="941" y="1156"/>
                    <a:pt x="952" y="1177"/>
                  </a:cubicBezTo>
                  <a:cubicBezTo>
                    <a:pt x="1004" y="906"/>
                    <a:pt x="983" y="437"/>
                    <a:pt x="796" y="62"/>
                  </a:cubicBezTo>
                  <a:cubicBezTo>
                    <a:pt x="775" y="10"/>
                    <a:pt x="775" y="10"/>
                    <a:pt x="723" y="0"/>
                  </a:cubicBezTo>
                  <a:cubicBezTo>
                    <a:pt x="723" y="239"/>
                    <a:pt x="723" y="239"/>
                    <a:pt x="723" y="239"/>
                  </a:cubicBezTo>
                  <a:cubicBezTo>
                    <a:pt x="754" y="260"/>
                    <a:pt x="775" y="312"/>
                    <a:pt x="775" y="364"/>
                  </a:cubicBezTo>
                  <a:cubicBezTo>
                    <a:pt x="775" y="416"/>
                    <a:pt x="754" y="468"/>
                    <a:pt x="723" y="489"/>
                  </a:cubicBezTo>
                  <a:cubicBezTo>
                    <a:pt x="723" y="666"/>
                    <a:pt x="723" y="666"/>
                    <a:pt x="723" y="666"/>
                  </a:cubicBezTo>
                  <a:cubicBezTo>
                    <a:pt x="681" y="666"/>
                    <a:pt x="681" y="666"/>
                    <a:pt x="681" y="666"/>
                  </a:cubicBezTo>
                  <a:cubicBezTo>
                    <a:pt x="639" y="666"/>
                    <a:pt x="639" y="666"/>
                    <a:pt x="639" y="666"/>
                  </a:cubicBezTo>
                  <a:cubicBezTo>
                    <a:pt x="639" y="489"/>
                    <a:pt x="639" y="489"/>
                    <a:pt x="639" y="489"/>
                  </a:cubicBezTo>
                  <a:cubicBezTo>
                    <a:pt x="608" y="468"/>
                    <a:pt x="587" y="416"/>
                    <a:pt x="587" y="364"/>
                  </a:cubicBezTo>
                  <a:cubicBezTo>
                    <a:pt x="587" y="312"/>
                    <a:pt x="608" y="260"/>
                    <a:pt x="639" y="239"/>
                  </a:cubicBezTo>
                  <a:cubicBezTo>
                    <a:pt x="639" y="0"/>
                    <a:pt x="639" y="0"/>
                    <a:pt x="639" y="0"/>
                  </a:cubicBezTo>
                  <a:cubicBezTo>
                    <a:pt x="587" y="10"/>
                    <a:pt x="587" y="10"/>
                    <a:pt x="566" y="62"/>
                  </a:cubicBezTo>
                  <a:cubicBezTo>
                    <a:pt x="379" y="437"/>
                    <a:pt x="358" y="906"/>
                    <a:pt x="410" y="1177"/>
                  </a:cubicBezTo>
                  <a:cubicBezTo>
                    <a:pt x="421" y="1156"/>
                    <a:pt x="441" y="1145"/>
                    <a:pt x="462" y="1125"/>
                  </a:cubicBezTo>
                  <a:cubicBezTo>
                    <a:pt x="473" y="1156"/>
                    <a:pt x="483" y="1187"/>
                    <a:pt x="514" y="1208"/>
                  </a:cubicBezTo>
                  <a:cubicBezTo>
                    <a:pt x="514" y="1291"/>
                    <a:pt x="514" y="1291"/>
                    <a:pt x="514" y="1291"/>
                  </a:cubicBezTo>
                  <a:cubicBezTo>
                    <a:pt x="473" y="1291"/>
                    <a:pt x="462" y="1333"/>
                    <a:pt x="452" y="1375"/>
                  </a:cubicBezTo>
                  <a:cubicBezTo>
                    <a:pt x="441" y="1427"/>
                    <a:pt x="441" y="1489"/>
                    <a:pt x="421" y="1531"/>
                  </a:cubicBezTo>
                  <a:cubicBezTo>
                    <a:pt x="181" y="2093"/>
                    <a:pt x="181" y="2093"/>
                    <a:pt x="181" y="2093"/>
                  </a:cubicBezTo>
                  <a:cubicBezTo>
                    <a:pt x="4" y="2656"/>
                    <a:pt x="4" y="2656"/>
                    <a:pt x="4" y="2656"/>
                  </a:cubicBezTo>
                  <a:cubicBezTo>
                    <a:pt x="-7" y="2708"/>
                    <a:pt x="4" y="2760"/>
                    <a:pt x="25" y="2791"/>
                  </a:cubicBezTo>
                  <a:cubicBezTo>
                    <a:pt x="46" y="2843"/>
                    <a:pt x="87" y="2875"/>
                    <a:pt x="139" y="2885"/>
                  </a:cubicBezTo>
                  <a:cubicBezTo>
                    <a:pt x="244" y="2916"/>
                    <a:pt x="348" y="2854"/>
                    <a:pt x="369" y="2750"/>
                  </a:cubicBezTo>
                  <a:cubicBezTo>
                    <a:pt x="369" y="2750"/>
                    <a:pt x="400" y="1864"/>
                    <a:pt x="598" y="1812"/>
                  </a:cubicBezTo>
                  <a:cubicBezTo>
                    <a:pt x="671" y="1520"/>
                    <a:pt x="671" y="1520"/>
                    <a:pt x="671" y="1520"/>
                  </a:cubicBezTo>
                  <a:cubicBezTo>
                    <a:pt x="681" y="1500"/>
                    <a:pt x="681" y="1489"/>
                    <a:pt x="681" y="1468"/>
                  </a:cubicBezTo>
                  <a:lnTo>
                    <a:pt x="681" y="1468"/>
                  </a:lnTo>
                  <a:lnTo>
                    <a:pt x="681" y="1468"/>
                  </a:lnTo>
                  <a:cubicBezTo>
                    <a:pt x="681" y="1489"/>
                    <a:pt x="681" y="1500"/>
                    <a:pt x="691" y="1520"/>
                  </a:cubicBezTo>
                  <a:cubicBezTo>
                    <a:pt x="764" y="1812"/>
                    <a:pt x="764" y="1812"/>
                    <a:pt x="764" y="1812"/>
                  </a:cubicBezTo>
                  <a:cubicBezTo>
                    <a:pt x="962" y="1864"/>
                    <a:pt x="994" y="2750"/>
                    <a:pt x="994" y="2750"/>
                  </a:cubicBezTo>
                  <a:cubicBezTo>
                    <a:pt x="1014" y="2854"/>
                    <a:pt x="1119" y="2916"/>
                    <a:pt x="1223" y="2885"/>
                  </a:cubicBezTo>
                  <a:cubicBezTo>
                    <a:pt x="1275" y="2875"/>
                    <a:pt x="1316" y="2843"/>
                    <a:pt x="1337" y="2791"/>
                  </a:cubicBezTo>
                  <a:cubicBezTo>
                    <a:pt x="1358" y="2760"/>
                    <a:pt x="1368" y="2708"/>
                    <a:pt x="1358" y="2656"/>
                  </a:cubicBezTo>
                  <a:lnTo>
                    <a:pt x="1181" y="2093"/>
                  </a:ln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 name="Google Shape;311;p35">
              <a:extLst>
                <a:ext uri="{FF2B5EF4-FFF2-40B4-BE49-F238E27FC236}">
                  <a16:creationId xmlns:a16="http://schemas.microsoft.com/office/drawing/2014/main" id="{FD675744-D3A7-EB4D-FFEA-075995EC943C}"/>
                </a:ext>
              </a:extLst>
            </p:cNvPr>
            <p:cNvSpPr/>
            <p:nvPr/>
          </p:nvSpPr>
          <p:spPr>
            <a:xfrm>
              <a:off x="741226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rgbClr val="908F8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5">
              <a:extLst>
                <a:ext uri="{FF2B5EF4-FFF2-40B4-BE49-F238E27FC236}">
                  <a16:creationId xmlns:a16="http://schemas.microsoft.com/office/drawing/2014/main" id="{045647F0-0699-6C52-47BE-077DD5CB8F18}"/>
                </a:ext>
              </a:extLst>
            </p:cNvPr>
            <p:cNvSpPr/>
            <p:nvPr/>
          </p:nvSpPr>
          <p:spPr>
            <a:xfrm>
              <a:off x="747238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5">
              <a:extLst>
                <a:ext uri="{FF2B5EF4-FFF2-40B4-BE49-F238E27FC236}">
                  <a16:creationId xmlns:a16="http://schemas.microsoft.com/office/drawing/2014/main" id="{D68FCFDB-1955-8F90-EF45-8454A505DC82}"/>
                </a:ext>
              </a:extLst>
            </p:cNvPr>
            <p:cNvSpPr/>
            <p:nvPr/>
          </p:nvSpPr>
          <p:spPr>
            <a:xfrm>
              <a:off x="7472380" y="1786120"/>
              <a:ext cx="106560" cy="427680"/>
            </a:xfrm>
            <a:custGeom>
              <a:avLst/>
              <a:gdLst/>
              <a:ahLst/>
              <a:cxnLst/>
              <a:rect l="l" t="t" r="r" b="b"/>
              <a:pathLst>
                <a:path w="296" h="1188" extrusionOk="0">
                  <a:moveTo>
                    <a:pt x="115" y="63"/>
                  </a:moveTo>
                  <a:lnTo>
                    <a:pt x="115" y="63"/>
                  </a:lnTo>
                  <a:cubicBezTo>
                    <a:pt x="94" y="21"/>
                    <a:pt x="94" y="21"/>
                    <a:pt x="42" y="0"/>
                  </a:cubicBezTo>
                  <a:cubicBezTo>
                    <a:pt x="42" y="250"/>
                    <a:pt x="42" y="250"/>
                    <a:pt x="42" y="250"/>
                  </a:cubicBezTo>
                  <a:cubicBezTo>
                    <a:pt x="73" y="271"/>
                    <a:pt x="94" y="323"/>
                    <a:pt x="94" y="375"/>
                  </a:cubicBezTo>
                  <a:cubicBezTo>
                    <a:pt x="94" y="427"/>
                    <a:pt x="73" y="479"/>
                    <a:pt x="42" y="500"/>
                  </a:cubicBezTo>
                  <a:cubicBezTo>
                    <a:pt x="42" y="677"/>
                    <a:pt x="42" y="677"/>
                    <a:pt x="42" y="677"/>
                  </a:cubicBezTo>
                  <a:cubicBezTo>
                    <a:pt x="0" y="677"/>
                    <a:pt x="0" y="677"/>
                    <a:pt x="0" y="677"/>
                  </a:cubicBezTo>
                  <a:cubicBezTo>
                    <a:pt x="0" y="1052"/>
                    <a:pt x="0" y="1052"/>
                    <a:pt x="0" y="1052"/>
                  </a:cubicBezTo>
                  <a:lnTo>
                    <a:pt x="10" y="1052"/>
                  </a:lnTo>
                  <a:cubicBezTo>
                    <a:pt x="135" y="1052"/>
                    <a:pt x="219" y="1115"/>
                    <a:pt x="271" y="1188"/>
                  </a:cubicBezTo>
                  <a:cubicBezTo>
                    <a:pt x="323" y="906"/>
                    <a:pt x="302" y="448"/>
                    <a:pt x="115"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5">
              <a:extLst>
                <a:ext uri="{FF2B5EF4-FFF2-40B4-BE49-F238E27FC236}">
                  <a16:creationId xmlns:a16="http://schemas.microsoft.com/office/drawing/2014/main" id="{B82CEB37-6F3C-9EE2-BDDC-9679F5DBBD22}"/>
                </a:ext>
              </a:extLst>
            </p:cNvPr>
            <p:cNvSpPr/>
            <p:nvPr/>
          </p:nvSpPr>
          <p:spPr>
            <a:xfrm>
              <a:off x="7365820" y="1786120"/>
              <a:ext cx="192960" cy="468720"/>
            </a:xfrm>
            <a:custGeom>
              <a:avLst/>
              <a:gdLst/>
              <a:ahLst/>
              <a:cxnLst/>
              <a:rect l="l" t="t" r="r" b="b"/>
              <a:pathLst>
                <a:path w="536" h="1302" extrusionOk="0">
                  <a:moveTo>
                    <a:pt x="296" y="823"/>
                  </a:moveTo>
                  <a:lnTo>
                    <a:pt x="296" y="823"/>
                  </a:lnTo>
                  <a:cubicBezTo>
                    <a:pt x="296" y="677"/>
                    <a:pt x="296" y="677"/>
                    <a:pt x="296" y="677"/>
                  </a:cubicBezTo>
                  <a:cubicBezTo>
                    <a:pt x="254" y="677"/>
                    <a:pt x="254" y="677"/>
                    <a:pt x="254" y="677"/>
                  </a:cubicBezTo>
                  <a:cubicBezTo>
                    <a:pt x="254" y="500"/>
                    <a:pt x="254" y="500"/>
                    <a:pt x="254" y="500"/>
                  </a:cubicBezTo>
                  <a:cubicBezTo>
                    <a:pt x="223" y="479"/>
                    <a:pt x="202" y="427"/>
                    <a:pt x="202" y="375"/>
                  </a:cubicBezTo>
                  <a:cubicBezTo>
                    <a:pt x="202" y="323"/>
                    <a:pt x="223" y="271"/>
                    <a:pt x="254" y="250"/>
                  </a:cubicBezTo>
                  <a:cubicBezTo>
                    <a:pt x="254" y="0"/>
                    <a:pt x="254" y="0"/>
                    <a:pt x="254" y="0"/>
                  </a:cubicBezTo>
                  <a:cubicBezTo>
                    <a:pt x="202" y="21"/>
                    <a:pt x="202" y="21"/>
                    <a:pt x="181" y="63"/>
                  </a:cubicBezTo>
                  <a:cubicBezTo>
                    <a:pt x="-6" y="448"/>
                    <a:pt x="-27" y="906"/>
                    <a:pt x="25" y="1188"/>
                  </a:cubicBezTo>
                  <a:cubicBezTo>
                    <a:pt x="36" y="1167"/>
                    <a:pt x="56" y="1146"/>
                    <a:pt x="77" y="1136"/>
                  </a:cubicBezTo>
                  <a:cubicBezTo>
                    <a:pt x="98" y="1229"/>
                    <a:pt x="192" y="1302"/>
                    <a:pt x="296" y="1302"/>
                  </a:cubicBezTo>
                  <a:cubicBezTo>
                    <a:pt x="421" y="1302"/>
                    <a:pt x="536" y="1188"/>
                    <a:pt x="536" y="1063"/>
                  </a:cubicBezTo>
                  <a:cubicBezTo>
                    <a:pt x="536" y="938"/>
                    <a:pt x="421" y="823"/>
                    <a:pt x="296" y="8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5">
              <a:extLst>
                <a:ext uri="{FF2B5EF4-FFF2-40B4-BE49-F238E27FC236}">
                  <a16:creationId xmlns:a16="http://schemas.microsoft.com/office/drawing/2014/main" id="{E4B03CCF-D991-1598-BCA1-959D2A909D45}"/>
                </a:ext>
              </a:extLst>
            </p:cNvPr>
            <p:cNvSpPr/>
            <p:nvPr/>
          </p:nvSpPr>
          <p:spPr>
            <a:xfrm>
              <a:off x="7423780" y="2119840"/>
              <a:ext cx="97200" cy="97560"/>
            </a:xfrm>
            <a:custGeom>
              <a:avLst/>
              <a:gdLst/>
              <a:ahLst/>
              <a:cxnLst/>
              <a:rect l="l" t="t" r="r" b="b"/>
              <a:pathLst>
                <a:path w="270" h="271" extrusionOk="0">
                  <a:moveTo>
                    <a:pt x="135" y="271"/>
                  </a:moveTo>
                  <a:lnTo>
                    <a:pt x="135" y="271"/>
                  </a:lnTo>
                  <a:cubicBezTo>
                    <a:pt x="62" y="271"/>
                    <a:pt x="0" y="209"/>
                    <a:pt x="0" y="136"/>
                  </a:cubicBezTo>
                  <a:cubicBezTo>
                    <a:pt x="0" y="63"/>
                    <a:pt x="62" y="0"/>
                    <a:pt x="135" y="0"/>
                  </a:cubicBezTo>
                  <a:cubicBezTo>
                    <a:pt x="208" y="0"/>
                    <a:pt x="270" y="63"/>
                    <a:pt x="270" y="136"/>
                  </a:cubicBezTo>
                  <a:cubicBezTo>
                    <a:pt x="270" y="209"/>
                    <a:pt x="208" y="271"/>
                    <a:pt x="135" y="271"/>
                  </a:cubicBezTo>
                  <a:moveTo>
                    <a:pt x="135" y="31"/>
                  </a:moveTo>
                  <a:lnTo>
                    <a:pt x="135" y="31"/>
                  </a:lnTo>
                  <a:cubicBezTo>
                    <a:pt x="83" y="31"/>
                    <a:pt x="31" y="84"/>
                    <a:pt x="31" y="136"/>
                  </a:cubicBezTo>
                  <a:cubicBezTo>
                    <a:pt x="31" y="188"/>
                    <a:pt x="83" y="240"/>
                    <a:pt x="135" y="240"/>
                  </a:cubicBezTo>
                  <a:cubicBezTo>
                    <a:pt x="187" y="240"/>
                    <a:pt x="239" y="188"/>
                    <a:pt x="239" y="136"/>
                  </a:cubicBezTo>
                  <a:cubicBezTo>
                    <a:pt x="239" y="84"/>
                    <a:pt x="187" y="31"/>
                    <a:pt x="135" y="3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5">
              <a:extLst>
                <a:ext uri="{FF2B5EF4-FFF2-40B4-BE49-F238E27FC236}">
                  <a16:creationId xmlns:a16="http://schemas.microsoft.com/office/drawing/2014/main" id="{7838973D-ABC8-FAD7-FB4F-74E1B7CF04E7}"/>
                </a:ext>
              </a:extLst>
            </p:cNvPr>
            <p:cNvSpPr/>
            <p:nvPr/>
          </p:nvSpPr>
          <p:spPr>
            <a:xfrm>
              <a:off x="7227220" y="2285080"/>
              <a:ext cx="183600" cy="509760"/>
            </a:xfrm>
            <a:custGeom>
              <a:avLst/>
              <a:gdLst/>
              <a:ahLst/>
              <a:cxnLst/>
              <a:rect l="l" t="t" r="r" b="b"/>
              <a:pathLst>
                <a:path w="510" h="1416" extrusionOk="0">
                  <a:moveTo>
                    <a:pt x="452" y="0"/>
                  </a:moveTo>
                  <a:lnTo>
                    <a:pt x="452" y="0"/>
                  </a:lnTo>
                  <a:cubicBezTo>
                    <a:pt x="441" y="41"/>
                    <a:pt x="441" y="104"/>
                    <a:pt x="421" y="156"/>
                  </a:cubicBezTo>
                  <a:cubicBezTo>
                    <a:pt x="181" y="718"/>
                    <a:pt x="181" y="718"/>
                    <a:pt x="181" y="718"/>
                  </a:cubicBezTo>
                  <a:cubicBezTo>
                    <a:pt x="4" y="1281"/>
                    <a:pt x="4" y="1281"/>
                    <a:pt x="4" y="1281"/>
                  </a:cubicBezTo>
                  <a:cubicBezTo>
                    <a:pt x="-7" y="1333"/>
                    <a:pt x="4" y="1375"/>
                    <a:pt x="25" y="1416"/>
                  </a:cubicBezTo>
                  <a:cubicBezTo>
                    <a:pt x="577" y="416"/>
                    <a:pt x="556" y="93"/>
                    <a:pt x="452"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 name="Google Shape;317;p35">
              <a:extLst>
                <a:ext uri="{FF2B5EF4-FFF2-40B4-BE49-F238E27FC236}">
                  <a16:creationId xmlns:a16="http://schemas.microsoft.com/office/drawing/2014/main" id="{5618B4E0-4286-490F-F3F5-CE0A82C227DA}"/>
                </a:ext>
              </a:extLst>
            </p:cNvPr>
            <p:cNvSpPr/>
            <p:nvPr/>
          </p:nvSpPr>
          <p:spPr>
            <a:xfrm>
              <a:off x="7236220" y="2252680"/>
              <a:ext cx="235440" cy="577440"/>
            </a:xfrm>
            <a:custGeom>
              <a:avLst/>
              <a:gdLst/>
              <a:ahLst/>
              <a:cxnLst/>
              <a:rect l="l" t="t" r="r" b="b"/>
              <a:pathLst>
                <a:path w="654" h="1604" extrusionOk="0">
                  <a:moveTo>
                    <a:pt x="510" y="6"/>
                  </a:moveTo>
                  <a:lnTo>
                    <a:pt x="510" y="6"/>
                  </a:lnTo>
                  <a:cubicBezTo>
                    <a:pt x="458" y="-15"/>
                    <a:pt x="437" y="27"/>
                    <a:pt x="427" y="90"/>
                  </a:cubicBezTo>
                  <a:cubicBezTo>
                    <a:pt x="531" y="183"/>
                    <a:pt x="552" y="506"/>
                    <a:pt x="0" y="1506"/>
                  </a:cubicBezTo>
                  <a:cubicBezTo>
                    <a:pt x="21" y="1548"/>
                    <a:pt x="62" y="1589"/>
                    <a:pt x="114" y="1600"/>
                  </a:cubicBezTo>
                  <a:cubicBezTo>
                    <a:pt x="219" y="1621"/>
                    <a:pt x="323" y="1569"/>
                    <a:pt x="344" y="1465"/>
                  </a:cubicBezTo>
                  <a:cubicBezTo>
                    <a:pt x="344" y="1465"/>
                    <a:pt x="375" y="579"/>
                    <a:pt x="573" y="527"/>
                  </a:cubicBezTo>
                  <a:cubicBezTo>
                    <a:pt x="646" y="235"/>
                    <a:pt x="646" y="235"/>
                    <a:pt x="646" y="235"/>
                  </a:cubicBezTo>
                  <a:cubicBezTo>
                    <a:pt x="677" y="131"/>
                    <a:pt x="614" y="27"/>
                    <a:pt x="510"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5">
              <a:extLst>
                <a:ext uri="{FF2B5EF4-FFF2-40B4-BE49-F238E27FC236}">
                  <a16:creationId xmlns:a16="http://schemas.microsoft.com/office/drawing/2014/main" id="{DEDD3955-9CE1-541B-1FED-FABA68D71B6E}"/>
                </a:ext>
              </a:extLst>
            </p:cNvPr>
            <p:cNvSpPr/>
            <p:nvPr/>
          </p:nvSpPr>
          <p:spPr>
            <a:xfrm>
              <a:off x="7533940" y="2285080"/>
              <a:ext cx="183600" cy="509760"/>
            </a:xfrm>
            <a:custGeom>
              <a:avLst/>
              <a:gdLst/>
              <a:ahLst/>
              <a:cxnLst/>
              <a:rect l="l" t="t" r="r" b="b"/>
              <a:pathLst>
                <a:path w="510" h="1416" extrusionOk="0">
                  <a:moveTo>
                    <a:pt x="58" y="0"/>
                  </a:moveTo>
                  <a:lnTo>
                    <a:pt x="58" y="0"/>
                  </a:lnTo>
                  <a:cubicBezTo>
                    <a:pt x="69" y="41"/>
                    <a:pt x="69" y="104"/>
                    <a:pt x="89" y="156"/>
                  </a:cubicBezTo>
                  <a:cubicBezTo>
                    <a:pt x="329" y="718"/>
                    <a:pt x="329" y="718"/>
                    <a:pt x="329" y="718"/>
                  </a:cubicBezTo>
                  <a:cubicBezTo>
                    <a:pt x="506" y="1281"/>
                    <a:pt x="506" y="1281"/>
                    <a:pt x="506" y="1281"/>
                  </a:cubicBezTo>
                  <a:cubicBezTo>
                    <a:pt x="516" y="1333"/>
                    <a:pt x="506" y="1375"/>
                    <a:pt x="485" y="1416"/>
                  </a:cubicBezTo>
                  <a:cubicBezTo>
                    <a:pt x="-67" y="416"/>
                    <a:pt x="-46" y="93"/>
                    <a:pt x="58"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 name="Google Shape;319;p35">
              <a:extLst>
                <a:ext uri="{FF2B5EF4-FFF2-40B4-BE49-F238E27FC236}">
                  <a16:creationId xmlns:a16="http://schemas.microsoft.com/office/drawing/2014/main" id="{708A556D-C5EB-06CA-A94D-1F39085265FF}"/>
                </a:ext>
              </a:extLst>
            </p:cNvPr>
            <p:cNvSpPr/>
            <p:nvPr/>
          </p:nvSpPr>
          <p:spPr>
            <a:xfrm>
              <a:off x="7473100" y="2252680"/>
              <a:ext cx="235440" cy="577440"/>
            </a:xfrm>
            <a:custGeom>
              <a:avLst/>
              <a:gdLst/>
              <a:ahLst/>
              <a:cxnLst/>
              <a:rect l="l" t="t" r="r" b="b"/>
              <a:pathLst>
                <a:path w="654" h="1604" extrusionOk="0">
                  <a:moveTo>
                    <a:pt x="144" y="6"/>
                  </a:moveTo>
                  <a:lnTo>
                    <a:pt x="144" y="6"/>
                  </a:lnTo>
                  <a:cubicBezTo>
                    <a:pt x="196" y="-15"/>
                    <a:pt x="217" y="27"/>
                    <a:pt x="227" y="90"/>
                  </a:cubicBezTo>
                  <a:cubicBezTo>
                    <a:pt x="123" y="183"/>
                    <a:pt x="102" y="506"/>
                    <a:pt x="654" y="1506"/>
                  </a:cubicBezTo>
                  <a:cubicBezTo>
                    <a:pt x="633" y="1548"/>
                    <a:pt x="592" y="1589"/>
                    <a:pt x="540" y="1600"/>
                  </a:cubicBezTo>
                  <a:cubicBezTo>
                    <a:pt x="436" y="1621"/>
                    <a:pt x="331" y="1569"/>
                    <a:pt x="311" y="1465"/>
                  </a:cubicBezTo>
                  <a:cubicBezTo>
                    <a:pt x="311" y="1465"/>
                    <a:pt x="279" y="579"/>
                    <a:pt x="81" y="527"/>
                  </a:cubicBezTo>
                  <a:cubicBezTo>
                    <a:pt x="8" y="235"/>
                    <a:pt x="8" y="235"/>
                    <a:pt x="8" y="235"/>
                  </a:cubicBezTo>
                  <a:cubicBezTo>
                    <a:pt x="-23" y="131"/>
                    <a:pt x="40" y="27"/>
                    <a:pt x="144"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Hình chữ nhật: Góc Tròn 1">
            <a:extLst>
              <a:ext uri="{FF2B5EF4-FFF2-40B4-BE49-F238E27FC236}">
                <a16:creationId xmlns:a16="http://schemas.microsoft.com/office/drawing/2014/main" id="{505B99A5-7A91-8281-5BB5-B40639AEF7FD}"/>
              </a:ext>
            </a:extLst>
          </p:cNvPr>
          <p:cNvSpPr/>
          <p:nvPr/>
        </p:nvSpPr>
        <p:spPr>
          <a:xfrm>
            <a:off x="5043517" y="2143472"/>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rgbClr val="343232"/>
                </a:solidFill>
                <a:latin typeface="Fira Sans"/>
              </a:rPr>
              <a:t>Phép cộng</a:t>
            </a:r>
          </a:p>
        </p:txBody>
      </p:sp>
      <p:sp>
        <p:nvSpPr>
          <p:cNvPr id="3" name="Hình chữ nhật: Góc Tròn 2">
            <a:extLst>
              <a:ext uri="{FF2B5EF4-FFF2-40B4-BE49-F238E27FC236}">
                <a16:creationId xmlns:a16="http://schemas.microsoft.com/office/drawing/2014/main" id="{E3403209-B5D8-0D6E-003C-30ECF193C817}"/>
              </a:ext>
            </a:extLst>
          </p:cNvPr>
          <p:cNvSpPr/>
          <p:nvPr/>
        </p:nvSpPr>
        <p:spPr>
          <a:xfrm>
            <a:off x="5043516" y="3890336"/>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cs typeface="Arial"/>
              </a:rPr>
              <a:t>Phép nghịch đảo</a:t>
            </a:r>
          </a:p>
        </p:txBody>
      </p:sp>
      <p:sp>
        <p:nvSpPr>
          <p:cNvPr id="4" name="Hình chữ nhật: Góc Tròn 3">
            <a:extLst>
              <a:ext uri="{FF2B5EF4-FFF2-40B4-BE49-F238E27FC236}">
                <a16:creationId xmlns:a16="http://schemas.microsoft.com/office/drawing/2014/main" id="{DF18CBEC-8839-8AD6-A626-0D2B5C91F195}"/>
              </a:ext>
            </a:extLst>
          </p:cNvPr>
          <p:cNvSpPr/>
          <p:nvPr/>
        </p:nvSpPr>
        <p:spPr>
          <a:xfrm>
            <a:off x="983146" y="3015876"/>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cs typeface="Arial"/>
              </a:rPr>
              <a:t>Phép chuyển vị</a:t>
            </a:r>
            <a:endParaRPr lang="vi-VN" sz="1600" dirty="0">
              <a:solidFill>
                <a:srgbClr val="343232"/>
              </a:solidFill>
              <a:latin typeface="Fira Sans"/>
            </a:endParaRPr>
          </a:p>
        </p:txBody>
      </p:sp>
      <p:sp>
        <p:nvSpPr>
          <p:cNvPr id="5" name="Hình chữ nhật: Góc Tròn 4">
            <a:extLst>
              <a:ext uri="{FF2B5EF4-FFF2-40B4-BE49-F238E27FC236}">
                <a16:creationId xmlns:a16="http://schemas.microsoft.com/office/drawing/2014/main" id="{AA0DCF31-23A4-9B64-AF03-EA9D1BC3FFB8}"/>
              </a:ext>
            </a:extLst>
          </p:cNvPr>
          <p:cNvSpPr/>
          <p:nvPr/>
        </p:nvSpPr>
        <p:spPr>
          <a:xfrm>
            <a:off x="5043517" y="3015876"/>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cs typeface="Arial"/>
              </a:rPr>
              <a:t>Phép nhân</a:t>
            </a:r>
            <a:endParaRPr lang="vi-VN" sz="1600" dirty="0">
              <a:solidFill>
                <a:srgbClr val="343232"/>
              </a:solidFill>
              <a:latin typeface="Fira Sans"/>
            </a:endParaRPr>
          </a:p>
        </p:txBody>
      </p:sp>
      <p:sp>
        <p:nvSpPr>
          <p:cNvPr id="6" name="Plus Sign 5">
            <a:extLst>
              <a:ext uri="{FF2B5EF4-FFF2-40B4-BE49-F238E27FC236}">
                <a16:creationId xmlns:a16="http://schemas.microsoft.com/office/drawing/2014/main" id="{00F21226-64A0-43B6-2904-2C945D82E431}"/>
              </a:ext>
            </a:extLst>
          </p:cNvPr>
          <p:cNvSpPr/>
          <p:nvPr/>
        </p:nvSpPr>
        <p:spPr>
          <a:xfrm>
            <a:off x="3719926" y="2869010"/>
            <a:ext cx="914400" cy="9144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475D76A-AB74-42F5-CAE5-907C49B4F3C7}"/>
              </a:ext>
            </a:extLst>
          </p:cNvPr>
          <p:cNvSpPr/>
          <p:nvPr/>
        </p:nvSpPr>
        <p:spPr>
          <a:xfrm>
            <a:off x="-6011816" y="2636848"/>
            <a:ext cx="5591539" cy="561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Ưu </a:t>
            </a:r>
            <a:r>
              <a:rPr lang="en-US" sz="1600">
                <a:solidFill>
                  <a:schemeClr val="tx1"/>
                </a:solidFill>
                <a:latin typeface="Fira Sans" panose="020B0503050000020004" pitchFamily="34" charset="0"/>
              </a:rPr>
              <a:t>điểm</a:t>
            </a:r>
            <a:r>
              <a:rPr lang="en-US" sz="1600">
                <a:solidFill>
                  <a:schemeClr val="tx1"/>
                </a:solidFill>
              </a:rPr>
              <a:t>: Tính linh hoạt, hiệu suất cao, dễ dàng sử dụng </a:t>
            </a:r>
          </a:p>
        </p:txBody>
      </p:sp>
      <p:sp>
        <p:nvSpPr>
          <p:cNvPr id="8" name="Rectangle: Rounded Corners 7">
            <a:extLst>
              <a:ext uri="{FF2B5EF4-FFF2-40B4-BE49-F238E27FC236}">
                <a16:creationId xmlns:a16="http://schemas.microsoft.com/office/drawing/2014/main" id="{85DCC545-1B44-D268-D353-F353898C32D5}"/>
              </a:ext>
            </a:extLst>
          </p:cNvPr>
          <p:cNvSpPr/>
          <p:nvPr/>
        </p:nvSpPr>
        <p:spPr>
          <a:xfrm>
            <a:off x="-5948315" y="4174552"/>
            <a:ext cx="5591538" cy="5616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Nhược điểm: Giới hạn kiểu dữ liệu, giới hạn kích thước ma trận, không kiểm tra lỗi đầy đủ</a:t>
            </a:r>
          </a:p>
        </p:txBody>
      </p:sp>
      <p:sp>
        <p:nvSpPr>
          <p:cNvPr id="9" name="Hình chữ nhật: Góc Tròn 2">
            <a:extLst>
              <a:ext uri="{FF2B5EF4-FFF2-40B4-BE49-F238E27FC236}">
                <a16:creationId xmlns:a16="http://schemas.microsoft.com/office/drawing/2014/main" id="{DEB9CC61-B8EA-F73D-8970-21DB01B3C6C7}"/>
              </a:ext>
            </a:extLst>
          </p:cNvPr>
          <p:cNvSpPr/>
          <p:nvPr/>
        </p:nvSpPr>
        <p:spPr>
          <a:xfrm>
            <a:off x="3442607" y="5641070"/>
            <a:ext cx="2258785" cy="6038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343232"/>
                </a:solidFill>
                <a:latin typeface="Fira Sans"/>
                <a:cs typeface="Arial"/>
              </a:rPr>
              <a:t>Ứng dụng</a:t>
            </a:r>
            <a:endParaRPr lang="vi-VN" sz="1600" dirty="0">
              <a:solidFill>
                <a:srgbClr val="343232"/>
              </a:solidFill>
              <a:latin typeface="Fira Sans"/>
              <a:cs typeface="Arial"/>
            </a:endParaRPr>
          </a:p>
        </p:txBody>
      </p:sp>
      <p:cxnSp>
        <p:nvCxnSpPr>
          <p:cNvPr id="10" name="Straight Arrow Connector 9">
            <a:extLst>
              <a:ext uri="{FF2B5EF4-FFF2-40B4-BE49-F238E27FC236}">
                <a16:creationId xmlns:a16="http://schemas.microsoft.com/office/drawing/2014/main" id="{95DCFAC0-BF7E-999A-E5E1-09436A01FC3A}"/>
              </a:ext>
            </a:extLst>
          </p:cNvPr>
          <p:cNvCxnSpPr>
            <a:cxnSpLocks/>
          </p:cNvCxnSpPr>
          <p:nvPr/>
        </p:nvCxnSpPr>
        <p:spPr>
          <a:xfrm flipV="1">
            <a:off x="5629275" y="5403034"/>
            <a:ext cx="907147" cy="2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4EDFBFA-37FA-5FDA-286A-609E8760D7FE}"/>
              </a:ext>
            </a:extLst>
          </p:cNvPr>
          <p:cNvCxnSpPr>
            <a:cxnSpLocks/>
          </p:cNvCxnSpPr>
          <p:nvPr/>
        </p:nvCxnSpPr>
        <p:spPr>
          <a:xfrm>
            <a:off x="5724525" y="6172200"/>
            <a:ext cx="907147" cy="330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E3271F4-B921-75A8-F0B8-A6334B73698F}"/>
              </a:ext>
            </a:extLst>
          </p:cNvPr>
          <p:cNvCxnSpPr>
            <a:cxnSpLocks/>
          </p:cNvCxnSpPr>
          <p:nvPr/>
        </p:nvCxnSpPr>
        <p:spPr>
          <a:xfrm flipH="1" flipV="1">
            <a:off x="2415040" y="5414828"/>
            <a:ext cx="1099686" cy="234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7A4DC02-DE05-5B1E-FC6D-B6A8E80CFCD6}"/>
              </a:ext>
            </a:extLst>
          </p:cNvPr>
          <p:cNvCxnSpPr>
            <a:cxnSpLocks/>
          </p:cNvCxnSpPr>
          <p:nvPr/>
        </p:nvCxnSpPr>
        <p:spPr>
          <a:xfrm flipH="1">
            <a:off x="2512330" y="6172200"/>
            <a:ext cx="930277" cy="330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0181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a:extLst>
            <a:ext uri="{FF2B5EF4-FFF2-40B4-BE49-F238E27FC236}">
              <a16:creationId xmlns:a16="http://schemas.microsoft.com/office/drawing/2014/main" id="{6371FE11-9F91-341F-55DE-9A15C09A1319}"/>
            </a:ext>
          </a:extLst>
        </p:cNvPr>
        <p:cNvGrpSpPr/>
        <p:nvPr/>
      </p:nvGrpSpPr>
      <p:grpSpPr>
        <a:xfrm>
          <a:off x="0" y="0"/>
          <a:ext cx="0" cy="0"/>
          <a:chOff x="0" y="0"/>
          <a:chExt cx="0" cy="0"/>
        </a:xfrm>
      </p:grpSpPr>
      <p:sp>
        <p:nvSpPr>
          <p:cNvPr id="297" name="Google Shape;297;p35">
            <a:extLst>
              <a:ext uri="{FF2B5EF4-FFF2-40B4-BE49-F238E27FC236}">
                <a16:creationId xmlns:a16="http://schemas.microsoft.com/office/drawing/2014/main" id="{374740AD-23E8-8DD6-6B9F-5487037AB94D}"/>
              </a:ext>
            </a:extLst>
          </p:cNvPr>
          <p:cNvSpPr/>
          <p:nvPr/>
        </p:nvSpPr>
        <p:spPr>
          <a:xfrm rot="5160000">
            <a:off x="-1191900" y="-1013883"/>
            <a:ext cx="2383800" cy="2383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8" name="Google Shape;298;p35">
            <a:extLst>
              <a:ext uri="{FF2B5EF4-FFF2-40B4-BE49-F238E27FC236}">
                <a16:creationId xmlns:a16="http://schemas.microsoft.com/office/drawing/2014/main" id="{8B005E50-4938-2610-26EE-1AAA2643D178}"/>
              </a:ext>
            </a:extLst>
          </p:cNvPr>
          <p:cNvSpPr/>
          <p:nvPr/>
        </p:nvSpPr>
        <p:spPr>
          <a:xfrm>
            <a:off x="8320940" y="4269598"/>
            <a:ext cx="1687500" cy="1687500"/>
          </a:xfrm>
          <a:prstGeom prst="ellipse">
            <a:avLst/>
          </a:prstGeom>
          <a:solidFill>
            <a:schemeClr val="accent1"/>
          </a:solidFill>
          <a:ln w="19050" cap="flat" cmpd="sng">
            <a:solidFill>
              <a:schemeClr val="lt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ira Sans"/>
              <a:ea typeface="Fira Sans"/>
              <a:cs typeface="Fira Sans"/>
              <a:sym typeface="Fira Sans"/>
            </a:endParaRPr>
          </a:p>
        </p:txBody>
      </p:sp>
      <p:sp>
        <p:nvSpPr>
          <p:cNvPr id="299" name="Google Shape;299;p35">
            <a:extLst>
              <a:ext uri="{FF2B5EF4-FFF2-40B4-BE49-F238E27FC236}">
                <a16:creationId xmlns:a16="http://schemas.microsoft.com/office/drawing/2014/main" id="{396B8935-767D-B6C5-63EE-19D4CB9B43AA}"/>
              </a:ext>
            </a:extLst>
          </p:cNvPr>
          <p:cNvSpPr txBox="1">
            <a:spLocks noGrp="1"/>
          </p:cNvSpPr>
          <p:nvPr>
            <p:ph type="title"/>
          </p:nvPr>
        </p:nvSpPr>
        <p:spPr>
          <a:xfrm>
            <a:off x="2512331" y="-1257105"/>
            <a:ext cx="5446865" cy="1033015"/>
          </a:xfrm>
          <a:prstGeom prst="rect">
            <a:avLst/>
          </a:prstGeom>
        </p:spPr>
        <p:txBody>
          <a:bodyPr spcFirstLastPara="1" wrap="square" lIns="91425" tIns="91425" rIns="91425" bIns="91425" anchor="b" anchorCtr="0">
            <a:noAutofit/>
          </a:bodyPr>
          <a:lstStyle/>
          <a:p>
            <a:r>
              <a:rPr lang="en" dirty="0" err="1"/>
              <a:t>Thiết</a:t>
            </a:r>
            <a:r>
              <a:rPr lang="en" dirty="0"/>
              <a:t> </a:t>
            </a:r>
            <a:r>
              <a:rPr lang="en" dirty="0" err="1"/>
              <a:t>kế</a:t>
            </a:r>
            <a:r>
              <a:rPr lang="en" dirty="0"/>
              <a:t> </a:t>
            </a:r>
            <a:r>
              <a:rPr lang="en" dirty="0" err="1"/>
              <a:t>ứng</a:t>
            </a:r>
            <a:r>
              <a:rPr lang="en" dirty="0"/>
              <a:t> </a:t>
            </a:r>
            <a:r>
              <a:rPr lang="en" dirty="0" err="1"/>
              <a:t>dụng</a:t>
            </a:r>
            <a:endParaRPr lang="en" dirty="0"/>
          </a:p>
        </p:txBody>
      </p:sp>
      <p:sp>
        <p:nvSpPr>
          <p:cNvPr id="300" name="Google Shape;300;p35">
            <a:extLst>
              <a:ext uri="{FF2B5EF4-FFF2-40B4-BE49-F238E27FC236}">
                <a16:creationId xmlns:a16="http://schemas.microsoft.com/office/drawing/2014/main" id="{29F14E3E-4A06-50DC-5AF0-FDE5933F240E}"/>
              </a:ext>
            </a:extLst>
          </p:cNvPr>
          <p:cNvSpPr txBox="1">
            <a:spLocks noGrp="1"/>
          </p:cNvSpPr>
          <p:nvPr>
            <p:ph type="title" idx="2"/>
          </p:nvPr>
        </p:nvSpPr>
        <p:spPr>
          <a:xfrm>
            <a:off x="1388638" y="-1174153"/>
            <a:ext cx="1245000" cy="9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grpSp>
        <p:nvGrpSpPr>
          <p:cNvPr id="302" name="Google Shape;302;p35">
            <a:extLst>
              <a:ext uri="{FF2B5EF4-FFF2-40B4-BE49-F238E27FC236}">
                <a16:creationId xmlns:a16="http://schemas.microsoft.com/office/drawing/2014/main" id="{0C4C0DA1-E587-E50C-8000-59DA35462457}"/>
              </a:ext>
            </a:extLst>
          </p:cNvPr>
          <p:cNvGrpSpPr/>
          <p:nvPr/>
        </p:nvGrpSpPr>
        <p:grpSpPr>
          <a:xfrm rot="1189666">
            <a:off x="-529788" y="-343510"/>
            <a:ext cx="1059574" cy="1042755"/>
            <a:chOff x="5604200" y="1429035"/>
            <a:chExt cx="952560" cy="937440"/>
          </a:xfrm>
        </p:grpSpPr>
        <p:sp>
          <p:nvSpPr>
            <p:cNvPr id="303" name="Google Shape;303;p35">
              <a:extLst>
                <a:ext uri="{FF2B5EF4-FFF2-40B4-BE49-F238E27FC236}">
                  <a16:creationId xmlns:a16="http://schemas.microsoft.com/office/drawing/2014/main" id="{DC1F3498-AC8C-7B1D-17E8-2619F0ADFFF1}"/>
                </a:ext>
              </a:extLst>
            </p:cNvPr>
            <p:cNvSpPr/>
            <p:nvPr/>
          </p:nvSpPr>
          <p:spPr>
            <a:xfrm>
              <a:off x="5604200" y="1429035"/>
              <a:ext cx="952560" cy="937440"/>
            </a:xfrm>
            <a:custGeom>
              <a:avLst/>
              <a:gdLst/>
              <a:ahLst/>
              <a:cxnLst/>
              <a:rect l="l" t="t" r="r" b="b"/>
              <a:pathLst>
                <a:path w="2646" h="2604" extrusionOk="0">
                  <a:moveTo>
                    <a:pt x="2573" y="0"/>
                  </a:moveTo>
                  <a:lnTo>
                    <a:pt x="2573" y="0"/>
                  </a:lnTo>
                  <a:cubicBezTo>
                    <a:pt x="73" y="0"/>
                    <a:pt x="73" y="0"/>
                    <a:pt x="73" y="0"/>
                  </a:cubicBezTo>
                  <a:cubicBezTo>
                    <a:pt x="31" y="0"/>
                    <a:pt x="0" y="31"/>
                    <a:pt x="0" y="73"/>
                  </a:cubicBezTo>
                  <a:cubicBezTo>
                    <a:pt x="0" y="2531"/>
                    <a:pt x="0" y="2531"/>
                    <a:pt x="0" y="2531"/>
                  </a:cubicBezTo>
                  <a:cubicBezTo>
                    <a:pt x="0" y="2573"/>
                    <a:pt x="31" y="2604"/>
                    <a:pt x="73" y="2604"/>
                  </a:cubicBezTo>
                  <a:cubicBezTo>
                    <a:pt x="604" y="2604"/>
                    <a:pt x="604" y="2604"/>
                    <a:pt x="604" y="2604"/>
                  </a:cubicBezTo>
                  <a:cubicBezTo>
                    <a:pt x="646" y="2604"/>
                    <a:pt x="677" y="2573"/>
                    <a:pt x="677" y="2531"/>
                  </a:cubicBezTo>
                  <a:cubicBezTo>
                    <a:pt x="677" y="2490"/>
                    <a:pt x="646" y="2458"/>
                    <a:pt x="604" y="2458"/>
                  </a:cubicBezTo>
                  <a:cubicBezTo>
                    <a:pt x="135" y="2458"/>
                    <a:pt x="135" y="2458"/>
                    <a:pt x="135" y="2458"/>
                  </a:cubicBezTo>
                  <a:cubicBezTo>
                    <a:pt x="135" y="146"/>
                    <a:pt x="135" y="146"/>
                    <a:pt x="135" y="146"/>
                  </a:cubicBezTo>
                  <a:cubicBezTo>
                    <a:pt x="2511" y="146"/>
                    <a:pt x="2511" y="146"/>
                    <a:pt x="2511" y="146"/>
                  </a:cubicBezTo>
                  <a:cubicBezTo>
                    <a:pt x="2511" y="2302"/>
                    <a:pt x="2511" y="2302"/>
                    <a:pt x="2511" y="2302"/>
                  </a:cubicBezTo>
                  <a:cubicBezTo>
                    <a:pt x="2146" y="1771"/>
                    <a:pt x="2146" y="1771"/>
                    <a:pt x="2146" y="1771"/>
                  </a:cubicBezTo>
                  <a:cubicBezTo>
                    <a:pt x="2125" y="1750"/>
                    <a:pt x="2104" y="1740"/>
                    <a:pt x="2083" y="1740"/>
                  </a:cubicBezTo>
                  <a:cubicBezTo>
                    <a:pt x="2063" y="1740"/>
                    <a:pt x="2031" y="1761"/>
                    <a:pt x="2021" y="1781"/>
                  </a:cubicBezTo>
                  <a:cubicBezTo>
                    <a:pt x="1667" y="2458"/>
                    <a:pt x="1667" y="2458"/>
                    <a:pt x="1667" y="2458"/>
                  </a:cubicBezTo>
                  <a:cubicBezTo>
                    <a:pt x="1406" y="2458"/>
                    <a:pt x="1406" y="2458"/>
                    <a:pt x="1406" y="2458"/>
                  </a:cubicBezTo>
                  <a:cubicBezTo>
                    <a:pt x="1406" y="1948"/>
                    <a:pt x="1406" y="1948"/>
                    <a:pt x="1406" y="1948"/>
                  </a:cubicBezTo>
                  <a:cubicBezTo>
                    <a:pt x="1406" y="1938"/>
                    <a:pt x="1406" y="1938"/>
                    <a:pt x="1406" y="1938"/>
                  </a:cubicBezTo>
                  <a:cubicBezTo>
                    <a:pt x="1688" y="1906"/>
                    <a:pt x="1906" y="1698"/>
                    <a:pt x="1906" y="1438"/>
                  </a:cubicBezTo>
                  <a:cubicBezTo>
                    <a:pt x="1906" y="1167"/>
                    <a:pt x="1906" y="938"/>
                    <a:pt x="1906" y="938"/>
                  </a:cubicBezTo>
                  <a:cubicBezTo>
                    <a:pt x="1688" y="938"/>
                    <a:pt x="1688" y="938"/>
                    <a:pt x="1688" y="938"/>
                  </a:cubicBezTo>
                  <a:cubicBezTo>
                    <a:pt x="1688" y="365"/>
                    <a:pt x="1688" y="365"/>
                    <a:pt x="1688" y="365"/>
                  </a:cubicBezTo>
                  <a:cubicBezTo>
                    <a:pt x="1542" y="365"/>
                    <a:pt x="1542" y="365"/>
                    <a:pt x="1542" y="365"/>
                  </a:cubicBezTo>
                  <a:cubicBezTo>
                    <a:pt x="1542" y="938"/>
                    <a:pt x="1542" y="938"/>
                    <a:pt x="1542" y="938"/>
                  </a:cubicBezTo>
                  <a:cubicBezTo>
                    <a:pt x="1333" y="938"/>
                    <a:pt x="1333" y="938"/>
                    <a:pt x="1333" y="938"/>
                  </a:cubicBezTo>
                  <a:cubicBezTo>
                    <a:pt x="1125" y="938"/>
                    <a:pt x="1125" y="938"/>
                    <a:pt x="1125" y="938"/>
                  </a:cubicBezTo>
                  <a:cubicBezTo>
                    <a:pt x="1125" y="365"/>
                    <a:pt x="1125" y="365"/>
                    <a:pt x="1125" y="365"/>
                  </a:cubicBezTo>
                  <a:cubicBezTo>
                    <a:pt x="979" y="365"/>
                    <a:pt x="979" y="365"/>
                    <a:pt x="979" y="365"/>
                  </a:cubicBezTo>
                  <a:cubicBezTo>
                    <a:pt x="979" y="938"/>
                    <a:pt x="979" y="938"/>
                    <a:pt x="979" y="938"/>
                  </a:cubicBezTo>
                  <a:cubicBezTo>
                    <a:pt x="761" y="938"/>
                    <a:pt x="761" y="938"/>
                    <a:pt x="761" y="938"/>
                  </a:cubicBezTo>
                  <a:cubicBezTo>
                    <a:pt x="761" y="1438"/>
                    <a:pt x="761" y="1438"/>
                    <a:pt x="761" y="1438"/>
                  </a:cubicBezTo>
                  <a:cubicBezTo>
                    <a:pt x="761" y="1698"/>
                    <a:pt x="979" y="1906"/>
                    <a:pt x="1261" y="1938"/>
                  </a:cubicBezTo>
                  <a:lnTo>
                    <a:pt x="1261" y="1948"/>
                  </a:lnTo>
                  <a:cubicBezTo>
                    <a:pt x="1261" y="2531"/>
                    <a:pt x="1261" y="2531"/>
                    <a:pt x="1261" y="2531"/>
                  </a:cubicBezTo>
                  <a:cubicBezTo>
                    <a:pt x="1261" y="2573"/>
                    <a:pt x="1292" y="2604"/>
                    <a:pt x="1333" y="2604"/>
                  </a:cubicBezTo>
                  <a:cubicBezTo>
                    <a:pt x="1708" y="2604"/>
                    <a:pt x="1708" y="2604"/>
                    <a:pt x="1708" y="2604"/>
                  </a:cubicBezTo>
                  <a:cubicBezTo>
                    <a:pt x="1740" y="2604"/>
                    <a:pt x="1761" y="2583"/>
                    <a:pt x="1771" y="2563"/>
                  </a:cubicBezTo>
                  <a:cubicBezTo>
                    <a:pt x="2094" y="1948"/>
                    <a:pt x="2094" y="1948"/>
                    <a:pt x="2094" y="1948"/>
                  </a:cubicBezTo>
                  <a:cubicBezTo>
                    <a:pt x="2521" y="2573"/>
                    <a:pt x="2521" y="2573"/>
                    <a:pt x="2521" y="2573"/>
                  </a:cubicBezTo>
                  <a:cubicBezTo>
                    <a:pt x="2531" y="2594"/>
                    <a:pt x="2552" y="2604"/>
                    <a:pt x="2573" y="2604"/>
                  </a:cubicBezTo>
                  <a:cubicBezTo>
                    <a:pt x="2583" y="2604"/>
                    <a:pt x="2594" y="2604"/>
                    <a:pt x="2594" y="2594"/>
                  </a:cubicBezTo>
                  <a:cubicBezTo>
                    <a:pt x="2625" y="2594"/>
                    <a:pt x="2646" y="2563"/>
                    <a:pt x="2646" y="2531"/>
                  </a:cubicBezTo>
                  <a:cubicBezTo>
                    <a:pt x="2646" y="73"/>
                    <a:pt x="2646" y="73"/>
                    <a:pt x="2646" y="73"/>
                  </a:cubicBezTo>
                  <a:cubicBezTo>
                    <a:pt x="2646" y="31"/>
                    <a:pt x="2615" y="0"/>
                    <a:pt x="2573" y="0"/>
                  </a:cubicBez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 name="Google Shape;304;p35">
              <a:extLst>
                <a:ext uri="{FF2B5EF4-FFF2-40B4-BE49-F238E27FC236}">
                  <a16:creationId xmlns:a16="http://schemas.microsoft.com/office/drawing/2014/main" id="{5E9F42DB-D911-428E-B874-6FDE9D7407D1}"/>
                </a:ext>
              </a:extLst>
            </p:cNvPr>
            <p:cNvSpPr/>
            <p:nvPr/>
          </p:nvSpPr>
          <p:spPr>
            <a:xfrm>
              <a:off x="5604200" y="1430835"/>
              <a:ext cx="952560" cy="933840"/>
            </a:xfrm>
            <a:custGeom>
              <a:avLst/>
              <a:gdLst/>
              <a:ahLst/>
              <a:cxnLst/>
              <a:rect l="l" t="t" r="r" b="b"/>
              <a:pathLst>
                <a:path w="2646" h="2594" extrusionOk="0">
                  <a:moveTo>
                    <a:pt x="2573" y="2594"/>
                  </a:moveTo>
                  <a:lnTo>
                    <a:pt x="2573" y="2594"/>
                  </a:lnTo>
                  <a:cubicBezTo>
                    <a:pt x="2552" y="2594"/>
                    <a:pt x="2531" y="2583"/>
                    <a:pt x="2521" y="2573"/>
                  </a:cubicBezTo>
                  <a:cubicBezTo>
                    <a:pt x="2094" y="1937"/>
                    <a:pt x="2094" y="1937"/>
                    <a:pt x="2094" y="1937"/>
                  </a:cubicBezTo>
                  <a:cubicBezTo>
                    <a:pt x="1771" y="2562"/>
                    <a:pt x="1771" y="2562"/>
                    <a:pt x="1771" y="2562"/>
                  </a:cubicBezTo>
                  <a:cubicBezTo>
                    <a:pt x="1761" y="2583"/>
                    <a:pt x="1740" y="2594"/>
                    <a:pt x="1708" y="2594"/>
                  </a:cubicBezTo>
                  <a:cubicBezTo>
                    <a:pt x="1333" y="2594"/>
                    <a:pt x="1333" y="2594"/>
                    <a:pt x="1333" y="2594"/>
                  </a:cubicBezTo>
                  <a:cubicBezTo>
                    <a:pt x="1292" y="2594"/>
                    <a:pt x="1261" y="2573"/>
                    <a:pt x="1261" y="2531"/>
                  </a:cubicBezTo>
                  <a:cubicBezTo>
                    <a:pt x="1261" y="1937"/>
                    <a:pt x="1261" y="1937"/>
                    <a:pt x="1261" y="1937"/>
                  </a:cubicBezTo>
                  <a:cubicBezTo>
                    <a:pt x="1261" y="1906"/>
                    <a:pt x="1292" y="1875"/>
                    <a:pt x="1333" y="1875"/>
                  </a:cubicBezTo>
                  <a:cubicBezTo>
                    <a:pt x="1375" y="1875"/>
                    <a:pt x="1406" y="1906"/>
                    <a:pt x="1406" y="1937"/>
                  </a:cubicBezTo>
                  <a:cubicBezTo>
                    <a:pt x="1406" y="2458"/>
                    <a:pt x="1406" y="2458"/>
                    <a:pt x="1406" y="2458"/>
                  </a:cubicBezTo>
                  <a:cubicBezTo>
                    <a:pt x="1667" y="2458"/>
                    <a:pt x="1667" y="2458"/>
                    <a:pt x="1667" y="2458"/>
                  </a:cubicBezTo>
                  <a:cubicBezTo>
                    <a:pt x="2021" y="1771"/>
                    <a:pt x="2021" y="1771"/>
                    <a:pt x="2021" y="1771"/>
                  </a:cubicBezTo>
                  <a:cubicBezTo>
                    <a:pt x="2031" y="1750"/>
                    <a:pt x="2063" y="1739"/>
                    <a:pt x="2083" y="1739"/>
                  </a:cubicBezTo>
                  <a:cubicBezTo>
                    <a:pt x="2104" y="1739"/>
                    <a:pt x="2125" y="1750"/>
                    <a:pt x="2146" y="1771"/>
                  </a:cubicBezTo>
                  <a:cubicBezTo>
                    <a:pt x="2511" y="2302"/>
                    <a:pt x="2511" y="2302"/>
                    <a:pt x="2511" y="2302"/>
                  </a:cubicBezTo>
                  <a:cubicBezTo>
                    <a:pt x="2511" y="146"/>
                    <a:pt x="2511" y="146"/>
                    <a:pt x="2511" y="146"/>
                  </a:cubicBezTo>
                  <a:cubicBezTo>
                    <a:pt x="135" y="146"/>
                    <a:pt x="135" y="146"/>
                    <a:pt x="135" y="146"/>
                  </a:cubicBezTo>
                  <a:cubicBezTo>
                    <a:pt x="135" y="2458"/>
                    <a:pt x="135" y="2458"/>
                    <a:pt x="135" y="2458"/>
                  </a:cubicBezTo>
                  <a:cubicBezTo>
                    <a:pt x="604" y="2458"/>
                    <a:pt x="604" y="2458"/>
                    <a:pt x="604" y="2458"/>
                  </a:cubicBezTo>
                  <a:cubicBezTo>
                    <a:pt x="646" y="2458"/>
                    <a:pt x="677" y="2490"/>
                    <a:pt x="677" y="2531"/>
                  </a:cubicBezTo>
                  <a:cubicBezTo>
                    <a:pt x="677" y="2573"/>
                    <a:pt x="646" y="2594"/>
                    <a:pt x="604" y="2594"/>
                  </a:cubicBezTo>
                  <a:cubicBezTo>
                    <a:pt x="73" y="2594"/>
                    <a:pt x="73" y="2594"/>
                    <a:pt x="73" y="2594"/>
                  </a:cubicBezTo>
                  <a:cubicBezTo>
                    <a:pt x="31" y="2594"/>
                    <a:pt x="0" y="2573"/>
                    <a:pt x="0" y="2531"/>
                  </a:cubicBezTo>
                  <a:cubicBezTo>
                    <a:pt x="0" y="73"/>
                    <a:pt x="0" y="73"/>
                    <a:pt x="0" y="73"/>
                  </a:cubicBezTo>
                  <a:cubicBezTo>
                    <a:pt x="0" y="31"/>
                    <a:pt x="31" y="0"/>
                    <a:pt x="73" y="0"/>
                  </a:cubicBezTo>
                  <a:cubicBezTo>
                    <a:pt x="2573" y="0"/>
                    <a:pt x="2573" y="0"/>
                    <a:pt x="2573" y="0"/>
                  </a:cubicBezTo>
                  <a:cubicBezTo>
                    <a:pt x="2615" y="0"/>
                    <a:pt x="2646" y="31"/>
                    <a:pt x="2646" y="73"/>
                  </a:cubicBezTo>
                  <a:cubicBezTo>
                    <a:pt x="2646" y="2531"/>
                    <a:pt x="2646" y="2531"/>
                    <a:pt x="2646" y="2531"/>
                  </a:cubicBezTo>
                  <a:cubicBezTo>
                    <a:pt x="2646" y="2562"/>
                    <a:pt x="2625" y="2583"/>
                    <a:pt x="2594" y="2594"/>
                  </a:cubicBezTo>
                  <a:cubicBezTo>
                    <a:pt x="2594" y="2594"/>
                    <a:pt x="2583" y="2594"/>
                    <a:pt x="2573" y="259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35">
              <a:extLst>
                <a:ext uri="{FF2B5EF4-FFF2-40B4-BE49-F238E27FC236}">
                  <a16:creationId xmlns:a16="http://schemas.microsoft.com/office/drawing/2014/main" id="{F683C1FE-5DCB-C721-C560-778396B0CCB0}"/>
                </a:ext>
              </a:extLst>
            </p:cNvPr>
            <p:cNvSpPr/>
            <p:nvPr/>
          </p:nvSpPr>
          <p:spPr>
            <a:xfrm>
              <a:off x="595664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35">
              <a:extLst>
                <a:ext uri="{FF2B5EF4-FFF2-40B4-BE49-F238E27FC236}">
                  <a16:creationId xmlns:a16="http://schemas.microsoft.com/office/drawing/2014/main" id="{321E321D-8D1A-ECD9-CEFF-798B26DBFEA3}"/>
                </a:ext>
              </a:extLst>
            </p:cNvPr>
            <p:cNvSpPr/>
            <p:nvPr/>
          </p:nvSpPr>
          <p:spPr>
            <a:xfrm>
              <a:off x="6159320" y="1558275"/>
              <a:ext cx="52560" cy="209880"/>
            </a:xfrm>
            <a:custGeom>
              <a:avLst/>
              <a:gdLst/>
              <a:ahLst/>
              <a:cxnLst/>
              <a:rect l="l" t="t" r="r" b="b"/>
              <a:pathLst>
                <a:path w="146" h="583" extrusionOk="0">
                  <a:moveTo>
                    <a:pt x="146" y="583"/>
                  </a:moveTo>
                  <a:lnTo>
                    <a:pt x="0" y="583"/>
                  </a:lnTo>
                  <a:lnTo>
                    <a:pt x="0" y="0"/>
                  </a:lnTo>
                  <a:lnTo>
                    <a:pt x="146" y="0"/>
                  </a:lnTo>
                  <a:lnTo>
                    <a:pt x="146" y="58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35">
              <a:extLst>
                <a:ext uri="{FF2B5EF4-FFF2-40B4-BE49-F238E27FC236}">
                  <a16:creationId xmlns:a16="http://schemas.microsoft.com/office/drawing/2014/main" id="{9181B27E-0F54-D83D-E6B1-3D7631265AC9}"/>
                </a:ext>
              </a:extLst>
            </p:cNvPr>
            <p:cNvSpPr/>
            <p:nvPr/>
          </p:nvSpPr>
          <p:spPr>
            <a:xfrm>
              <a:off x="5878160" y="1768155"/>
              <a:ext cx="205920" cy="360000"/>
            </a:xfrm>
            <a:custGeom>
              <a:avLst/>
              <a:gdLst/>
              <a:ahLst/>
              <a:cxnLst/>
              <a:rect l="l" t="t" r="r" b="b"/>
              <a:pathLst>
                <a:path w="572" h="1000" extrusionOk="0">
                  <a:moveTo>
                    <a:pt x="0" y="0"/>
                  </a:moveTo>
                  <a:lnTo>
                    <a:pt x="0" y="0"/>
                  </a:lnTo>
                  <a:cubicBezTo>
                    <a:pt x="0" y="500"/>
                    <a:pt x="0" y="500"/>
                    <a:pt x="0" y="500"/>
                  </a:cubicBezTo>
                  <a:cubicBezTo>
                    <a:pt x="0" y="782"/>
                    <a:pt x="260" y="1000"/>
                    <a:pt x="572" y="1000"/>
                  </a:cubicBezTo>
                  <a:cubicBezTo>
                    <a:pt x="572" y="0"/>
                    <a:pt x="572" y="0"/>
                    <a:pt x="572" y="0"/>
                  </a:cubicBez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5">
              <a:extLst>
                <a:ext uri="{FF2B5EF4-FFF2-40B4-BE49-F238E27FC236}">
                  <a16:creationId xmlns:a16="http://schemas.microsoft.com/office/drawing/2014/main" id="{41DEA8C0-53B6-4520-5B64-8AAD205771A5}"/>
                </a:ext>
              </a:extLst>
            </p:cNvPr>
            <p:cNvSpPr/>
            <p:nvPr/>
          </p:nvSpPr>
          <p:spPr>
            <a:xfrm>
              <a:off x="6084080" y="1768155"/>
              <a:ext cx="206280" cy="360000"/>
            </a:xfrm>
            <a:custGeom>
              <a:avLst/>
              <a:gdLst/>
              <a:ahLst/>
              <a:cxnLst/>
              <a:rect l="l" t="t" r="r" b="b"/>
              <a:pathLst>
                <a:path w="573" h="1000" extrusionOk="0">
                  <a:moveTo>
                    <a:pt x="0" y="0"/>
                  </a:moveTo>
                  <a:lnTo>
                    <a:pt x="0" y="0"/>
                  </a:lnTo>
                  <a:cubicBezTo>
                    <a:pt x="0" y="1000"/>
                    <a:pt x="0" y="1000"/>
                    <a:pt x="0" y="1000"/>
                  </a:cubicBezTo>
                  <a:cubicBezTo>
                    <a:pt x="313" y="1000"/>
                    <a:pt x="573" y="782"/>
                    <a:pt x="573" y="500"/>
                  </a:cubicBezTo>
                  <a:cubicBezTo>
                    <a:pt x="573" y="230"/>
                    <a:pt x="573" y="0"/>
                    <a:pt x="573" y="0"/>
                  </a:cubicBez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9" name="Google Shape;309;p35">
            <a:extLst>
              <a:ext uri="{FF2B5EF4-FFF2-40B4-BE49-F238E27FC236}">
                <a16:creationId xmlns:a16="http://schemas.microsoft.com/office/drawing/2014/main" id="{95354D30-5045-13A4-F205-19A62F2EB700}"/>
              </a:ext>
            </a:extLst>
          </p:cNvPr>
          <p:cNvGrpSpPr/>
          <p:nvPr/>
        </p:nvGrpSpPr>
        <p:grpSpPr>
          <a:xfrm rot="21011465">
            <a:off x="8880189" y="4537735"/>
            <a:ext cx="568999" cy="1211531"/>
            <a:chOff x="7227220" y="1786115"/>
            <a:chExt cx="490320" cy="1044005"/>
          </a:xfrm>
        </p:grpSpPr>
        <p:sp>
          <p:nvSpPr>
            <p:cNvPr id="310" name="Google Shape;310;p35">
              <a:extLst>
                <a:ext uri="{FF2B5EF4-FFF2-40B4-BE49-F238E27FC236}">
                  <a16:creationId xmlns:a16="http://schemas.microsoft.com/office/drawing/2014/main" id="{53B3452F-4993-11EC-F0AF-68EC7121B702}"/>
                </a:ext>
              </a:extLst>
            </p:cNvPr>
            <p:cNvSpPr/>
            <p:nvPr/>
          </p:nvSpPr>
          <p:spPr>
            <a:xfrm>
              <a:off x="7227220" y="1786115"/>
              <a:ext cx="490320" cy="1041480"/>
            </a:xfrm>
            <a:custGeom>
              <a:avLst/>
              <a:gdLst/>
              <a:ahLst/>
              <a:cxnLst/>
              <a:rect l="l" t="t" r="r" b="b"/>
              <a:pathLst>
                <a:path w="1362" h="2893" extrusionOk="0">
                  <a:moveTo>
                    <a:pt x="1181" y="2093"/>
                  </a:moveTo>
                  <a:lnTo>
                    <a:pt x="1181" y="2093"/>
                  </a:lnTo>
                  <a:cubicBezTo>
                    <a:pt x="941" y="1531"/>
                    <a:pt x="941" y="1531"/>
                    <a:pt x="941" y="1531"/>
                  </a:cubicBezTo>
                  <a:cubicBezTo>
                    <a:pt x="921" y="1489"/>
                    <a:pt x="921" y="1427"/>
                    <a:pt x="910" y="1375"/>
                  </a:cubicBezTo>
                  <a:cubicBezTo>
                    <a:pt x="900" y="1333"/>
                    <a:pt x="889" y="1291"/>
                    <a:pt x="848" y="1291"/>
                  </a:cubicBezTo>
                  <a:cubicBezTo>
                    <a:pt x="848" y="1218"/>
                    <a:pt x="848" y="1218"/>
                    <a:pt x="848" y="1218"/>
                  </a:cubicBezTo>
                  <a:cubicBezTo>
                    <a:pt x="879" y="1187"/>
                    <a:pt x="889" y="1156"/>
                    <a:pt x="900" y="1125"/>
                  </a:cubicBezTo>
                  <a:cubicBezTo>
                    <a:pt x="921" y="1145"/>
                    <a:pt x="941" y="1156"/>
                    <a:pt x="952" y="1177"/>
                  </a:cubicBezTo>
                  <a:cubicBezTo>
                    <a:pt x="1004" y="906"/>
                    <a:pt x="983" y="437"/>
                    <a:pt x="796" y="62"/>
                  </a:cubicBezTo>
                  <a:cubicBezTo>
                    <a:pt x="775" y="10"/>
                    <a:pt x="775" y="10"/>
                    <a:pt x="723" y="0"/>
                  </a:cubicBezTo>
                  <a:cubicBezTo>
                    <a:pt x="723" y="239"/>
                    <a:pt x="723" y="239"/>
                    <a:pt x="723" y="239"/>
                  </a:cubicBezTo>
                  <a:cubicBezTo>
                    <a:pt x="754" y="260"/>
                    <a:pt x="775" y="312"/>
                    <a:pt x="775" y="364"/>
                  </a:cubicBezTo>
                  <a:cubicBezTo>
                    <a:pt x="775" y="416"/>
                    <a:pt x="754" y="468"/>
                    <a:pt x="723" y="489"/>
                  </a:cubicBezTo>
                  <a:cubicBezTo>
                    <a:pt x="723" y="666"/>
                    <a:pt x="723" y="666"/>
                    <a:pt x="723" y="666"/>
                  </a:cubicBezTo>
                  <a:cubicBezTo>
                    <a:pt x="681" y="666"/>
                    <a:pt x="681" y="666"/>
                    <a:pt x="681" y="666"/>
                  </a:cubicBezTo>
                  <a:cubicBezTo>
                    <a:pt x="639" y="666"/>
                    <a:pt x="639" y="666"/>
                    <a:pt x="639" y="666"/>
                  </a:cubicBezTo>
                  <a:cubicBezTo>
                    <a:pt x="639" y="489"/>
                    <a:pt x="639" y="489"/>
                    <a:pt x="639" y="489"/>
                  </a:cubicBezTo>
                  <a:cubicBezTo>
                    <a:pt x="608" y="468"/>
                    <a:pt x="587" y="416"/>
                    <a:pt x="587" y="364"/>
                  </a:cubicBezTo>
                  <a:cubicBezTo>
                    <a:pt x="587" y="312"/>
                    <a:pt x="608" y="260"/>
                    <a:pt x="639" y="239"/>
                  </a:cubicBezTo>
                  <a:cubicBezTo>
                    <a:pt x="639" y="0"/>
                    <a:pt x="639" y="0"/>
                    <a:pt x="639" y="0"/>
                  </a:cubicBezTo>
                  <a:cubicBezTo>
                    <a:pt x="587" y="10"/>
                    <a:pt x="587" y="10"/>
                    <a:pt x="566" y="62"/>
                  </a:cubicBezTo>
                  <a:cubicBezTo>
                    <a:pt x="379" y="437"/>
                    <a:pt x="358" y="906"/>
                    <a:pt x="410" y="1177"/>
                  </a:cubicBezTo>
                  <a:cubicBezTo>
                    <a:pt x="421" y="1156"/>
                    <a:pt x="441" y="1145"/>
                    <a:pt x="462" y="1125"/>
                  </a:cubicBezTo>
                  <a:cubicBezTo>
                    <a:pt x="473" y="1156"/>
                    <a:pt x="483" y="1187"/>
                    <a:pt x="514" y="1208"/>
                  </a:cubicBezTo>
                  <a:cubicBezTo>
                    <a:pt x="514" y="1291"/>
                    <a:pt x="514" y="1291"/>
                    <a:pt x="514" y="1291"/>
                  </a:cubicBezTo>
                  <a:cubicBezTo>
                    <a:pt x="473" y="1291"/>
                    <a:pt x="462" y="1333"/>
                    <a:pt x="452" y="1375"/>
                  </a:cubicBezTo>
                  <a:cubicBezTo>
                    <a:pt x="441" y="1427"/>
                    <a:pt x="441" y="1489"/>
                    <a:pt x="421" y="1531"/>
                  </a:cubicBezTo>
                  <a:cubicBezTo>
                    <a:pt x="181" y="2093"/>
                    <a:pt x="181" y="2093"/>
                    <a:pt x="181" y="2093"/>
                  </a:cubicBezTo>
                  <a:cubicBezTo>
                    <a:pt x="4" y="2656"/>
                    <a:pt x="4" y="2656"/>
                    <a:pt x="4" y="2656"/>
                  </a:cubicBezTo>
                  <a:cubicBezTo>
                    <a:pt x="-7" y="2708"/>
                    <a:pt x="4" y="2760"/>
                    <a:pt x="25" y="2791"/>
                  </a:cubicBezTo>
                  <a:cubicBezTo>
                    <a:pt x="46" y="2843"/>
                    <a:pt x="87" y="2875"/>
                    <a:pt x="139" y="2885"/>
                  </a:cubicBezTo>
                  <a:cubicBezTo>
                    <a:pt x="244" y="2916"/>
                    <a:pt x="348" y="2854"/>
                    <a:pt x="369" y="2750"/>
                  </a:cubicBezTo>
                  <a:cubicBezTo>
                    <a:pt x="369" y="2750"/>
                    <a:pt x="400" y="1864"/>
                    <a:pt x="598" y="1812"/>
                  </a:cubicBezTo>
                  <a:cubicBezTo>
                    <a:pt x="671" y="1520"/>
                    <a:pt x="671" y="1520"/>
                    <a:pt x="671" y="1520"/>
                  </a:cubicBezTo>
                  <a:cubicBezTo>
                    <a:pt x="681" y="1500"/>
                    <a:pt x="681" y="1489"/>
                    <a:pt x="681" y="1468"/>
                  </a:cubicBezTo>
                  <a:lnTo>
                    <a:pt x="681" y="1468"/>
                  </a:lnTo>
                  <a:lnTo>
                    <a:pt x="681" y="1468"/>
                  </a:lnTo>
                  <a:cubicBezTo>
                    <a:pt x="681" y="1489"/>
                    <a:pt x="681" y="1500"/>
                    <a:pt x="691" y="1520"/>
                  </a:cubicBezTo>
                  <a:cubicBezTo>
                    <a:pt x="764" y="1812"/>
                    <a:pt x="764" y="1812"/>
                    <a:pt x="764" y="1812"/>
                  </a:cubicBezTo>
                  <a:cubicBezTo>
                    <a:pt x="962" y="1864"/>
                    <a:pt x="994" y="2750"/>
                    <a:pt x="994" y="2750"/>
                  </a:cubicBezTo>
                  <a:cubicBezTo>
                    <a:pt x="1014" y="2854"/>
                    <a:pt x="1119" y="2916"/>
                    <a:pt x="1223" y="2885"/>
                  </a:cubicBezTo>
                  <a:cubicBezTo>
                    <a:pt x="1275" y="2875"/>
                    <a:pt x="1316" y="2843"/>
                    <a:pt x="1337" y="2791"/>
                  </a:cubicBezTo>
                  <a:cubicBezTo>
                    <a:pt x="1358" y="2760"/>
                    <a:pt x="1368" y="2708"/>
                    <a:pt x="1358" y="2656"/>
                  </a:cubicBezTo>
                  <a:lnTo>
                    <a:pt x="1181" y="2093"/>
                  </a:lnTo>
                  <a:close/>
                </a:path>
              </a:pathLst>
            </a:custGeom>
            <a:solidFill>
              <a:schemeClr val="accent3"/>
            </a:solidFill>
            <a:ln w="152400" cap="flat" cmpd="sng">
              <a:solidFill>
                <a:schemeClr val="accent3"/>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 name="Google Shape;311;p35">
              <a:extLst>
                <a:ext uri="{FF2B5EF4-FFF2-40B4-BE49-F238E27FC236}">
                  <a16:creationId xmlns:a16="http://schemas.microsoft.com/office/drawing/2014/main" id="{FD675744-D3A7-EB4D-FFEA-075995EC943C}"/>
                </a:ext>
              </a:extLst>
            </p:cNvPr>
            <p:cNvSpPr/>
            <p:nvPr/>
          </p:nvSpPr>
          <p:spPr>
            <a:xfrm>
              <a:off x="741226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rgbClr val="908F8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5">
              <a:extLst>
                <a:ext uri="{FF2B5EF4-FFF2-40B4-BE49-F238E27FC236}">
                  <a16:creationId xmlns:a16="http://schemas.microsoft.com/office/drawing/2014/main" id="{045647F0-0699-6C52-47BE-077DD5CB8F18}"/>
                </a:ext>
              </a:extLst>
            </p:cNvPr>
            <p:cNvSpPr/>
            <p:nvPr/>
          </p:nvSpPr>
          <p:spPr>
            <a:xfrm>
              <a:off x="7472380" y="2213800"/>
              <a:ext cx="60120" cy="104760"/>
            </a:xfrm>
            <a:custGeom>
              <a:avLst/>
              <a:gdLst/>
              <a:ahLst/>
              <a:cxnLst/>
              <a:rect l="l" t="t" r="r" b="b"/>
              <a:pathLst>
                <a:path w="167" h="291" extrusionOk="0">
                  <a:moveTo>
                    <a:pt x="167" y="291"/>
                  </a:moveTo>
                  <a:lnTo>
                    <a:pt x="0" y="291"/>
                  </a:lnTo>
                  <a:lnTo>
                    <a:pt x="0" y="0"/>
                  </a:lnTo>
                  <a:lnTo>
                    <a:pt x="167" y="0"/>
                  </a:lnTo>
                  <a:lnTo>
                    <a:pt x="167" y="29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5">
              <a:extLst>
                <a:ext uri="{FF2B5EF4-FFF2-40B4-BE49-F238E27FC236}">
                  <a16:creationId xmlns:a16="http://schemas.microsoft.com/office/drawing/2014/main" id="{D68FCFDB-1955-8F90-EF45-8454A505DC82}"/>
                </a:ext>
              </a:extLst>
            </p:cNvPr>
            <p:cNvSpPr/>
            <p:nvPr/>
          </p:nvSpPr>
          <p:spPr>
            <a:xfrm>
              <a:off x="7472380" y="1786120"/>
              <a:ext cx="106560" cy="427680"/>
            </a:xfrm>
            <a:custGeom>
              <a:avLst/>
              <a:gdLst/>
              <a:ahLst/>
              <a:cxnLst/>
              <a:rect l="l" t="t" r="r" b="b"/>
              <a:pathLst>
                <a:path w="296" h="1188" extrusionOk="0">
                  <a:moveTo>
                    <a:pt x="115" y="63"/>
                  </a:moveTo>
                  <a:lnTo>
                    <a:pt x="115" y="63"/>
                  </a:lnTo>
                  <a:cubicBezTo>
                    <a:pt x="94" y="21"/>
                    <a:pt x="94" y="21"/>
                    <a:pt x="42" y="0"/>
                  </a:cubicBezTo>
                  <a:cubicBezTo>
                    <a:pt x="42" y="250"/>
                    <a:pt x="42" y="250"/>
                    <a:pt x="42" y="250"/>
                  </a:cubicBezTo>
                  <a:cubicBezTo>
                    <a:pt x="73" y="271"/>
                    <a:pt x="94" y="323"/>
                    <a:pt x="94" y="375"/>
                  </a:cubicBezTo>
                  <a:cubicBezTo>
                    <a:pt x="94" y="427"/>
                    <a:pt x="73" y="479"/>
                    <a:pt x="42" y="500"/>
                  </a:cubicBezTo>
                  <a:cubicBezTo>
                    <a:pt x="42" y="677"/>
                    <a:pt x="42" y="677"/>
                    <a:pt x="42" y="677"/>
                  </a:cubicBezTo>
                  <a:cubicBezTo>
                    <a:pt x="0" y="677"/>
                    <a:pt x="0" y="677"/>
                    <a:pt x="0" y="677"/>
                  </a:cubicBezTo>
                  <a:cubicBezTo>
                    <a:pt x="0" y="1052"/>
                    <a:pt x="0" y="1052"/>
                    <a:pt x="0" y="1052"/>
                  </a:cubicBezTo>
                  <a:lnTo>
                    <a:pt x="10" y="1052"/>
                  </a:lnTo>
                  <a:cubicBezTo>
                    <a:pt x="135" y="1052"/>
                    <a:pt x="219" y="1115"/>
                    <a:pt x="271" y="1188"/>
                  </a:cubicBezTo>
                  <a:cubicBezTo>
                    <a:pt x="323" y="906"/>
                    <a:pt x="302" y="448"/>
                    <a:pt x="115" y="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5">
              <a:extLst>
                <a:ext uri="{FF2B5EF4-FFF2-40B4-BE49-F238E27FC236}">
                  <a16:creationId xmlns:a16="http://schemas.microsoft.com/office/drawing/2014/main" id="{B82CEB37-6F3C-9EE2-BDDC-9679F5DBBD22}"/>
                </a:ext>
              </a:extLst>
            </p:cNvPr>
            <p:cNvSpPr/>
            <p:nvPr/>
          </p:nvSpPr>
          <p:spPr>
            <a:xfrm>
              <a:off x="7365820" y="1786120"/>
              <a:ext cx="192960" cy="468720"/>
            </a:xfrm>
            <a:custGeom>
              <a:avLst/>
              <a:gdLst/>
              <a:ahLst/>
              <a:cxnLst/>
              <a:rect l="l" t="t" r="r" b="b"/>
              <a:pathLst>
                <a:path w="536" h="1302" extrusionOk="0">
                  <a:moveTo>
                    <a:pt x="296" y="823"/>
                  </a:moveTo>
                  <a:lnTo>
                    <a:pt x="296" y="823"/>
                  </a:lnTo>
                  <a:cubicBezTo>
                    <a:pt x="296" y="677"/>
                    <a:pt x="296" y="677"/>
                    <a:pt x="296" y="677"/>
                  </a:cubicBezTo>
                  <a:cubicBezTo>
                    <a:pt x="254" y="677"/>
                    <a:pt x="254" y="677"/>
                    <a:pt x="254" y="677"/>
                  </a:cubicBezTo>
                  <a:cubicBezTo>
                    <a:pt x="254" y="500"/>
                    <a:pt x="254" y="500"/>
                    <a:pt x="254" y="500"/>
                  </a:cubicBezTo>
                  <a:cubicBezTo>
                    <a:pt x="223" y="479"/>
                    <a:pt x="202" y="427"/>
                    <a:pt x="202" y="375"/>
                  </a:cubicBezTo>
                  <a:cubicBezTo>
                    <a:pt x="202" y="323"/>
                    <a:pt x="223" y="271"/>
                    <a:pt x="254" y="250"/>
                  </a:cubicBezTo>
                  <a:cubicBezTo>
                    <a:pt x="254" y="0"/>
                    <a:pt x="254" y="0"/>
                    <a:pt x="254" y="0"/>
                  </a:cubicBezTo>
                  <a:cubicBezTo>
                    <a:pt x="202" y="21"/>
                    <a:pt x="202" y="21"/>
                    <a:pt x="181" y="63"/>
                  </a:cubicBezTo>
                  <a:cubicBezTo>
                    <a:pt x="-6" y="448"/>
                    <a:pt x="-27" y="906"/>
                    <a:pt x="25" y="1188"/>
                  </a:cubicBezTo>
                  <a:cubicBezTo>
                    <a:pt x="36" y="1167"/>
                    <a:pt x="56" y="1146"/>
                    <a:pt x="77" y="1136"/>
                  </a:cubicBezTo>
                  <a:cubicBezTo>
                    <a:pt x="98" y="1229"/>
                    <a:pt x="192" y="1302"/>
                    <a:pt x="296" y="1302"/>
                  </a:cubicBezTo>
                  <a:cubicBezTo>
                    <a:pt x="421" y="1302"/>
                    <a:pt x="536" y="1188"/>
                    <a:pt x="536" y="1063"/>
                  </a:cubicBezTo>
                  <a:cubicBezTo>
                    <a:pt x="536" y="938"/>
                    <a:pt x="421" y="823"/>
                    <a:pt x="296" y="8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5">
              <a:extLst>
                <a:ext uri="{FF2B5EF4-FFF2-40B4-BE49-F238E27FC236}">
                  <a16:creationId xmlns:a16="http://schemas.microsoft.com/office/drawing/2014/main" id="{E4B03CCF-D991-1598-BCA1-959D2A909D45}"/>
                </a:ext>
              </a:extLst>
            </p:cNvPr>
            <p:cNvSpPr/>
            <p:nvPr/>
          </p:nvSpPr>
          <p:spPr>
            <a:xfrm>
              <a:off x="7423780" y="2119840"/>
              <a:ext cx="97200" cy="97560"/>
            </a:xfrm>
            <a:custGeom>
              <a:avLst/>
              <a:gdLst/>
              <a:ahLst/>
              <a:cxnLst/>
              <a:rect l="l" t="t" r="r" b="b"/>
              <a:pathLst>
                <a:path w="270" h="271" extrusionOk="0">
                  <a:moveTo>
                    <a:pt x="135" y="271"/>
                  </a:moveTo>
                  <a:lnTo>
                    <a:pt x="135" y="271"/>
                  </a:lnTo>
                  <a:cubicBezTo>
                    <a:pt x="62" y="271"/>
                    <a:pt x="0" y="209"/>
                    <a:pt x="0" y="136"/>
                  </a:cubicBezTo>
                  <a:cubicBezTo>
                    <a:pt x="0" y="63"/>
                    <a:pt x="62" y="0"/>
                    <a:pt x="135" y="0"/>
                  </a:cubicBezTo>
                  <a:cubicBezTo>
                    <a:pt x="208" y="0"/>
                    <a:pt x="270" y="63"/>
                    <a:pt x="270" y="136"/>
                  </a:cubicBezTo>
                  <a:cubicBezTo>
                    <a:pt x="270" y="209"/>
                    <a:pt x="208" y="271"/>
                    <a:pt x="135" y="271"/>
                  </a:cubicBezTo>
                  <a:moveTo>
                    <a:pt x="135" y="31"/>
                  </a:moveTo>
                  <a:lnTo>
                    <a:pt x="135" y="31"/>
                  </a:lnTo>
                  <a:cubicBezTo>
                    <a:pt x="83" y="31"/>
                    <a:pt x="31" y="84"/>
                    <a:pt x="31" y="136"/>
                  </a:cubicBezTo>
                  <a:cubicBezTo>
                    <a:pt x="31" y="188"/>
                    <a:pt x="83" y="240"/>
                    <a:pt x="135" y="240"/>
                  </a:cubicBezTo>
                  <a:cubicBezTo>
                    <a:pt x="187" y="240"/>
                    <a:pt x="239" y="188"/>
                    <a:pt x="239" y="136"/>
                  </a:cubicBezTo>
                  <a:cubicBezTo>
                    <a:pt x="239" y="84"/>
                    <a:pt x="187" y="31"/>
                    <a:pt x="135" y="3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5">
              <a:extLst>
                <a:ext uri="{FF2B5EF4-FFF2-40B4-BE49-F238E27FC236}">
                  <a16:creationId xmlns:a16="http://schemas.microsoft.com/office/drawing/2014/main" id="{7838973D-ABC8-FAD7-FB4F-74E1B7CF04E7}"/>
                </a:ext>
              </a:extLst>
            </p:cNvPr>
            <p:cNvSpPr/>
            <p:nvPr/>
          </p:nvSpPr>
          <p:spPr>
            <a:xfrm>
              <a:off x="7227220" y="2285080"/>
              <a:ext cx="183600" cy="509760"/>
            </a:xfrm>
            <a:custGeom>
              <a:avLst/>
              <a:gdLst/>
              <a:ahLst/>
              <a:cxnLst/>
              <a:rect l="l" t="t" r="r" b="b"/>
              <a:pathLst>
                <a:path w="510" h="1416" extrusionOk="0">
                  <a:moveTo>
                    <a:pt x="452" y="0"/>
                  </a:moveTo>
                  <a:lnTo>
                    <a:pt x="452" y="0"/>
                  </a:lnTo>
                  <a:cubicBezTo>
                    <a:pt x="441" y="41"/>
                    <a:pt x="441" y="104"/>
                    <a:pt x="421" y="156"/>
                  </a:cubicBezTo>
                  <a:cubicBezTo>
                    <a:pt x="181" y="718"/>
                    <a:pt x="181" y="718"/>
                    <a:pt x="181" y="718"/>
                  </a:cubicBezTo>
                  <a:cubicBezTo>
                    <a:pt x="4" y="1281"/>
                    <a:pt x="4" y="1281"/>
                    <a:pt x="4" y="1281"/>
                  </a:cubicBezTo>
                  <a:cubicBezTo>
                    <a:pt x="-7" y="1333"/>
                    <a:pt x="4" y="1375"/>
                    <a:pt x="25" y="1416"/>
                  </a:cubicBezTo>
                  <a:cubicBezTo>
                    <a:pt x="577" y="416"/>
                    <a:pt x="556" y="93"/>
                    <a:pt x="452"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 name="Google Shape;317;p35">
              <a:extLst>
                <a:ext uri="{FF2B5EF4-FFF2-40B4-BE49-F238E27FC236}">
                  <a16:creationId xmlns:a16="http://schemas.microsoft.com/office/drawing/2014/main" id="{5618B4E0-4286-490F-F3F5-CE0A82C227DA}"/>
                </a:ext>
              </a:extLst>
            </p:cNvPr>
            <p:cNvSpPr/>
            <p:nvPr/>
          </p:nvSpPr>
          <p:spPr>
            <a:xfrm>
              <a:off x="7236220" y="2252680"/>
              <a:ext cx="235440" cy="577440"/>
            </a:xfrm>
            <a:custGeom>
              <a:avLst/>
              <a:gdLst/>
              <a:ahLst/>
              <a:cxnLst/>
              <a:rect l="l" t="t" r="r" b="b"/>
              <a:pathLst>
                <a:path w="654" h="1604" extrusionOk="0">
                  <a:moveTo>
                    <a:pt x="510" y="6"/>
                  </a:moveTo>
                  <a:lnTo>
                    <a:pt x="510" y="6"/>
                  </a:lnTo>
                  <a:cubicBezTo>
                    <a:pt x="458" y="-15"/>
                    <a:pt x="437" y="27"/>
                    <a:pt x="427" y="90"/>
                  </a:cubicBezTo>
                  <a:cubicBezTo>
                    <a:pt x="531" y="183"/>
                    <a:pt x="552" y="506"/>
                    <a:pt x="0" y="1506"/>
                  </a:cubicBezTo>
                  <a:cubicBezTo>
                    <a:pt x="21" y="1548"/>
                    <a:pt x="62" y="1589"/>
                    <a:pt x="114" y="1600"/>
                  </a:cubicBezTo>
                  <a:cubicBezTo>
                    <a:pt x="219" y="1621"/>
                    <a:pt x="323" y="1569"/>
                    <a:pt x="344" y="1465"/>
                  </a:cubicBezTo>
                  <a:cubicBezTo>
                    <a:pt x="344" y="1465"/>
                    <a:pt x="375" y="579"/>
                    <a:pt x="573" y="527"/>
                  </a:cubicBezTo>
                  <a:cubicBezTo>
                    <a:pt x="646" y="235"/>
                    <a:pt x="646" y="235"/>
                    <a:pt x="646" y="235"/>
                  </a:cubicBezTo>
                  <a:cubicBezTo>
                    <a:pt x="677" y="131"/>
                    <a:pt x="614" y="27"/>
                    <a:pt x="510"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5">
              <a:extLst>
                <a:ext uri="{FF2B5EF4-FFF2-40B4-BE49-F238E27FC236}">
                  <a16:creationId xmlns:a16="http://schemas.microsoft.com/office/drawing/2014/main" id="{DEDD3955-9CE1-541B-1FED-FABA68D71B6E}"/>
                </a:ext>
              </a:extLst>
            </p:cNvPr>
            <p:cNvSpPr/>
            <p:nvPr/>
          </p:nvSpPr>
          <p:spPr>
            <a:xfrm>
              <a:off x="7533940" y="2285080"/>
              <a:ext cx="183600" cy="509760"/>
            </a:xfrm>
            <a:custGeom>
              <a:avLst/>
              <a:gdLst/>
              <a:ahLst/>
              <a:cxnLst/>
              <a:rect l="l" t="t" r="r" b="b"/>
              <a:pathLst>
                <a:path w="510" h="1416" extrusionOk="0">
                  <a:moveTo>
                    <a:pt x="58" y="0"/>
                  </a:moveTo>
                  <a:lnTo>
                    <a:pt x="58" y="0"/>
                  </a:lnTo>
                  <a:cubicBezTo>
                    <a:pt x="69" y="41"/>
                    <a:pt x="69" y="104"/>
                    <a:pt x="89" y="156"/>
                  </a:cubicBezTo>
                  <a:cubicBezTo>
                    <a:pt x="329" y="718"/>
                    <a:pt x="329" y="718"/>
                    <a:pt x="329" y="718"/>
                  </a:cubicBezTo>
                  <a:cubicBezTo>
                    <a:pt x="506" y="1281"/>
                    <a:pt x="506" y="1281"/>
                    <a:pt x="506" y="1281"/>
                  </a:cubicBezTo>
                  <a:cubicBezTo>
                    <a:pt x="516" y="1333"/>
                    <a:pt x="506" y="1375"/>
                    <a:pt x="485" y="1416"/>
                  </a:cubicBezTo>
                  <a:cubicBezTo>
                    <a:pt x="-67" y="416"/>
                    <a:pt x="-46" y="93"/>
                    <a:pt x="58"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 name="Google Shape;319;p35">
              <a:extLst>
                <a:ext uri="{FF2B5EF4-FFF2-40B4-BE49-F238E27FC236}">
                  <a16:creationId xmlns:a16="http://schemas.microsoft.com/office/drawing/2014/main" id="{708A556D-C5EB-06CA-A94D-1F39085265FF}"/>
                </a:ext>
              </a:extLst>
            </p:cNvPr>
            <p:cNvSpPr/>
            <p:nvPr/>
          </p:nvSpPr>
          <p:spPr>
            <a:xfrm>
              <a:off x="7473100" y="2252680"/>
              <a:ext cx="235440" cy="577440"/>
            </a:xfrm>
            <a:custGeom>
              <a:avLst/>
              <a:gdLst/>
              <a:ahLst/>
              <a:cxnLst/>
              <a:rect l="l" t="t" r="r" b="b"/>
              <a:pathLst>
                <a:path w="654" h="1604" extrusionOk="0">
                  <a:moveTo>
                    <a:pt x="144" y="6"/>
                  </a:moveTo>
                  <a:lnTo>
                    <a:pt x="144" y="6"/>
                  </a:lnTo>
                  <a:cubicBezTo>
                    <a:pt x="196" y="-15"/>
                    <a:pt x="217" y="27"/>
                    <a:pt x="227" y="90"/>
                  </a:cubicBezTo>
                  <a:cubicBezTo>
                    <a:pt x="123" y="183"/>
                    <a:pt x="102" y="506"/>
                    <a:pt x="654" y="1506"/>
                  </a:cubicBezTo>
                  <a:cubicBezTo>
                    <a:pt x="633" y="1548"/>
                    <a:pt x="592" y="1589"/>
                    <a:pt x="540" y="1600"/>
                  </a:cubicBezTo>
                  <a:cubicBezTo>
                    <a:pt x="436" y="1621"/>
                    <a:pt x="331" y="1569"/>
                    <a:pt x="311" y="1465"/>
                  </a:cubicBezTo>
                  <a:cubicBezTo>
                    <a:pt x="311" y="1465"/>
                    <a:pt x="279" y="579"/>
                    <a:pt x="81" y="527"/>
                  </a:cubicBezTo>
                  <a:cubicBezTo>
                    <a:pt x="8" y="235"/>
                    <a:pt x="8" y="235"/>
                    <a:pt x="8" y="235"/>
                  </a:cubicBezTo>
                  <a:cubicBezTo>
                    <a:pt x="-23" y="131"/>
                    <a:pt x="40" y="27"/>
                    <a:pt x="144" y="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Hình chữ nhật: Góc Tròn 1">
            <a:extLst>
              <a:ext uri="{FF2B5EF4-FFF2-40B4-BE49-F238E27FC236}">
                <a16:creationId xmlns:a16="http://schemas.microsoft.com/office/drawing/2014/main" id="{505B99A5-7A91-8281-5BB5-B40639AEF7FD}"/>
              </a:ext>
            </a:extLst>
          </p:cNvPr>
          <p:cNvSpPr/>
          <p:nvPr/>
        </p:nvSpPr>
        <p:spPr>
          <a:xfrm>
            <a:off x="1382937" y="3683335"/>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600" dirty="0">
                <a:solidFill>
                  <a:srgbClr val="343232"/>
                </a:solidFill>
                <a:latin typeface="Fira Sans"/>
              </a:rPr>
              <a:t>Phép cộng</a:t>
            </a:r>
          </a:p>
        </p:txBody>
      </p:sp>
      <p:sp>
        <p:nvSpPr>
          <p:cNvPr id="3" name="Hình chữ nhật: Góc Tròn 2">
            <a:extLst>
              <a:ext uri="{FF2B5EF4-FFF2-40B4-BE49-F238E27FC236}">
                <a16:creationId xmlns:a16="http://schemas.microsoft.com/office/drawing/2014/main" id="{E3403209-B5D8-0D6E-003C-30ECF193C817}"/>
              </a:ext>
            </a:extLst>
          </p:cNvPr>
          <p:cNvSpPr/>
          <p:nvPr/>
        </p:nvSpPr>
        <p:spPr>
          <a:xfrm>
            <a:off x="1382938" y="1963965"/>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cs typeface="Arial"/>
              </a:rPr>
              <a:t>Phép nghịch đảo</a:t>
            </a:r>
          </a:p>
        </p:txBody>
      </p:sp>
      <p:sp>
        <p:nvSpPr>
          <p:cNvPr id="4" name="Hình chữ nhật: Góc Tròn 3">
            <a:extLst>
              <a:ext uri="{FF2B5EF4-FFF2-40B4-BE49-F238E27FC236}">
                <a16:creationId xmlns:a16="http://schemas.microsoft.com/office/drawing/2014/main" id="{DF18CBEC-8839-8AD6-A626-0D2B5C91F195}"/>
              </a:ext>
            </a:extLst>
          </p:cNvPr>
          <p:cNvSpPr/>
          <p:nvPr/>
        </p:nvSpPr>
        <p:spPr>
          <a:xfrm>
            <a:off x="5502279" y="1967926"/>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cs typeface="Arial"/>
              </a:rPr>
              <a:t>Phép chuyển vị</a:t>
            </a:r>
            <a:endParaRPr lang="vi-VN" sz="1600" dirty="0">
              <a:solidFill>
                <a:srgbClr val="343232"/>
              </a:solidFill>
              <a:latin typeface="Fira Sans"/>
            </a:endParaRPr>
          </a:p>
        </p:txBody>
      </p:sp>
      <p:sp>
        <p:nvSpPr>
          <p:cNvPr id="5" name="Hình chữ nhật: Góc Tròn 4">
            <a:extLst>
              <a:ext uri="{FF2B5EF4-FFF2-40B4-BE49-F238E27FC236}">
                <a16:creationId xmlns:a16="http://schemas.microsoft.com/office/drawing/2014/main" id="{AA0DCF31-23A4-9B64-AF03-EA9D1BC3FFB8}"/>
              </a:ext>
            </a:extLst>
          </p:cNvPr>
          <p:cNvSpPr/>
          <p:nvPr/>
        </p:nvSpPr>
        <p:spPr>
          <a:xfrm>
            <a:off x="5502279" y="3683335"/>
            <a:ext cx="2258785" cy="6077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vi-VN" sz="1600" dirty="0">
                <a:solidFill>
                  <a:srgbClr val="343232"/>
                </a:solidFill>
                <a:latin typeface="Fira Sans"/>
                <a:cs typeface="Arial"/>
              </a:rPr>
              <a:t>Phép nhân</a:t>
            </a:r>
            <a:endParaRPr lang="vi-VN" sz="1600" dirty="0">
              <a:solidFill>
                <a:srgbClr val="343232"/>
              </a:solidFill>
              <a:latin typeface="Fira Sans"/>
            </a:endParaRPr>
          </a:p>
        </p:txBody>
      </p:sp>
      <p:sp>
        <p:nvSpPr>
          <p:cNvPr id="6" name="Plus Sign 5">
            <a:extLst>
              <a:ext uri="{FF2B5EF4-FFF2-40B4-BE49-F238E27FC236}">
                <a16:creationId xmlns:a16="http://schemas.microsoft.com/office/drawing/2014/main" id="{00F21226-64A0-43B6-2904-2C945D82E431}"/>
              </a:ext>
            </a:extLst>
          </p:cNvPr>
          <p:cNvSpPr/>
          <p:nvPr/>
        </p:nvSpPr>
        <p:spPr>
          <a:xfrm>
            <a:off x="679724" y="5661314"/>
            <a:ext cx="914400" cy="9144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ình chữ nhật: Góc Tròn 2">
            <a:extLst>
              <a:ext uri="{FF2B5EF4-FFF2-40B4-BE49-F238E27FC236}">
                <a16:creationId xmlns:a16="http://schemas.microsoft.com/office/drawing/2014/main" id="{745F08F7-21CF-A750-926F-79971AFCF61C}"/>
              </a:ext>
            </a:extLst>
          </p:cNvPr>
          <p:cNvSpPr/>
          <p:nvPr/>
        </p:nvSpPr>
        <p:spPr>
          <a:xfrm>
            <a:off x="3442607" y="2821670"/>
            <a:ext cx="2258785" cy="6038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343232"/>
                </a:solidFill>
                <a:latin typeface="Fira Sans"/>
                <a:cs typeface="Arial"/>
              </a:rPr>
              <a:t>Ứng dụng</a:t>
            </a:r>
            <a:endParaRPr lang="vi-VN" sz="1600" dirty="0">
              <a:solidFill>
                <a:srgbClr val="343232"/>
              </a:solidFill>
              <a:latin typeface="Fira Sans"/>
              <a:cs typeface="Arial"/>
            </a:endParaRPr>
          </a:p>
        </p:txBody>
      </p:sp>
      <p:cxnSp>
        <p:nvCxnSpPr>
          <p:cNvPr id="11" name="Straight Arrow Connector 10">
            <a:extLst>
              <a:ext uri="{FF2B5EF4-FFF2-40B4-BE49-F238E27FC236}">
                <a16:creationId xmlns:a16="http://schemas.microsoft.com/office/drawing/2014/main" id="{923E39F9-F4CD-D828-2FED-E4FB60B6F024}"/>
              </a:ext>
            </a:extLst>
          </p:cNvPr>
          <p:cNvCxnSpPr>
            <a:cxnSpLocks/>
          </p:cNvCxnSpPr>
          <p:nvPr/>
        </p:nvCxnSpPr>
        <p:spPr>
          <a:xfrm flipV="1">
            <a:off x="5629275" y="2583634"/>
            <a:ext cx="907147" cy="245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2FED187-B4F0-F3FB-FE83-9F155C04FC1C}"/>
              </a:ext>
            </a:extLst>
          </p:cNvPr>
          <p:cNvCxnSpPr>
            <a:cxnSpLocks/>
            <a:endCxn id="5" idx="0"/>
          </p:cNvCxnSpPr>
          <p:nvPr/>
        </p:nvCxnSpPr>
        <p:spPr>
          <a:xfrm>
            <a:off x="5724525" y="3352800"/>
            <a:ext cx="907147" cy="330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6F7F4FD-37DD-9751-0562-C74B8E79A420}"/>
              </a:ext>
            </a:extLst>
          </p:cNvPr>
          <p:cNvCxnSpPr>
            <a:cxnSpLocks/>
          </p:cNvCxnSpPr>
          <p:nvPr/>
        </p:nvCxnSpPr>
        <p:spPr>
          <a:xfrm flipH="1" flipV="1">
            <a:off x="2415040" y="2595428"/>
            <a:ext cx="1099686" cy="234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FAB76AB-6E40-375F-4AD9-685984E5866D}"/>
              </a:ext>
            </a:extLst>
          </p:cNvPr>
          <p:cNvCxnSpPr>
            <a:cxnSpLocks/>
            <a:endCxn id="2" idx="0"/>
          </p:cNvCxnSpPr>
          <p:nvPr/>
        </p:nvCxnSpPr>
        <p:spPr>
          <a:xfrm flipH="1">
            <a:off x="2512330" y="3352800"/>
            <a:ext cx="930277" cy="330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353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lectricity and Magnetism - Science - 11th Grade by Slidesgo">
  <a:themeElements>
    <a:clrScheme name="Simple Light">
      <a:dk1>
        <a:srgbClr val="343232"/>
      </a:dk1>
      <a:lt1>
        <a:srgbClr val="EDF2F7"/>
      </a:lt1>
      <a:dk2>
        <a:srgbClr val="F28A25"/>
      </a:dk2>
      <a:lt2>
        <a:srgbClr val="1150A2"/>
      </a:lt2>
      <a:accent1>
        <a:srgbClr val="A0C4DE"/>
      </a:accent1>
      <a:accent2>
        <a:srgbClr val="9F9C9A"/>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975</Words>
  <Application>Microsoft Office PowerPoint</Application>
  <PresentationFormat>On-screen Show (16:9)</PresentationFormat>
  <Paragraphs>112</Paragraphs>
  <Slides>17</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Anton</vt:lpstr>
      <vt:lpstr>Proxima Nova</vt:lpstr>
      <vt:lpstr>Fira Sans</vt:lpstr>
      <vt:lpstr>Proxima Nova Semibold</vt:lpstr>
      <vt:lpstr>Arial</vt:lpstr>
      <vt:lpstr>Lato Light</vt:lpstr>
      <vt:lpstr>Nunito Light</vt:lpstr>
      <vt:lpstr>Anaheim</vt:lpstr>
      <vt:lpstr>Electricity and Magnetism - Science - 11th Grade by Slidesgo</vt:lpstr>
      <vt:lpstr>Slidesgo Final Pages</vt:lpstr>
      <vt:lpstr>BÁO CÁO ĐỀ TÀI</vt:lpstr>
      <vt:lpstr>Tổng quan đề tài</vt:lpstr>
      <vt:lpstr>Nội dung</vt:lpstr>
      <vt:lpstr>Cơ sở lý thuyết</vt:lpstr>
      <vt:lpstr>Thư viện Numpy</vt:lpstr>
      <vt:lpstr>Thư viện Tkinter</vt:lpstr>
      <vt:lpstr>Thiết kế ứng dụng</vt:lpstr>
      <vt:lpstr>Thiết kế ứng dụng</vt:lpstr>
      <vt:lpstr>Thiết kế ứng dụng</vt:lpstr>
      <vt:lpstr>Mô tả chức năng</vt:lpstr>
      <vt:lpstr>Mô tả chức năng</vt:lpstr>
      <vt:lpstr>Mô tả chức năng</vt:lpstr>
      <vt:lpstr>Mô tả chức năng</vt:lpstr>
      <vt:lpstr>Kiểm thử và đánh giá</vt:lpstr>
      <vt:lpstr>Kiểm thử chức năng nhập dữ liệu</vt:lpstr>
      <vt:lpstr>Kết luận và hướng phát triển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and Magnetism</dc:title>
  <cp:lastModifiedBy>Tiến Phạm Công</cp:lastModifiedBy>
  <cp:revision>269</cp:revision>
  <dcterms:modified xsi:type="dcterms:W3CDTF">2023-12-28T20:26:34Z</dcterms:modified>
</cp:coreProperties>
</file>