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A4F-F524-D346-9B46-CC725B318B0F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DC5A-AE8A-2642-BB11-13559A48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OpenVswitch</a:t>
            </a:r>
            <a:r>
              <a:rPr lang="en-US" dirty="0" smtClean="0"/>
              <a:t> Performance measurements &amp;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Madhu</a:t>
            </a:r>
            <a:r>
              <a:rPr lang="en-US" dirty="0" smtClean="0"/>
              <a:t> Challa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Mods / 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scripts (credit to Thomas Graf) that create an OVS environment where a large number of flows can be added and tested with VMs and </a:t>
            </a:r>
            <a:r>
              <a:rPr lang="en-US" dirty="0" err="1" smtClean="0"/>
              <a:t>docker</a:t>
            </a:r>
            <a:r>
              <a:rPr lang="en-US" dirty="0" smtClean="0"/>
              <a:t> instances.</a:t>
            </a:r>
          </a:p>
          <a:p>
            <a:r>
              <a:rPr lang="en-US" dirty="0" smtClean="0"/>
              <a:t>Flow Mods in OVS are very fast, 2000 / sec.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4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dpdk</a:t>
            </a:r>
            <a:r>
              <a:rPr lang="en-US" dirty="0" smtClean="0"/>
              <a:t> </a:t>
            </a:r>
            <a:r>
              <a:rPr lang="en-US" dirty="0" err="1" smtClean="0"/>
              <a:t>pktgen</a:t>
            </a:r>
            <a:r>
              <a:rPr lang="en-US" dirty="0" smtClean="0"/>
              <a:t> to measure the additional overhead of sending a packet to the </a:t>
            </a:r>
            <a:r>
              <a:rPr lang="en-US" dirty="0" err="1" smtClean="0"/>
              <a:t>conntrack</a:t>
            </a:r>
            <a:r>
              <a:rPr lang="en-US" dirty="0" smtClean="0"/>
              <a:t> module using a very simple flow. </a:t>
            </a:r>
          </a:p>
          <a:p>
            <a:r>
              <a:rPr lang="en-US" dirty="0" smtClean="0"/>
              <a:t>This overhead is </a:t>
            </a:r>
            <a:r>
              <a:rPr lang="en-US" dirty="0" err="1" smtClean="0"/>
              <a:t>approx</a:t>
            </a:r>
            <a:r>
              <a:rPr lang="en-US" dirty="0" smtClean="0"/>
              <a:t> 15-20%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simultaneous connections with IXIA / breaking point.</a:t>
            </a:r>
          </a:p>
          <a:p>
            <a:r>
              <a:rPr lang="en-US" dirty="0" smtClean="0"/>
              <a:t>Connection tracking feature needs more testing with </a:t>
            </a:r>
            <a:r>
              <a:rPr lang="en-US" dirty="0" err="1" smtClean="0"/>
              <a:t>stateful</a:t>
            </a:r>
            <a:r>
              <a:rPr lang="en-US" dirty="0" smtClean="0"/>
              <a:t> connections.</a:t>
            </a:r>
          </a:p>
          <a:p>
            <a:r>
              <a:rPr lang="en-US" dirty="0" smtClean="0"/>
              <a:t>Agree on OVS testing benchmarks.</a:t>
            </a:r>
          </a:p>
          <a:p>
            <a:r>
              <a:rPr lang="en-US" dirty="0" smtClean="0"/>
              <a:t>Test DPDK based tunneling.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9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DPDK test.</a:t>
            </a:r>
          </a:p>
          <a:p>
            <a:r>
              <a:rPr lang="en-US" dirty="0" smtClean="0"/>
              <a:t>VM – VM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Packet Generators</a:t>
            </a:r>
          </a:p>
          <a:p>
            <a:pPr lvl="1"/>
            <a:r>
              <a:rPr lang="en-US" dirty="0" err="1" smtClean="0"/>
              <a:t>Dpdk-Pktgen</a:t>
            </a:r>
            <a:r>
              <a:rPr lang="en-US" dirty="0" smtClean="0"/>
              <a:t> for max </a:t>
            </a:r>
            <a:r>
              <a:rPr lang="en-US" dirty="0" err="1" smtClean="0"/>
              <a:t>pps</a:t>
            </a:r>
            <a:r>
              <a:rPr lang="en-US" dirty="0" smtClean="0"/>
              <a:t> measurements.</a:t>
            </a:r>
          </a:p>
          <a:p>
            <a:pPr lvl="1"/>
            <a:r>
              <a:rPr lang="en-US" dirty="0" err="1" smtClean="0"/>
              <a:t>Netperf</a:t>
            </a:r>
            <a:r>
              <a:rPr lang="en-US" dirty="0" smtClean="0"/>
              <a:t> to measure bandwidth and latency from VM to VM.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top, </a:t>
            </a:r>
            <a:r>
              <a:rPr lang="en-US" dirty="0" err="1" smtClean="0">
                <a:solidFill>
                  <a:prstClr val="black"/>
                </a:solidFill>
              </a:rPr>
              <a:t>sar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mpstat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perf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Netsniff-ng</a:t>
            </a:r>
            <a:r>
              <a:rPr lang="en-US" dirty="0" smtClean="0">
                <a:solidFill>
                  <a:prstClr val="black"/>
                </a:solidFill>
              </a:rPr>
              <a:t> toolkit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I use the term flow interchangeably. Unless otherwise mentioned flow refers to a unique tuple &lt; SIP, DIP, SPORT, DPORT &gt;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Test servers are Cisco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UCS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C220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-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M3S servers with 24 cores. 2 socket Xeon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CPUs E5-2643@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3.5 GHz with 256 </a:t>
            </a:r>
            <a:r>
              <a:rPr lang="en-US" dirty="0" err="1" smtClean="0">
                <a:solidFill>
                  <a:prstClr val="black"/>
                </a:solidFill>
                <a:latin typeface="+mj-lt"/>
              </a:rPr>
              <a:t>Gbytes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 of RAM.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NIC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cards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are Intel 82599EB and XL710 (support VXLAN offload)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Kernel used is Linux </a:t>
            </a:r>
            <a:r>
              <a:rPr lang="en-US" dirty="0" smtClean="0"/>
              <a:t>3.17.0</a:t>
            </a:r>
            <a:r>
              <a:rPr lang="en-US" dirty="0"/>
              <a:t>-next-20141007</a:t>
            </a:r>
            <a:r>
              <a:rPr lang="en-US" dirty="0" smtClean="0"/>
              <a:t>+ </a:t>
            </a:r>
            <a:endParaRPr lang="en-US" dirty="0">
              <a:solidFill>
                <a:prstClr val="black"/>
              </a:solidFill>
              <a:latin typeface="+mj-lt"/>
            </a:endParaRPr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NIC-OVS-NIC (throughput)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Single flow / Single core 64 byte </a:t>
            </a:r>
            <a:r>
              <a:rPr lang="en-US" dirty="0" err="1" smtClean="0"/>
              <a:t>udp</a:t>
            </a:r>
            <a:r>
              <a:rPr lang="en-US" dirty="0" smtClean="0"/>
              <a:t> raw </a:t>
            </a:r>
            <a:r>
              <a:rPr lang="en-US" dirty="0" err="1" smtClean="0"/>
              <a:t>datapath</a:t>
            </a:r>
            <a:r>
              <a:rPr lang="en-US" dirty="0" smtClean="0"/>
              <a:t> switching performance with </a:t>
            </a:r>
            <a:r>
              <a:rPr lang="en-US" dirty="0" err="1" smtClean="0"/>
              <a:t>pktgen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ovs-ofctl</a:t>
            </a:r>
            <a:r>
              <a:rPr lang="en-US" dirty="0"/>
              <a:t> add-flow br0 "</a:t>
            </a:r>
            <a:r>
              <a:rPr lang="en-US" dirty="0" err="1"/>
              <a:t>in_port</a:t>
            </a:r>
            <a:r>
              <a:rPr lang="en-US" dirty="0"/>
              <a:t>=1 actions=output:2"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Standard OVS 1.159 </a:t>
            </a:r>
            <a:r>
              <a:rPr lang="en-US" dirty="0" err="1" smtClean="0"/>
              <a:t>GBits</a:t>
            </a:r>
            <a:r>
              <a:rPr lang="en-US" dirty="0" smtClean="0"/>
              <a:t> / sec / 1.72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2"/>
            <a:r>
              <a:rPr lang="en-US" dirty="0" smtClean="0"/>
              <a:t>Scales sub-linearly with addition of cores (flows load balanced to cores) due to locking in </a:t>
            </a:r>
            <a:r>
              <a:rPr lang="en-US" dirty="0" err="1" smtClean="0"/>
              <a:t>sch_direct_xmit</a:t>
            </a:r>
            <a:r>
              <a:rPr lang="en-US" dirty="0" smtClean="0"/>
              <a:t> and </a:t>
            </a:r>
            <a:r>
              <a:rPr lang="en-US" dirty="0" err="1" smtClean="0"/>
              <a:t>ovs_flow_stats_update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Drops due to </a:t>
            </a:r>
            <a:r>
              <a:rPr lang="en-US" dirty="0" err="1" smtClean="0"/>
              <a:t>rx_missed_errors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Ksoftirqds</a:t>
            </a:r>
            <a:r>
              <a:rPr lang="en-US" dirty="0" smtClean="0"/>
              <a:t> at 100%</a:t>
            </a:r>
          </a:p>
          <a:p>
            <a:pPr lvl="2"/>
            <a:r>
              <a:rPr lang="en-US" dirty="0" err="1" smtClean="0"/>
              <a:t>ethtool</a:t>
            </a:r>
            <a:r>
              <a:rPr lang="en-US" dirty="0" smtClean="0"/>
              <a:t> -N eth4 </a:t>
            </a:r>
            <a:r>
              <a:rPr lang="en-US" dirty="0" err="1" smtClean="0"/>
              <a:t>rx</a:t>
            </a:r>
            <a:r>
              <a:rPr lang="en-US" dirty="0" smtClean="0"/>
              <a:t>-flow-hash udp4 </a:t>
            </a:r>
            <a:r>
              <a:rPr lang="en-US" dirty="0" err="1" smtClean="0"/>
              <a:t>sdfn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service </a:t>
            </a:r>
            <a:r>
              <a:rPr lang="en-US" dirty="0" err="1" smtClean="0"/>
              <a:t>irqbalance</a:t>
            </a:r>
            <a:r>
              <a:rPr lang="en-US" dirty="0" smtClean="0"/>
              <a:t> stop.</a:t>
            </a:r>
          </a:p>
          <a:p>
            <a:pPr lvl="2"/>
            <a:r>
              <a:rPr lang="en-US" dirty="0" smtClean="0"/>
              <a:t>4 cores 3.5 </a:t>
            </a:r>
            <a:r>
              <a:rPr lang="en-US" dirty="0" err="1" smtClean="0"/>
              <a:t>Gbits</a:t>
            </a:r>
            <a:r>
              <a:rPr lang="en-US" dirty="0" smtClean="0"/>
              <a:t> / sec.</a:t>
            </a:r>
          </a:p>
          <a:p>
            <a:pPr lvl="2"/>
            <a:r>
              <a:rPr lang="en-US" dirty="0" smtClean="0"/>
              <a:t>Maximum achievable rate with many flows 6.8 </a:t>
            </a:r>
            <a:r>
              <a:rPr lang="en-US" dirty="0" err="1" smtClean="0"/>
              <a:t>Gbits</a:t>
            </a:r>
            <a:r>
              <a:rPr lang="en-US" dirty="0" smtClean="0"/>
              <a:t> / sec / 10 </a:t>
            </a:r>
            <a:r>
              <a:rPr lang="en-US" dirty="0" err="1" smtClean="0"/>
              <a:t>Mpps</a:t>
            </a:r>
            <a:r>
              <a:rPr lang="en-US" dirty="0" smtClean="0"/>
              <a:t>, and it would take a packet size of 240 bytes to saturate a 10G link.</a:t>
            </a:r>
          </a:p>
          <a:p>
            <a:pPr lvl="1"/>
            <a:r>
              <a:rPr lang="en-US" dirty="0" smtClean="0"/>
              <a:t>DPDK OVS 9.9 </a:t>
            </a:r>
            <a:r>
              <a:rPr lang="en-US" dirty="0" err="1" smtClean="0"/>
              <a:t>Gbits</a:t>
            </a:r>
            <a:r>
              <a:rPr lang="en-US" dirty="0" smtClean="0"/>
              <a:t> / sec / 14.85 </a:t>
            </a:r>
            <a:r>
              <a:rPr lang="en-US" dirty="0" err="1" smtClean="0"/>
              <a:t>Mpps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Yes this is for one core.</a:t>
            </a:r>
          </a:p>
          <a:p>
            <a:pPr lvl="2"/>
            <a:r>
              <a:rPr lang="en-US" dirty="0" smtClean="0"/>
              <a:t>Latest OVS starts a PMD thread per </a:t>
            </a:r>
            <a:r>
              <a:rPr lang="en-US" dirty="0" err="1" smtClean="0"/>
              <a:t>numa</a:t>
            </a:r>
            <a:r>
              <a:rPr lang="en-US" dirty="0" smtClean="0"/>
              <a:t> node.</a:t>
            </a:r>
          </a:p>
          <a:p>
            <a:pPr lvl="1"/>
            <a:r>
              <a:rPr lang="en-US" dirty="0" smtClean="0"/>
              <a:t>Linux bridge </a:t>
            </a:r>
            <a:r>
              <a:rPr lang="en-US" dirty="0" smtClean="0"/>
              <a:t>1.04Gbits </a:t>
            </a:r>
            <a:r>
              <a:rPr lang="en-US" dirty="0" smtClean="0"/>
              <a:t>/ sec / </a:t>
            </a:r>
            <a:r>
              <a:rPr lang="en-US" dirty="0" smtClean="0"/>
              <a:t>1.55 </a:t>
            </a:r>
            <a:r>
              <a:rPr lang="en-US" dirty="0" err="1" smtClean="0"/>
              <a:t>Mpps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39939"/>
              </p:ext>
            </p:extLst>
          </p:nvPr>
        </p:nvGraphicFramePr>
        <p:xfrm>
          <a:off x="1304636" y="2045624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STANDARD-OVS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DPDK-OVS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LINUX-BRIDGE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Gbits</a:t>
                      </a:r>
                      <a:r>
                        <a:rPr lang="en-US" dirty="0" smtClean="0"/>
                        <a:t> /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NIC-OVS-NIC (latency)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781952"/>
              </p:ext>
            </p:extLst>
          </p:nvPr>
        </p:nvGraphicFramePr>
        <p:xfrm>
          <a:off x="425124" y="3682229"/>
          <a:ext cx="822960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OVS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DPDK-OVS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LINUX-BRIDGE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NIC-NIC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VM-OVS-OVS-VM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TCP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0720" y="1635760"/>
            <a:ext cx="752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Latency measured using </a:t>
            </a:r>
            <a:r>
              <a:rPr lang="en-US" dirty="0" err="1" smtClean="0"/>
              <a:t>netperf</a:t>
            </a:r>
            <a:r>
              <a:rPr lang="en-US" dirty="0" smtClean="0"/>
              <a:t> TCP_RR and UDP_RR.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Numbers in micro seconds per packet.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VM – VM numbers use two hypervisors with VXLAN tunneling and offloads, </a:t>
            </a:r>
          </a:p>
          <a:p>
            <a:r>
              <a:rPr lang="en-US" dirty="0"/>
              <a:t> </a:t>
            </a:r>
            <a:r>
              <a:rPr lang="en-US" dirty="0" smtClean="0"/>
              <a:t>    details in later slide.</a:t>
            </a:r>
          </a:p>
        </p:txBody>
      </p:sp>
    </p:spTree>
    <p:extLst>
      <p:ext uri="{BB962C8B-B14F-4D97-AF65-F5344CB8AC3E}">
        <p14:creationId xmlns:p14="http://schemas.microsoft.com/office/powerpoint/2010/main" val="15853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increasing kernel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Kernel flows are basically a cache.</a:t>
            </a:r>
          </a:p>
          <a:p>
            <a:r>
              <a:rPr lang="en-US" dirty="0" smtClean="0"/>
              <a:t>OVS performs very well so long as packets hit this cache.</a:t>
            </a:r>
          </a:p>
          <a:p>
            <a:r>
              <a:rPr lang="en-US" dirty="0" smtClean="0"/>
              <a:t>The cache supports up to 200,000 flows (</a:t>
            </a:r>
            <a:r>
              <a:rPr lang="en-US" dirty="0" err="1" smtClean="0"/>
              <a:t>ofproto_flow_limit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Default flow idle time is 10 seconds.</a:t>
            </a:r>
          </a:p>
          <a:p>
            <a:r>
              <a:rPr lang="en-US" dirty="0" smtClean="0"/>
              <a:t>If revalidation takes a long time, the </a:t>
            </a:r>
            <a:r>
              <a:rPr lang="en-US" dirty="0" err="1" smtClean="0"/>
              <a:t>flow_limit</a:t>
            </a:r>
            <a:r>
              <a:rPr lang="en-US" dirty="0" smtClean="0"/>
              <a:t> and default idle times are adjusted so flows can be removed more aggressively.</a:t>
            </a:r>
          </a:p>
          <a:p>
            <a:r>
              <a:rPr lang="en-US" dirty="0" smtClean="0"/>
              <a:t>In our testing with 40 VMs, each running </a:t>
            </a:r>
            <a:r>
              <a:rPr lang="en-US" dirty="0" err="1" smtClean="0"/>
              <a:t>netperf</a:t>
            </a:r>
            <a:r>
              <a:rPr lang="en-US" dirty="0" smtClean="0"/>
              <a:t> TCP_STREAM, UDP_STREAM, TCP_RR, UDP_RR between VM pairs (each VM on one hypervisor connects to every other VM on the other hypervisor) we have not seen this cache grow beyond 2048 flows.</a:t>
            </a:r>
          </a:p>
          <a:p>
            <a:r>
              <a:rPr lang="en-US" dirty="0" smtClean="0"/>
              <a:t>The throughput numbers degrade by about 5% when using 2048 flows.</a:t>
            </a:r>
          </a:p>
        </p:txBody>
      </p:sp>
    </p:spTree>
    <p:extLst>
      <p:ext uri="{BB962C8B-B14F-4D97-AF65-F5344CB8AC3E}">
        <p14:creationId xmlns:p14="http://schemas.microsoft.com/office/powerpoint/2010/main" val="286364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stress the importance of the kernel flow cache I ran a test completely disabling the cache.</a:t>
            </a:r>
          </a:p>
          <a:p>
            <a:r>
              <a:rPr lang="en-US" dirty="0" err="1" smtClean="0"/>
              <a:t>may_put</a:t>
            </a:r>
            <a:r>
              <a:rPr lang="en-US" dirty="0" smtClean="0"/>
              <a:t>=false or </a:t>
            </a:r>
            <a:r>
              <a:rPr lang="en-US" dirty="0" err="1" smtClean="0"/>
              <a:t>ovs-appctl</a:t>
            </a:r>
            <a:r>
              <a:rPr lang="en-US" dirty="0" smtClean="0"/>
              <a:t> </a:t>
            </a:r>
            <a:r>
              <a:rPr lang="en-US" dirty="0" err="1" smtClean="0"/>
              <a:t>upcall</a:t>
            </a:r>
            <a:r>
              <a:rPr lang="en-US" dirty="0" smtClean="0"/>
              <a:t>/set-flow-limit.</a:t>
            </a:r>
          </a:p>
          <a:p>
            <a:r>
              <a:rPr lang="en-US" dirty="0" smtClean="0"/>
              <a:t>The result for the multi flow test presented in slide 3.</a:t>
            </a:r>
          </a:p>
          <a:p>
            <a:pPr lvl="1"/>
            <a:r>
              <a:rPr lang="en-US" dirty="0" smtClean="0"/>
              <a:t>400 </a:t>
            </a:r>
            <a:r>
              <a:rPr lang="en-US" dirty="0" err="1" smtClean="0"/>
              <a:t>Mbits</a:t>
            </a:r>
            <a:r>
              <a:rPr lang="en-US" dirty="0" smtClean="0"/>
              <a:t> / sec, </a:t>
            </a:r>
            <a:r>
              <a:rPr lang="en-US" dirty="0" err="1" smtClean="0"/>
              <a:t>approx</a:t>
            </a:r>
            <a:r>
              <a:rPr lang="en-US" dirty="0" smtClean="0"/>
              <a:t> 600 </a:t>
            </a:r>
            <a:r>
              <a:rPr lang="en-US" dirty="0" err="1" smtClean="0"/>
              <a:t>Kpps</a:t>
            </a:r>
            <a:endParaRPr lang="en-US" dirty="0" smtClean="0"/>
          </a:p>
          <a:p>
            <a:pPr lvl="1"/>
            <a:r>
              <a:rPr lang="en-US" dirty="0" err="1" smtClean="0"/>
              <a:t>Loadavg</a:t>
            </a:r>
            <a:r>
              <a:rPr lang="en-US" dirty="0" smtClean="0"/>
              <a:t> 9.03, 37.8%si, 7.1%sy, 6.7%us</a:t>
            </a:r>
          </a:p>
          <a:p>
            <a:pPr lvl="1"/>
            <a:r>
              <a:rPr lang="en-US" dirty="0" smtClean="0"/>
              <a:t>Most of these due to memory copies.</a:t>
            </a:r>
          </a:p>
          <a:p>
            <a:pPr marL="800100" lvl="2" indent="0">
              <a:buNone/>
            </a:pPr>
            <a:r>
              <a:rPr lang="nb-NO" sz="1400" dirty="0" smtClean="0"/>
              <a:t>-    4.73%     4.73%  [kernel]      [k] memset</a:t>
            </a:r>
          </a:p>
          <a:p>
            <a:pPr marL="800100" lvl="2" indent="0">
              <a:buNone/>
            </a:pPr>
            <a:r>
              <a:rPr lang="nb-NO" sz="1400" dirty="0" smtClean="0"/>
              <a:t>   - memset</a:t>
            </a:r>
          </a:p>
          <a:p>
            <a:pPr marL="800100" lvl="2" indent="0">
              <a:buNone/>
            </a:pPr>
            <a:r>
              <a:rPr lang="nb-NO" sz="1400" dirty="0" smtClean="0"/>
              <a:t>      - 58.75% __nla_put</a:t>
            </a:r>
          </a:p>
          <a:p>
            <a:pPr marL="800100" lvl="2" indent="0">
              <a:buNone/>
            </a:pPr>
            <a:r>
              <a:rPr lang="nb-NO" sz="1400" dirty="0" smtClean="0"/>
              <a:t>         - nla_put</a:t>
            </a:r>
          </a:p>
          <a:p>
            <a:pPr marL="800100" lvl="2" indent="0">
              <a:buNone/>
            </a:pPr>
            <a:r>
              <a:rPr lang="nb-NO" sz="1400" dirty="0" smtClean="0"/>
              <a:t>            + 86.73% ovs_nla_put_flow</a:t>
            </a:r>
          </a:p>
          <a:p>
            <a:pPr marL="800100" lvl="2" indent="0">
              <a:buNone/>
            </a:pPr>
            <a:r>
              <a:rPr lang="nb-NO" sz="1400" dirty="0" smtClean="0"/>
              <a:t>            + 13.27% queue_userspace_packet</a:t>
            </a:r>
          </a:p>
          <a:p>
            <a:pPr marL="800100" lvl="2" indent="0">
              <a:buNone/>
            </a:pPr>
            <a:r>
              <a:rPr lang="nb-NO" sz="1400" dirty="0" smtClean="0"/>
              <a:t>      + 30.83% nla_reserve</a:t>
            </a:r>
          </a:p>
          <a:p>
            <a:pPr marL="800100" lvl="2" indent="0">
              <a:buNone/>
            </a:pPr>
            <a:r>
              <a:rPr lang="nb-NO" sz="1400" dirty="0" smtClean="0"/>
              <a:t>      + 8.17% genlmsg_put</a:t>
            </a:r>
          </a:p>
          <a:p>
            <a:pPr marL="800100" lvl="2" indent="0">
              <a:buNone/>
            </a:pPr>
            <a:r>
              <a:rPr lang="nb-NO" sz="1400" dirty="0" smtClean="0"/>
              <a:t>      + 1.22% genl_family_rcv_msg</a:t>
            </a:r>
          </a:p>
          <a:p>
            <a:pPr marL="800100" lvl="2" indent="0">
              <a:buNone/>
            </a:pPr>
            <a:endParaRPr lang="nb-NO" sz="1400" dirty="0" smtClean="0"/>
          </a:p>
          <a:p>
            <a:pPr marL="800100" lvl="2" indent="0">
              <a:buNone/>
            </a:pPr>
            <a:r>
              <a:rPr lang="nb-NO" sz="1400" dirty="0" smtClean="0"/>
              <a:t>   4.92%  [kernel]               [k] memcpy</a:t>
            </a:r>
          </a:p>
          <a:p>
            <a:pPr marL="800100" lvl="2" indent="0">
              <a:buNone/>
            </a:pPr>
            <a:r>
              <a:rPr lang="nb-NO" sz="1400" dirty="0" smtClean="0"/>
              <a:t>   3.79%  [kernel]               [k] netlink_lookup</a:t>
            </a:r>
          </a:p>
          <a:p>
            <a:pPr marL="800100" lvl="2" indent="0">
              <a:buNone/>
            </a:pPr>
            <a:r>
              <a:rPr lang="nb-NO" sz="1400" dirty="0" smtClean="0"/>
              <a:t>   3.69%  [kernel]               [k] __nla_reserve</a:t>
            </a:r>
          </a:p>
          <a:p>
            <a:pPr marL="800100" lvl="2" indent="0">
              <a:buNone/>
            </a:pPr>
            <a:r>
              <a:rPr lang="nb-NO" sz="1400" dirty="0" smtClean="0"/>
              <a:t>   3.33%  [ixgbe]                [k] ixgbe_clean_rx_irq</a:t>
            </a:r>
          </a:p>
          <a:p>
            <a:pPr marL="800100" lvl="2" indent="0">
              <a:buNone/>
            </a:pPr>
            <a:r>
              <a:rPr lang="nb-NO" sz="1400" dirty="0" smtClean="0"/>
              <a:t>   3.18%  [kernel]               [k] netlink_compare</a:t>
            </a:r>
          </a:p>
          <a:p>
            <a:pPr marL="800100" lvl="2" indent="0">
              <a:buNone/>
            </a:pPr>
            <a:r>
              <a:rPr lang="nb-NO" sz="1400" dirty="0" smtClean="0"/>
              <a:t>   2.63%  [kernel]               [k] netlink_overrun</a:t>
            </a:r>
            <a:endParaRPr lang="en-US" sz="1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0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VM-OVS-NIC-NIC-OVS-VM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KVM hypervisors with a VM running on each, connected with flow based VXLAN tunnel.</a:t>
            </a:r>
            <a:endParaRPr lang="en-US" dirty="0"/>
          </a:p>
          <a:p>
            <a:r>
              <a:rPr lang="en-US" dirty="0" smtClean="0"/>
              <a:t>Table shows results of various </a:t>
            </a:r>
            <a:r>
              <a:rPr lang="en-US" dirty="0" err="1" smtClean="0"/>
              <a:t>netperf</a:t>
            </a:r>
            <a:r>
              <a:rPr lang="en-US" dirty="0" smtClean="0"/>
              <a:t> tests.</a:t>
            </a:r>
          </a:p>
          <a:p>
            <a:pPr lvl="1"/>
            <a:r>
              <a:rPr lang="en-US" dirty="0" smtClean="0"/>
              <a:t>VMs use </a:t>
            </a:r>
            <a:r>
              <a:rPr lang="en-US" dirty="0" err="1" smtClean="0"/>
              <a:t>vhost</a:t>
            </a:r>
            <a:r>
              <a:rPr lang="en-US" dirty="0" smtClean="0"/>
              <a:t>-net</a:t>
            </a:r>
          </a:p>
          <a:p>
            <a:pPr lvl="1"/>
            <a:r>
              <a:rPr lang="en-US" dirty="0" err="1" smtClean="0"/>
              <a:t>netdev</a:t>
            </a:r>
            <a:r>
              <a:rPr lang="en-US" dirty="0" smtClean="0"/>
              <a:t> </a:t>
            </a:r>
            <a:r>
              <a:rPr lang="en-US" dirty="0" err="1" smtClean="0"/>
              <a:t>tap,id</a:t>
            </a:r>
            <a:r>
              <a:rPr lang="en-US" dirty="0" smtClean="0"/>
              <a:t>=</a:t>
            </a:r>
            <a:r>
              <a:rPr lang="en-US" dirty="0" err="1" smtClean="0"/>
              <a:t>vmtap,ifname</a:t>
            </a:r>
            <a:r>
              <a:rPr lang="en-US" dirty="0" smtClean="0"/>
              <a:t>=vmtap100,script=/home/</a:t>
            </a:r>
            <a:r>
              <a:rPr lang="en-US" dirty="0" err="1" smtClean="0"/>
              <a:t>mchalla</a:t>
            </a:r>
            <a:r>
              <a:rPr lang="en-US" dirty="0" smtClean="0"/>
              <a:t>/demo-scripts/</a:t>
            </a:r>
            <a:r>
              <a:rPr lang="en-US" dirty="0" err="1" smtClean="0"/>
              <a:t>ovs-ifup,downscript</a:t>
            </a:r>
            <a:r>
              <a:rPr lang="en-US" dirty="0" smtClean="0"/>
              <a:t>=/home/</a:t>
            </a:r>
            <a:r>
              <a:rPr lang="en-US" dirty="0" err="1" smtClean="0"/>
              <a:t>mchalla</a:t>
            </a:r>
            <a:r>
              <a:rPr lang="en-US" dirty="0" smtClean="0"/>
              <a:t>/demo-scripts/</a:t>
            </a:r>
            <a:r>
              <a:rPr lang="en-US" dirty="0" err="1" smtClean="0"/>
              <a:t>ovs-ifdown,vhost</a:t>
            </a:r>
            <a:r>
              <a:rPr lang="en-US" dirty="0" smtClean="0"/>
              <a:t>=on -device </a:t>
            </a:r>
            <a:r>
              <a:rPr lang="en-US" dirty="0" err="1" smtClean="0"/>
              <a:t>virtio</a:t>
            </a:r>
            <a:r>
              <a:rPr lang="en-US" dirty="0" smtClean="0"/>
              <a:t>-net-</a:t>
            </a:r>
            <a:r>
              <a:rPr lang="en-US" dirty="0" err="1" smtClean="0"/>
              <a:t>pci,netdev</a:t>
            </a:r>
            <a:r>
              <a:rPr lang="en-US" dirty="0" smtClean="0"/>
              <a:t>=</a:t>
            </a:r>
            <a:r>
              <a:rPr lang="en-US" dirty="0" err="1" smtClean="0"/>
              <a:t>vmtap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/default/</a:t>
            </a:r>
            <a:r>
              <a:rPr lang="en-US" dirty="0" err="1"/>
              <a:t>qemu-</a:t>
            </a:r>
            <a:r>
              <a:rPr lang="en-US" dirty="0" err="1" smtClean="0"/>
              <a:t>kvm</a:t>
            </a:r>
            <a:r>
              <a:rPr lang="en-US" dirty="0"/>
              <a:t> VHOST_NET_ENABLED=1</a:t>
            </a:r>
            <a:endParaRPr lang="en-US" dirty="0" smtClean="0"/>
          </a:p>
          <a:p>
            <a:r>
              <a:rPr lang="en-US" dirty="0" smtClean="0"/>
              <a:t>Table shows three tests.</a:t>
            </a:r>
          </a:p>
          <a:p>
            <a:pPr lvl="1"/>
            <a:r>
              <a:rPr lang="en-US" dirty="0" smtClean="0"/>
              <a:t>Default 3.17.0-next-20141007+ kernel with all modules loaded and no VXLAN offload.</a:t>
            </a:r>
          </a:p>
          <a:p>
            <a:pPr lvl="1"/>
            <a:r>
              <a:rPr lang="en-US" dirty="0" smtClean="0"/>
              <a:t>IPTABLES module removed. (</a:t>
            </a:r>
            <a:r>
              <a:rPr lang="en-US" dirty="0" err="1" smtClean="0"/>
              <a:t>ipt_do_table</a:t>
            </a:r>
            <a:r>
              <a:rPr lang="en-US" dirty="0" smtClean="0"/>
              <a:t> has lock contention that was limiting performance)</a:t>
            </a:r>
          </a:p>
          <a:p>
            <a:pPr lvl="1"/>
            <a:r>
              <a:rPr lang="en-US" dirty="0" smtClean="0"/>
              <a:t>IPTABLES module removed + VXLAN offload.</a:t>
            </a:r>
          </a:p>
        </p:txBody>
      </p:sp>
    </p:spTree>
    <p:extLst>
      <p:ext uri="{BB962C8B-B14F-4D97-AF65-F5344CB8AC3E}">
        <p14:creationId xmlns:p14="http://schemas.microsoft.com/office/powerpoint/2010/main" val="79772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VM-OVS-NIC-NIC-OVS-VM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37394"/>
              </p:ext>
            </p:extLst>
          </p:nvPr>
        </p:nvGraphicFramePr>
        <p:xfrm>
          <a:off x="457197" y="2609272"/>
          <a:ext cx="8236530" cy="1463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72755"/>
                <a:gridCol w="1372755"/>
                <a:gridCol w="1372755"/>
                <a:gridCol w="1372755"/>
                <a:gridCol w="1372755"/>
                <a:gridCol w="1372755"/>
              </a:tblGrid>
              <a:tr h="303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TCP_STREAM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UDP_STREAM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TCP_MAERTS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TCP_RR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UDP_RR</a:t>
                      </a:r>
                      <a:endParaRPr lang="en-US" sz="1600" dirty="0"/>
                    </a:p>
                  </a:txBody>
                  <a:tcPr/>
                </a:tc>
              </a:tr>
              <a:tr h="303992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13694</a:t>
                      </a:r>
                      <a:endParaRPr lang="en-US" dirty="0"/>
                    </a:p>
                  </a:txBody>
                  <a:tcPr/>
                </a:tc>
              </a:tr>
              <a:tr h="30399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14074</a:t>
                      </a:r>
                      <a:endParaRPr lang="en-US" dirty="0"/>
                    </a:p>
                  </a:txBody>
                  <a:tcPr/>
                </a:tc>
              </a:tr>
              <a:tr h="303992">
                <a:tc>
                  <a:txBody>
                    <a:bodyPr/>
                    <a:lstStyle/>
                    <a:p>
                      <a:r>
                        <a:rPr lang="en-US" dirty="0" smtClean="0"/>
                        <a:t>OFFLOAD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909" y="1558636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Throughput numbers in </a:t>
            </a:r>
            <a:r>
              <a:rPr lang="en-US" dirty="0" err="1" smtClean="0"/>
              <a:t>Mbits</a:t>
            </a:r>
            <a:r>
              <a:rPr lang="en-US" dirty="0" smtClean="0"/>
              <a:t> / second.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RR numbers in transactions / second.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9880" y="4329669"/>
            <a:ext cx="6327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Interface MTU was 1600 bytes.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TCP message size 16384 </a:t>
            </a:r>
            <a:r>
              <a:rPr lang="en-US" dirty="0" err="1" smtClean="0"/>
              <a:t>vs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UDP message size 65507.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RR uses 1 byte message.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offload gives us about 40% improvement for UDP.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TCP numbers low possibly because </a:t>
            </a:r>
            <a:r>
              <a:rPr lang="en-US" dirty="0" err="1" smtClean="0"/>
              <a:t>netserver</a:t>
            </a:r>
            <a:r>
              <a:rPr lang="en-US" dirty="0" smtClean="0"/>
              <a:t> is heavily loaded.</a:t>
            </a:r>
          </a:p>
          <a:p>
            <a:r>
              <a:rPr lang="en-US" dirty="0"/>
              <a:t> </a:t>
            </a:r>
            <a:r>
              <a:rPr lang="en-US" dirty="0" smtClean="0"/>
              <a:t>     (Needs further investigation)</a:t>
            </a:r>
          </a:p>
        </p:txBody>
      </p:sp>
    </p:spTree>
    <p:extLst>
      <p:ext uri="{BB962C8B-B14F-4D97-AF65-F5344CB8AC3E}">
        <p14:creationId xmlns:p14="http://schemas.microsoft.com/office/powerpoint/2010/main" val="228054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VM-OVS-NIC-NIC-OVS-VM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overhead here is copying packets into user space and </a:t>
            </a:r>
            <a:r>
              <a:rPr lang="en-US" dirty="0" err="1" smtClean="0"/>
              <a:t>vhost</a:t>
            </a:r>
            <a:r>
              <a:rPr lang="en-US" dirty="0" smtClean="0"/>
              <a:t> signaling and associated context switches.</a:t>
            </a:r>
          </a:p>
          <a:p>
            <a:r>
              <a:rPr lang="en-US" dirty="0" smtClean="0"/>
              <a:t>Pinning KVMs to </a:t>
            </a:r>
            <a:r>
              <a:rPr lang="en-US" dirty="0" err="1" smtClean="0"/>
              <a:t>cpus</a:t>
            </a:r>
            <a:r>
              <a:rPr lang="en-US" dirty="0" smtClean="0"/>
              <a:t> might help.</a:t>
            </a:r>
          </a:p>
          <a:p>
            <a:r>
              <a:rPr lang="en-US" sz="1400" b="1" dirty="0" smtClean="0"/>
              <a:t>NO IPTABLES</a:t>
            </a:r>
          </a:p>
          <a:p>
            <a:pPr lvl="1"/>
            <a:r>
              <a:rPr lang="hu-HU" sz="1500" dirty="0"/>
              <a:t> 26.29%  [kernel]                    [k] csum_partial</a:t>
            </a:r>
          </a:p>
          <a:p>
            <a:pPr lvl="1"/>
            <a:r>
              <a:rPr lang="hu-HU" sz="1500" dirty="0"/>
              <a:t>  20.31%  [kernel]                    [k] copy_user_enhanced_fast_string</a:t>
            </a:r>
          </a:p>
          <a:p>
            <a:pPr lvl="1"/>
            <a:r>
              <a:rPr lang="hu-HU" sz="1500" dirty="0"/>
              <a:t>   3.92%  [kernel]                    [k] skb_segment</a:t>
            </a:r>
          </a:p>
          <a:p>
            <a:pPr lvl="1"/>
            <a:r>
              <a:rPr lang="hu-HU" sz="1500" dirty="0"/>
              <a:t>   4.68%  [kernel]                    [k] fib_table_lookup</a:t>
            </a:r>
          </a:p>
          <a:p>
            <a:pPr lvl="1"/>
            <a:r>
              <a:rPr lang="hu-HU" sz="1500" dirty="0"/>
              <a:t>   2.22%  [kernel]                    [k] </a:t>
            </a:r>
            <a:r>
              <a:rPr lang="hu-HU" sz="1500" dirty="0" smtClean="0"/>
              <a:t>__switch_to</a:t>
            </a:r>
          </a:p>
          <a:p>
            <a:r>
              <a:rPr lang="hu-HU" sz="1400" b="1" dirty="0" smtClean="0"/>
              <a:t>NO IPTABLES + OFFLOAD</a:t>
            </a:r>
          </a:p>
          <a:p>
            <a:pPr lvl="1"/>
            <a:r>
              <a:rPr lang="nb-NO" sz="1000" dirty="0"/>
              <a:t> </a:t>
            </a:r>
            <a:r>
              <a:rPr lang="nb-NO" sz="1400" dirty="0"/>
              <a:t>9.36%  [kernel]               [k] copy_user_enhanced_fast_string</a:t>
            </a:r>
          </a:p>
          <a:p>
            <a:pPr lvl="1"/>
            <a:r>
              <a:rPr lang="nb-NO" sz="1400" dirty="0"/>
              <a:t>   4.90%  [kernel]               [k] fib_table_lookup</a:t>
            </a:r>
          </a:p>
          <a:p>
            <a:pPr lvl="1"/>
            <a:r>
              <a:rPr lang="nb-NO" sz="1400" dirty="0"/>
              <a:t>   3.76%  [i40e]                 [k] i40e_napi_poll</a:t>
            </a:r>
          </a:p>
          <a:p>
            <a:pPr lvl="1"/>
            <a:r>
              <a:rPr lang="nb-NO" sz="1400" dirty="0"/>
              <a:t>   3.73%  [vhost]                [k] vhost_signal</a:t>
            </a:r>
          </a:p>
          <a:p>
            <a:pPr lvl="1"/>
            <a:r>
              <a:rPr lang="nb-NO" sz="1400" dirty="0"/>
              <a:t>   3.06%  [vhost]                [k] vhost_get_vq_desc</a:t>
            </a:r>
          </a:p>
          <a:p>
            <a:pPr lvl="1"/>
            <a:r>
              <a:rPr lang="nb-NO" sz="1400" dirty="0"/>
              <a:t>   2.66%  [kernel]               [k] put_compound_page</a:t>
            </a:r>
          </a:p>
          <a:p>
            <a:pPr lvl="1"/>
            <a:r>
              <a:rPr lang="nb-NO" sz="1400" dirty="0"/>
              <a:t>   2.12%  [kernel]               [k] __switch_to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2978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1228</Words>
  <Application>Microsoft Macintosh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OpenVswitch Performance measurements &amp; analysis</vt:lpstr>
      <vt:lpstr>Tools used</vt:lpstr>
      <vt:lpstr>NIC-OVS-NIC (throughput)</vt:lpstr>
      <vt:lpstr>NIC-OVS-NIC (latency)</vt:lpstr>
      <vt:lpstr>Effect of increasing kernel flows</vt:lpstr>
      <vt:lpstr>Effect of cache misses</vt:lpstr>
      <vt:lpstr>VM-OVS-NIC-NIC-OVS-VM</vt:lpstr>
      <vt:lpstr>VM-OVS-NIC-NIC-OVS-VM</vt:lpstr>
      <vt:lpstr>VM-OVS-NIC-NIC-OVS-VM</vt:lpstr>
      <vt:lpstr>Flow Mods / second</vt:lpstr>
      <vt:lpstr>Connection Tracking</vt:lpstr>
      <vt:lpstr>Future work</vt:lpstr>
      <vt:lpstr>Demo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OpenVswitch Performance measurements &amp; analysis</dc:title>
  <dc:creator>Madhusudan Challa</dc:creator>
  <cp:lastModifiedBy>Madhusudan Challa</cp:lastModifiedBy>
  <cp:revision>84</cp:revision>
  <dcterms:created xsi:type="dcterms:W3CDTF">2014-11-12T21:33:11Z</dcterms:created>
  <dcterms:modified xsi:type="dcterms:W3CDTF">2014-11-15T22:22:55Z</dcterms:modified>
</cp:coreProperties>
</file>