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8" r:id="rId3"/>
    <p:sldId id="257" r:id="rId4"/>
    <p:sldId id="258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8BD-CEC8-6A9A-192D-BF2AF1C4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047" y="2935868"/>
            <a:ext cx="10209906" cy="15361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THIẾT KẾ HỆ THỐNG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CHĂM SÓC VƯỜN TRONG NHÀ KÍNH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9F973-DD19-6038-91A0-41F154D8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50802"/>
            <a:ext cx="5317880" cy="111170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" panose="020B0004020202020204" pitchFamily="34" charset="0"/>
              </a:rPr>
              <a:t>GV HƯỚNG DẪN : TS. NGUYỄN ĐÌNH CHIẾN</a:t>
            </a:r>
          </a:p>
          <a:p>
            <a:pPr algn="l"/>
            <a:r>
              <a:rPr lang="en-US" sz="2000" dirty="0">
                <a:latin typeface="Aptos" panose="020B0004020202020204" pitchFamily="34" charset="0"/>
              </a:rPr>
              <a:t>SV THỰC HIỆN : NGUYỄN VĂN THÁI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B53C2-71B8-C513-2BC5-592DE74BE851}"/>
              </a:ext>
            </a:extLst>
          </p:cNvPr>
          <p:cNvSpPr txBox="1"/>
          <p:nvPr/>
        </p:nvSpPr>
        <p:spPr>
          <a:xfrm>
            <a:off x="2450642" y="158911"/>
            <a:ext cx="790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40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TRƯỜNG ĐẠI HỌC SƯ PHẠM KỸ THUẬT HƯNG YÊN</a:t>
            </a:r>
          </a:p>
          <a:p>
            <a:pPr algn="ctr"/>
            <a:r>
              <a:rPr lang="en-US" sz="2400" cap="all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KHOA CÔNG NGHỆ THÔNG TIN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E1F50-13C8-3052-4BC0-E3FEA2BD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6" y="0"/>
            <a:ext cx="2075180" cy="20751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69025-1829-14DD-9AD8-9C1CEE773C97}"/>
              </a:ext>
            </a:extLst>
          </p:cNvPr>
          <p:cNvSpPr txBox="1">
            <a:spLocks/>
          </p:cNvSpPr>
          <p:nvPr/>
        </p:nvSpPr>
        <p:spPr>
          <a:xfrm>
            <a:off x="2036572" y="1578110"/>
            <a:ext cx="8444012" cy="912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</a:p>
        </p:txBody>
      </p:sp>
    </p:spTree>
    <p:extLst>
      <p:ext uri="{BB962C8B-B14F-4D97-AF65-F5344CB8AC3E}">
        <p14:creationId xmlns:p14="http://schemas.microsoft.com/office/powerpoint/2010/main" val="2967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87C1-8035-9446-43F7-137664F0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39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GIAO DIỆN CHỨC NĂNG ĐÈN CHIẾU SÁNG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35FD13EF-D2CF-C1F6-D248-4B7B898C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253331"/>
            <a:ext cx="2854248" cy="5053952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9DB18B1-59E7-15D4-BD32-E39EAF10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46" y="1253330"/>
            <a:ext cx="2762828" cy="4808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63260-92D2-D67E-ECBE-089D6FE925A0}"/>
              </a:ext>
            </a:extLst>
          </p:cNvPr>
          <p:cNvSpPr txBox="1"/>
          <p:nvPr/>
        </p:nvSpPr>
        <p:spPr>
          <a:xfrm>
            <a:off x="1572491" y="6324096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THỦ CÔNG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55AEA-072E-1A93-7769-D6B6F6E50445}"/>
              </a:ext>
            </a:extLst>
          </p:cNvPr>
          <p:cNvSpPr txBox="1"/>
          <p:nvPr/>
        </p:nvSpPr>
        <p:spPr>
          <a:xfrm>
            <a:off x="6522605" y="6300945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HẸN GIỜ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3DB1-4384-2E72-C5F9-475A657F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4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GIAO DIỆN CHỨC NĂNG QUẠT ĐỐI LƯU KHÔNG KHÍ</a:t>
            </a:r>
            <a:endParaRPr lang="en-US" sz="3200" dirty="0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B2FFB70C-F6C5-C9C0-2477-95824D8BC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50" y="1096024"/>
            <a:ext cx="2790713" cy="4941888"/>
          </a:xfrm>
          <a:prstGeom prst="rect">
            <a:avLst/>
          </a:prstGeom>
        </p:spPr>
      </p:pic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1AF7985F-C5EF-A9E2-0B70-E9A33783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1096024"/>
            <a:ext cx="2800804" cy="4941888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DEEB96D-323E-72AC-A4D9-EC51D11A9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295" y="1096023"/>
            <a:ext cx="2736891" cy="4941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4644B-D742-C848-2399-03D37169A699}"/>
              </a:ext>
            </a:extLst>
          </p:cNvPr>
          <p:cNvSpPr txBox="1"/>
          <p:nvPr/>
        </p:nvSpPr>
        <p:spPr>
          <a:xfrm>
            <a:off x="1032651" y="6146007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THỦ CÔNG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9A8E8-4A8E-BAE5-186D-1F7868EAF410}"/>
              </a:ext>
            </a:extLst>
          </p:cNvPr>
          <p:cNvSpPr txBox="1"/>
          <p:nvPr/>
        </p:nvSpPr>
        <p:spPr>
          <a:xfrm>
            <a:off x="8548832" y="6330673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HẸN GIỜ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851B6-D5F0-D114-498B-B1919A83B948}"/>
              </a:ext>
            </a:extLst>
          </p:cNvPr>
          <p:cNvSpPr txBox="1"/>
          <p:nvPr/>
        </p:nvSpPr>
        <p:spPr>
          <a:xfrm>
            <a:off x="3844637" y="6330673"/>
            <a:ext cx="424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TỰ ĐỘNG BẬT TẮT THEO CẢM 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3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E680-2182-2D75-41B3-260C0DAC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GIAO DIỆN CHỨC NĂNG RÈM CHE NẮNG</a:t>
            </a:r>
            <a:endParaRPr lang="en-US" sz="3600" dirty="0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8F3E5637-8F58-B6B5-544C-77097082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86" y="1534679"/>
            <a:ext cx="2690050" cy="4791492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68C7010-42A1-3E55-4555-DA0A7B6E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68" y="1690688"/>
            <a:ext cx="2526549" cy="4512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622CA-F9B2-9E4B-A539-745E5BC7682E}"/>
              </a:ext>
            </a:extLst>
          </p:cNvPr>
          <p:cNvSpPr txBox="1"/>
          <p:nvPr/>
        </p:nvSpPr>
        <p:spPr>
          <a:xfrm>
            <a:off x="1114156" y="6405779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THỦ CÔNG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1BDC6-D4BD-369B-FC69-40631652F1A5}"/>
              </a:ext>
            </a:extLst>
          </p:cNvPr>
          <p:cNvSpPr txBox="1"/>
          <p:nvPr/>
        </p:nvSpPr>
        <p:spPr>
          <a:xfrm>
            <a:off x="7568533" y="6326171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HẸN GIỜ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7907-F629-8C60-F2E2-CB6C7AC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GIAO DIỆN CHỨC NĂNG MÁY TƯỚI PHUN SƯƠNG</a:t>
            </a:r>
            <a:endParaRPr lang="en-US" sz="3200" dirty="0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0AC01938-4AA7-2749-F1B6-89CE7C4B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2393235" cy="4351338"/>
          </a:xfrm>
          <a:prstGeom prst="rect">
            <a:avLst/>
          </a:prstGeom>
        </p:spPr>
      </p:pic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9DED139E-7F00-8EF7-E556-640F75E3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24" y="1825624"/>
            <a:ext cx="2365942" cy="4351337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9EA8B7BA-4F7B-27C8-429C-A42C65A6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54" y="1825624"/>
            <a:ext cx="2482127" cy="4351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32511-D4FD-A4BB-5581-139731C6B3DE}"/>
              </a:ext>
            </a:extLst>
          </p:cNvPr>
          <p:cNvSpPr txBox="1"/>
          <p:nvPr/>
        </p:nvSpPr>
        <p:spPr>
          <a:xfrm>
            <a:off x="1020637" y="6308209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THỦ CÔNG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C117C-3662-38AF-A1F8-33E2ECF61311}"/>
              </a:ext>
            </a:extLst>
          </p:cNvPr>
          <p:cNvSpPr txBox="1"/>
          <p:nvPr/>
        </p:nvSpPr>
        <p:spPr>
          <a:xfrm>
            <a:off x="9210296" y="6308209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HẸN GIỜ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2D428-535B-8864-DC2E-EF83FC5891D8}"/>
              </a:ext>
            </a:extLst>
          </p:cNvPr>
          <p:cNvSpPr txBox="1"/>
          <p:nvPr/>
        </p:nvSpPr>
        <p:spPr>
          <a:xfrm>
            <a:off x="3844637" y="6330673"/>
            <a:ext cx="424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TỰ ĐỘNG BẬT TẮT THEO CẢM 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9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21B18E-3F3A-E542-5D0E-D0D9E3431D29}"/>
              </a:ext>
            </a:extLst>
          </p:cNvPr>
          <p:cNvSpPr/>
          <p:nvPr/>
        </p:nvSpPr>
        <p:spPr>
          <a:xfrm>
            <a:off x="3246505" y="2967335"/>
            <a:ext cx="5698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" panose="020B0004020202020204" pitchFamily="34" charset="0"/>
              </a:rPr>
              <a:t>DEMO HỆ THỐNG</a:t>
            </a:r>
            <a:endParaRPr lang="en-US" sz="5400" b="1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31E-0528-EA66-F4BF-7EE299F2F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36" y="1839994"/>
            <a:ext cx="10914927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CHÂN THÀNH CẢM ƠN QUÝ THẦY, CÔ ĐÃ NẮNG NGHE</a:t>
            </a:r>
          </a:p>
        </p:txBody>
      </p:sp>
    </p:spTree>
    <p:extLst>
      <p:ext uri="{BB962C8B-B14F-4D97-AF65-F5344CB8AC3E}">
        <p14:creationId xmlns:p14="http://schemas.microsoft.com/office/powerpoint/2010/main" val="4277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4237-DFDC-CEEF-59D8-F8C0A606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83"/>
            <a:ext cx="2663536" cy="55432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FEE0-839D-D84E-104F-06E1E7C5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590" y="1174173"/>
            <a:ext cx="9057409" cy="4083627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154-9C79-EFF1-2DA1-6E3E844D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latin typeface="Aptos" panose="020B0004020202020204" pitchFamily="34" charset="0"/>
              </a:rPr>
              <a:t>Vấn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đề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của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nông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trại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truyền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thống</a:t>
            </a:r>
            <a:r>
              <a:rPr lang="en-US" sz="4000" b="1" dirty="0">
                <a:latin typeface="Aptos" panose="020B0004020202020204" pitchFamily="34" charset="0"/>
              </a:rPr>
              <a:t> </a:t>
            </a:r>
            <a:r>
              <a:rPr lang="en-US" sz="4000" b="1" dirty="0" err="1">
                <a:latin typeface="Aptos" panose="020B0004020202020204" pitchFamily="34" charset="0"/>
              </a:rPr>
              <a:t>hiện</a:t>
            </a:r>
            <a:r>
              <a:rPr lang="en-US" sz="4000" b="1" dirty="0">
                <a:latin typeface="Aptos" panose="020B0004020202020204" pitchFamily="34" charset="0"/>
              </a:rPr>
              <a:t> nay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C6B61-56B9-F9C1-E5A2-B83AFEF0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03149"/>
            <a:ext cx="1388232" cy="138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2E420-BB9B-EC8E-9C2B-83FDABB2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414" y="3651006"/>
            <a:ext cx="1388232" cy="1388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65B21-69CD-F026-D7DA-0505656D9D6F}"/>
              </a:ext>
            </a:extLst>
          </p:cNvPr>
          <p:cNvSpPr txBox="1"/>
          <p:nvPr/>
        </p:nvSpPr>
        <p:spPr>
          <a:xfrm>
            <a:off x="3779982" y="3820670"/>
            <a:ext cx="546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B3A5B-EF22-4125-97E0-BD4C1F06F56D}"/>
              </a:ext>
            </a:extLst>
          </p:cNvPr>
          <p:cNvSpPr txBox="1"/>
          <p:nvPr/>
        </p:nvSpPr>
        <p:spPr>
          <a:xfrm>
            <a:off x="3890864" y="3744958"/>
            <a:ext cx="60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E0186-971B-0C7F-2A9F-F01204E88364}"/>
              </a:ext>
            </a:extLst>
          </p:cNvPr>
          <p:cNvSpPr txBox="1"/>
          <p:nvPr/>
        </p:nvSpPr>
        <p:spPr>
          <a:xfrm>
            <a:off x="3683139" y="3792812"/>
            <a:ext cx="545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quacây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F06499-EE1C-30A4-3D3F-13EDAF9B1ABE}"/>
              </a:ext>
            </a:extLst>
          </p:cNvPr>
          <p:cNvSpPr/>
          <p:nvPr/>
        </p:nvSpPr>
        <p:spPr>
          <a:xfrm>
            <a:off x="5762110" y="4162144"/>
            <a:ext cx="647700" cy="8309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9BE53-CE01-F175-14BC-1623299E94AB}"/>
              </a:ext>
            </a:extLst>
          </p:cNvPr>
          <p:cNvSpPr txBox="1"/>
          <p:nvPr/>
        </p:nvSpPr>
        <p:spPr>
          <a:xfrm>
            <a:off x="746373" y="5000331"/>
            <a:ext cx="1069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 CẦN MỘT HỆ THỐNG 	TRONG NHÀ KÍNH GIÚP CHĂM SÓC TỪ XA, AN TOÀN, THEO DÕI TÌNH TRẠNG MÔI TRƯỜNG CHO NÔNG TRẠI VÀ DỄ DÀNG THEO DÕI, QUẢN LÝ</a:t>
            </a:r>
          </a:p>
        </p:txBody>
      </p:sp>
    </p:spTree>
    <p:extLst>
      <p:ext uri="{BB962C8B-B14F-4D97-AF65-F5344CB8AC3E}">
        <p14:creationId xmlns:p14="http://schemas.microsoft.com/office/powerpoint/2010/main" val="38780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0186 L -0.0569 -0.25601 " pathEditMode="relative" rAng="0" ptsTypes="AA">
                                      <p:cBhvr>
                                        <p:cTn id="31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4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  <p:bldP spid="14" grpId="0"/>
      <p:bldP spid="14" grpId="1"/>
      <p:bldP spid="15" grpId="0" animBg="1"/>
      <p:bldP spid="16" grpId="0"/>
      <p:bldP spid="16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229F86F-1888-70CA-AFF0-22E9C6E2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5" y="2929582"/>
            <a:ext cx="2169145" cy="19853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DAEA4A-39A0-1562-D379-CDFD310B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94" y="1269224"/>
            <a:ext cx="1985319" cy="1985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12256B8-77D3-9C81-842B-2036697B2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4345513"/>
            <a:ext cx="1632387" cy="1890339"/>
          </a:xfrm>
          <a:prstGeom prst="rect">
            <a:avLst/>
          </a:prstGeom>
        </p:spPr>
      </p:pic>
      <p:pic>
        <p:nvPicPr>
          <p:cNvPr id="8" name="Picture 7" descr="A yellow and orange machine with a gear&#10;&#10;Description automatically generated">
            <a:extLst>
              <a:ext uri="{FF2B5EF4-FFF2-40B4-BE49-F238E27FC236}">
                <a16:creationId xmlns:a16="http://schemas.microsoft.com/office/drawing/2014/main" id="{382DF925-6C15-F743-23EE-0C43CDA88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3" y="1082139"/>
            <a:ext cx="3132944" cy="3132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FBDEA-30E4-C30F-A267-190B4E9C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</a:rPr>
              <a:t>HỆ THỐNG ĐIỀU KHIỂN THIẾT BỊ CHĂM SÓC VƯỜN TRONG NHÀ KÍNH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A24139-E7FB-243C-DB6E-636914DC3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113" y="4496848"/>
            <a:ext cx="1272573" cy="1272573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A46E85-66D6-E213-4E6E-AC7A01897F80}"/>
              </a:ext>
            </a:extLst>
          </p:cNvPr>
          <p:cNvCxnSpPr>
            <a:cxnSpLocks/>
            <a:stCxn id="44" idx="0"/>
            <a:endCxn id="31" idx="1"/>
          </p:cNvCxnSpPr>
          <p:nvPr/>
        </p:nvCxnSpPr>
        <p:spPr>
          <a:xfrm rot="5400000" flipH="1" flipV="1">
            <a:off x="7359697" y="1185985"/>
            <a:ext cx="667698" cy="2819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EC8F27-D56B-7B47-C74F-2121A11D8304}"/>
              </a:ext>
            </a:extLst>
          </p:cNvPr>
          <p:cNvCxnSpPr>
            <a:cxnSpLocks/>
            <a:stCxn id="44" idx="1"/>
            <a:endCxn id="40" idx="2"/>
          </p:cNvCxnSpPr>
          <p:nvPr/>
        </p:nvCxnSpPr>
        <p:spPr>
          <a:xfrm rot="10800000">
            <a:off x="2181069" y="3642984"/>
            <a:ext cx="3018156" cy="279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2DE4AF-4751-C8DC-D0CC-6647CE18F0E4}"/>
              </a:ext>
            </a:extLst>
          </p:cNvPr>
          <p:cNvCxnSpPr>
            <a:cxnSpLocks/>
            <a:stCxn id="44" idx="3"/>
            <a:endCxn id="25" idx="0"/>
          </p:cNvCxnSpPr>
          <p:nvPr/>
        </p:nvCxnSpPr>
        <p:spPr>
          <a:xfrm>
            <a:off x="7368370" y="3922242"/>
            <a:ext cx="2658499" cy="4232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7F7ABB-8AF6-DFA8-2F0C-7A269CA35A44}"/>
              </a:ext>
            </a:extLst>
          </p:cNvPr>
          <p:cNvSpPr txBox="1"/>
          <p:nvPr/>
        </p:nvSpPr>
        <p:spPr>
          <a:xfrm>
            <a:off x="614597" y="3273651"/>
            <a:ext cx="31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MÁY TƯỚI PHUN SƯƠNG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90200-3376-02E2-037F-7CCC4BD3E42D}"/>
              </a:ext>
            </a:extLst>
          </p:cNvPr>
          <p:cNvSpPr txBox="1"/>
          <p:nvPr/>
        </p:nvSpPr>
        <p:spPr>
          <a:xfrm>
            <a:off x="9038143" y="3193831"/>
            <a:ext cx="19455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RÈM CHE NẮNG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706C0A-5F00-2118-1B89-269899B91B92}"/>
              </a:ext>
            </a:extLst>
          </p:cNvPr>
          <p:cNvSpPr txBox="1"/>
          <p:nvPr/>
        </p:nvSpPr>
        <p:spPr>
          <a:xfrm>
            <a:off x="8830518" y="6051186"/>
            <a:ext cx="22580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ĐÈN CHIẾU SÁNG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92DB0-9B93-29CE-D014-703300E66DFB}"/>
              </a:ext>
            </a:extLst>
          </p:cNvPr>
          <p:cNvSpPr txBox="1"/>
          <p:nvPr/>
        </p:nvSpPr>
        <p:spPr>
          <a:xfrm>
            <a:off x="529745" y="5866520"/>
            <a:ext cx="330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QUẠT ĐỐI LƯU KHÔNG KHÍ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120051C-445A-E26B-9232-FB11DBC62F91}"/>
              </a:ext>
            </a:extLst>
          </p:cNvPr>
          <p:cNvCxnSpPr>
            <a:cxnSpLocks/>
            <a:stCxn id="44" idx="2"/>
            <a:endCxn id="47" idx="3"/>
          </p:cNvCxnSpPr>
          <p:nvPr/>
        </p:nvCxnSpPr>
        <p:spPr>
          <a:xfrm rot="5400000">
            <a:off x="4489952" y="4257339"/>
            <a:ext cx="1136285" cy="24514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7068CF-AAE2-456B-0727-2B749276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87" y="4511503"/>
            <a:ext cx="2170364" cy="1981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FBDEA-30E4-C30F-A267-190B4E9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34" y="251526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HỆ THỐNG GIÁM SÁT VƯỜN TRONG NHÀ KÍNH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E2E025-E385-66C5-2E9E-922B0519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96" y="3000441"/>
            <a:ext cx="1214428" cy="1272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E10F5-5FA5-66CF-75A9-4FF035FF6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948" y="1727869"/>
            <a:ext cx="1272572" cy="1272572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A46E85-66D6-E213-4E6E-AC7A01897F80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rot="5400000" flipH="1" flipV="1">
            <a:off x="5552135" y="3973715"/>
            <a:ext cx="1045323" cy="30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EC8F27-D56B-7B47-C74F-2121A11D8304}"/>
              </a:ext>
            </a:extLst>
          </p:cNvPr>
          <p:cNvCxnSpPr>
            <a:cxnSpLocks/>
            <a:stCxn id="5" idx="1"/>
            <a:endCxn id="47" idx="2"/>
          </p:cNvCxnSpPr>
          <p:nvPr/>
        </p:nvCxnSpPr>
        <p:spPr>
          <a:xfrm rot="10800000">
            <a:off x="2080143" y="4582105"/>
            <a:ext cx="2894344" cy="920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2DE4AF-4751-C8DC-D0CC-6647CE18F0E4}"/>
              </a:ext>
            </a:extLst>
          </p:cNvPr>
          <p:cNvCxnSpPr>
            <a:cxnSpLocks/>
            <a:stCxn id="5" idx="3"/>
            <a:endCxn id="45" idx="2"/>
          </p:cNvCxnSpPr>
          <p:nvPr/>
        </p:nvCxnSpPr>
        <p:spPr>
          <a:xfrm flipV="1">
            <a:off x="7144851" y="4699496"/>
            <a:ext cx="2706287" cy="802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E90200-3376-02E2-037F-7CCC4BD3E42D}"/>
              </a:ext>
            </a:extLst>
          </p:cNvPr>
          <p:cNvSpPr txBox="1"/>
          <p:nvPr/>
        </p:nvSpPr>
        <p:spPr>
          <a:xfrm>
            <a:off x="5453637" y="3096848"/>
            <a:ext cx="12725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ĐỘ ẨM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706C0A-5F00-2118-1B89-269899B91B92}"/>
              </a:ext>
            </a:extLst>
          </p:cNvPr>
          <p:cNvSpPr txBox="1"/>
          <p:nvPr/>
        </p:nvSpPr>
        <p:spPr>
          <a:xfrm>
            <a:off x="9214852" y="4330164"/>
            <a:ext cx="12725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NHIỆT ĐỘ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92DB0-9B93-29CE-D014-703300E66DFB}"/>
              </a:ext>
            </a:extLst>
          </p:cNvPr>
          <p:cNvSpPr txBox="1"/>
          <p:nvPr/>
        </p:nvSpPr>
        <p:spPr>
          <a:xfrm>
            <a:off x="1225545" y="4212772"/>
            <a:ext cx="17091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ĐỘ ẨM ĐẤT</a:t>
            </a:r>
          </a:p>
        </p:txBody>
      </p:sp>
      <p:pic>
        <p:nvPicPr>
          <p:cNvPr id="24" name="Picture 23" descr="A cartoon of a key in the ground&#10;&#10;Description automatically generated">
            <a:extLst>
              <a:ext uri="{FF2B5EF4-FFF2-40B4-BE49-F238E27FC236}">
                <a16:creationId xmlns:a16="http://schemas.microsoft.com/office/drawing/2014/main" id="{896B2838-9F72-E99E-482D-DB672135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03" y="2820267"/>
            <a:ext cx="1469477" cy="14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BDEA-30E4-C30F-A267-190B4E9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34" y="251526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SƠ ĐỒ KHỐI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F349E-13E4-D8B1-C208-E50A9F5B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9" y="1355653"/>
            <a:ext cx="7889329" cy="51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F91-E844-9F34-1B1D-B4309098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GIAO DIỆN ĐĂNG KÝ VÀ ĐĂNG NHẬP CHO NGƯỜI DÙNG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3F9A8-D3D9-1851-5272-13AABED9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03" y="1934993"/>
            <a:ext cx="3870515" cy="4376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3E4F-69D9-7CFA-3B5F-53445F5E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718" y="1986584"/>
            <a:ext cx="3065545" cy="41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33A6-B1C8-30E2-A642-78B25CB0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GIAO DIỆN GỬI WIFI CÓ INTERNET ĐẾN HỆ THỐNG</a:t>
            </a:r>
          </a:p>
        </p:txBody>
      </p:sp>
      <p:pic>
        <p:nvPicPr>
          <p:cNvPr id="4" name="Content Placeholder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B14F4E2-C640-987D-51F2-32C45776A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519" y="1534497"/>
            <a:ext cx="2421082" cy="41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63D0-DF22-AFD6-0E24-A2F5EC7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9455" cy="892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GIAO DIỆN CHÍNH CỦA NGƯỜI DÙNG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68EEFECB-72E0-2FBC-2D4F-91284A9A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73" y="1547457"/>
            <a:ext cx="2702666" cy="4619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363E2-FC59-B73F-471C-6E6BE439A21E}"/>
              </a:ext>
            </a:extLst>
          </p:cNvPr>
          <p:cNvSpPr txBox="1"/>
          <p:nvPr/>
        </p:nvSpPr>
        <p:spPr>
          <a:xfrm>
            <a:off x="1167417" y="6167172"/>
            <a:ext cx="233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GIAO DIỆN CHÍNH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6CBF2-135E-3D99-CEF9-7392C1DE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0" y="1331228"/>
            <a:ext cx="3162967" cy="4716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E4804-5A2B-EDF0-32A5-5D72480CC9E2}"/>
              </a:ext>
            </a:extLst>
          </p:cNvPr>
          <p:cNvSpPr txBox="1"/>
          <p:nvPr/>
        </p:nvSpPr>
        <p:spPr>
          <a:xfrm>
            <a:off x="5424054" y="6272663"/>
            <a:ext cx="594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GIAO DIỆN ĐĂNG XUẤT TÀI KHOẢN NGƯỜI 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2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1192</TotalTime>
  <Words>315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2013 - 2022 Theme</vt:lpstr>
      <vt:lpstr>THIẾT KẾ HỆ THỐNG CHĂM SÓC VƯỜN TRONG NHÀ KÍNH</vt:lpstr>
      <vt:lpstr>NỘI DUNG</vt:lpstr>
      <vt:lpstr>Vấn đề của nông trại truyền thống hiện nay</vt:lpstr>
      <vt:lpstr>HỆ THỐNG ĐIỀU KHIỂN THIẾT BỊ CHĂM SÓC VƯỜN TRONG NHÀ KÍNH</vt:lpstr>
      <vt:lpstr>HỆ THỐNG GIÁM SÁT VƯỜN TRONG NHÀ KÍNH</vt:lpstr>
      <vt:lpstr>SƠ ĐỒ KHỐI</vt:lpstr>
      <vt:lpstr>GIAO DIỆN ĐĂNG KÝ VÀ ĐĂNG NHẬP CHO NGƯỜI DÙNG</vt:lpstr>
      <vt:lpstr>GIAO DIỆN GỬI WIFI CÓ INTERNET ĐẾN HỆ THỐNG</vt:lpstr>
      <vt:lpstr>GIAO DIỆN CHÍNH CỦA NGƯỜI DÙNG</vt:lpstr>
      <vt:lpstr>GIAO DIỆN CHỨC NĂNG ĐÈN CHIẾU SÁNG</vt:lpstr>
      <vt:lpstr>GIAO DIỆN CHỨC NĂNG QUẠT ĐỐI LƯU KHÔNG KHÍ</vt:lpstr>
      <vt:lpstr>GIAO DIỆN CHỨC NĂNG RÈM CHE NẮNG</vt:lpstr>
      <vt:lpstr>GIAO DIỆN CHỨC NĂNG MÁY TƯỚI PHUN SƯƠNG</vt:lpstr>
      <vt:lpstr>PowerPoint Presentation</vt:lpstr>
      <vt:lpstr>XIN CHÂN THÀNH CẢM ƠN QUÝ THẦY, CÔ ĐÃ NẮNG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Lưu Hoàng Minh</dc:creator>
  <cp:lastModifiedBy> </cp:lastModifiedBy>
  <cp:revision>35</cp:revision>
  <dcterms:created xsi:type="dcterms:W3CDTF">2024-06-07T00:14:23Z</dcterms:created>
  <dcterms:modified xsi:type="dcterms:W3CDTF">2024-06-10T01:56:44Z</dcterms:modified>
</cp:coreProperties>
</file>