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7" r:id="rId5"/>
    <p:sldId id="289" r:id="rId6"/>
    <p:sldId id="283" r:id="rId7"/>
    <p:sldId id="284" r:id="rId8"/>
    <p:sldId id="285" r:id="rId9"/>
    <p:sldId id="286" r:id="rId10"/>
    <p:sldId id="290" r:id="rId11"/>
    <p:sldId id="291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3" r:id="rId22"/>
    <p:sldId id="304" r:id="rId23"/>
    <p:sldId id="305" r:id="rId24"/>
    <p:sldId id="306" r:id="rId25"/>
    <p:sldId id="307" r:id="rId26"/>
    <p:sldId id="308" r:id="rId27"/>
    <p:sldId id="302" r:id="rId28"/>
    <p:sldId id="264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BAC18-2AF0-42DC-95C6-FCB3D25C2A94}" v="202" dt="2018-08-10T23:29:47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FRANCESCO GUARNIERI" userId="0d614d4a-42bc-44d7-9bfd-0ccf6fa4583a" providerId="ADAL" clId="{3418EB49-2581-4E0C-AD93-42B30166D656}"/>
    <pc:docChg chg="modSld">
      <pc:chgData name="GIOVANNI FRANCESCO GUARNIERI" userId="0d614d4a-42bc-44d7-9bfd-0ccf6fa4583a" providerId="ADAL" clId="{3418EB49-2581-4E0C-AD93-42B30166D656}" dt="2018-07-27T21:24:38.211" v="1" actId="20577"/>
      <pc:docMkLst>
        <pc:docMk/>
      </pc:docMkLst>
      <pc:sldChg chg="modSp">
        <pc:chgData name="GIOVANNI FRANCESCO GUARNIERI" userId="0d614d4a-42bc-44d7-9bfd-0ccf6fa4583a" providerId="ADAL" clId="{3418EB49-2581-4E0C-AD93-42B30166D656}" dt="2018-07-27T21:24:38.211" v="1" actId="20577"/>
        <pc:sldMkLst>
          <pc:docMk/>
          <pc:sldMk cId="27651013" sldId="264"/>
        </pc:sldMkLst>
        <pc:spChg chg="mod">
          <ac:chgData name="GIOVANNI FRANCESCO GUARNIERI" userId="0d614d4a-42bc-44d7-9bfd-0ccf6fa4583a" providerId="ADAL" clId="{3418EB49-2581-4E0C-AD93-42B30166D656}" dt="2018-07-27T21:24:38.211" v="1" actId="20577"/>
          <ac:spMkLst>
            <pc:docMk/>
            <pc:sldMk cId="27651013" sldId="264"/>
            <ac:spMk id="3" creationId="{B4D61646-35CE-4979-B8ED-F563BB0D5AAC}"/>
          </ac:spMkLst>
        </pc:spChg>
      </pc:sldChg>
    </pc:docChg>
  </pc:docChgLst>
  <pc:docChgLst>
    <pc:chgData name="GIOVANNI FRANCESCO GUARNIERI" userId="0d614d4a-42bc-44d7-9bfd-0ccf6fa4583a" providerId="ADAL" clId="{F67033C2-BF56-4C66-A0B6-212C4EB62A37}"/>
    <pc:docChg chg="undo custSel addSld delSld modSld sldOrd">
      <pc:chgData name="GIOVANNI FRANCESCO GUARNIERI" userId="0d614d4a-42bc-44d7-9bfd-0ccf6fa4583a" providerId="ADAL" clId="{F67033C2-BF56-4C66-A0B6-212C4EB62A37}" dt="2018-08-10T21:43:36.786" v="7829" actId="20577"/>
      <pc:docMkLst>
        <pc:docMk/>
      </pc:docMkLst>
      <pc:sldChg chg="modSp">
        <pc:chgData name="GIOVANNI FRANCESCO GUARNIERI" userId="0d614d4a-42bc-44d7-9bfd-0ccf6fa4583a" providerId="ADAL" clId="{F67033C2-BF56-4C66-A0B6-212C4EB62A37}" dt="2018-08-10T21:43:36.786" v="7829" actId="20577"/>
        <pc:sldMkLst>
          <pc:docMk/>
          <pc:sldMk cId="2409261485" sldId="256"/>
        </pc:sldMkLst>
        <pc:spChg chg="mod">
          <ac:chgData name="GIOVANNI FRANCESCO GUARNIERI" userId="0d614d4a-42bc-44d7-9bfd-0ccf6fa4583a" providerId="ADAL" clId="{F67033C2-BF56-4C66-A0B6-212C4EB62A37}" dt="2018-08-10T21:43:36.786" v="7829" actId="20577"/>
          <ac:spMkLst>
            <pc:docMk/>
            <pc:sldMk cId="2409261485" sldId="256"/>
            <ac:spMk id="3" creationId="{C6FEA14D-4096-4F4A-8024-C2B436C6FB10}"/>
          </ac:spMkLst>
        </pc:spChg>
      </pc:sldChg>
      <pc:sldChg chg="modSp">
        <pc:chgData name="GIOVANNI FRANCESCO GUARNIERI" userId="0d614d4a-42bc-44d7-9bfd-0ccf6fa4583a" providerId="ADAL" clId="{F67033C2-BF56-4C66-A0B6-212C4EB62A37}" dt="2018-08-10T21:43:21.645" v="7825" actId="20577"/>
        <pc:sldMkLst>
          <pc:docMk/>
          <pc:sldMk cId="27651013" sldId="264"/>
        </pc:sldMkLst>
        <pc:spChg chg="mod">
          <ac:chgData name="GIOVANNI FRANCESCO GUARNIERI" userId="0d614d4a-42bc-44d7-9bfd-0ccf6fa4583a" providerId="ADAL" clId="{F67033C2-BF56-4C66-A0B6-212C4EB62A37}" dt="2018-08-10T21:43:21.645" v="7825" actId="20577"/>
          <ac:spMkLst>
            <pc:docMk/>
            <pc:sldMk cId="27651013" sldId="264"/>
            <ac:spMk id="3" creationId="{B4D61646-35CE-4979-B8ED-F563BB0D5AAC}"/>
          </ac:spMkLst>
        </pc:spChg>
      </pc:sldChg>
      <pc:sldChg chg="delSp modSp add">
        <pc:chgData name="GIOVANNI FRANCESCO GUARNIERI" userId="0d614d4a-42bc-44d7-9bfd-0ccf6fa4583a" providerId="ADAL" clId="{F67033C2-BF56-4C66-A0B6-212C4EB62A37}" dt="2018-08-07T21:20:57.612" v="4365" actId="20577"/>
        <pc:sldMkLst>
          <pc:docMk/>
          <pc:sldMk cId="3161865533" sldId="280"/>
        </pc:sldMkLst>
        <pc:spChg chg="mod">
          <ac:chgData name="GIOVANNI FRANCESCO GUARNIERI" userId="0d614d4a-42bc-44d7-9bfd-0ccf6fa4583a" providerId="ADAL" clId="{F67033C2-BF56-4C66-A0B6-212C4EB62A37}" dt="2018-08-07T21:20:57.612" v="4365" actId="20577"/>
          <ac:spMkLst>
            <pc:docMk/>
            <pc:sldMk cId="3161865533" sldId="280"/>
            <ac:spMk id="2" creationId="{8445F4FD-CB2A-4001-8CE4-5E1E8623E578}"/>
          </ac:spMkLst>
        </pc:spChg>
        <pc:spChg chg="del">
          <ac:chgData name="GIOVANNI FRANCESCO GUARNIERI" userId="0d614d4a-42bc-44d7-9bfd-0ccf6fa4583a" providerId="ADAL" clId="{F67033C2-BF56-4C66-A0B6-212C4EB62A37}" dt="2018-08-07T20:39:23.591" v="1232" actId="478"/>
          <ac:spMkLst>
            <pc:docMk/>
            <pc:sldMk cId="3161865533" sldId="280"/>
            <ac:spMk id="3" creationId="{AE6F9DDD-545B-4EB7-86FA-39127A0B362A}"/>
          </ac:spMkLst>
        </pc:spChg>
      </pc:sldChg>
      <pc:sldChg chg="addSp modSp add ord">
        <pc:chgData name="GIOVANNI FRANCESCO GUARNIERI" userId="0d614d4a-42bc-44d7-9bfd-0ccf6fa4583a" providerId="ADAL" clId="{F67033C2-BF56-4C66-A0B6-212C4EB62A37}" dt="2018-08-10T20:58:32.892" v="6385" actId="14100"/>
        <pc:sldMkLst>
          <pc:docMk/>
          <pc:sldMk cId="2458495427" sldId="281"/>
        </pc:sldMkLst>
        <pc:spChg chg="mod">
          <ac:chgData name="GIOVANNI FRANCESCO GUARNIERI" userId="0d614d4a-42bc-44d7-9bfd-0ccf6fa4583a" providerId="ADAL" clId="{F67033C2-BF56-4C66-A0B6-212C4EB62A37}" dt="2018-08-07T21:20:53.498" v="4363" actId="20577"/>
          <ac:spMkLst>
            <pc:docMk/>
            <pc:sldMk cId="2458495427" sldId="281"/>
            <ac:spMk id="2" creationId="{CE66D17E-9C81-48A0-9959-6191B052E6C9}"/>
          </ac:spMkLst>
        </pc:spChg>
        <pc:spChg chg="mod">
          <ac:chgData name="GIOVANNI FRANCESCO GUARNIERI" userId="0d614d4a-42bc-44d7-9bfd-0ccf6fa4583a" providerId="ADAL" clId="{F67033C2-BF56-4C66-A0B6-212C4EB62A37}" dt="2018-08-07T21:15:13.101" v="3765" actId="20577"/>
          <ac:spMkLst>
            <pc:docMk/>
            <pc:sldMk cId="2458495427" sldId="281"/>
            <ac:spMk id="3" creationId="{7F819C17-DCE3-416B-B01E-BB9C914355E2}"/>
          </ac:spMkLst>
        </pc:spChg>
        <pc:picChg chg="add mod">
          <ac:chgData name="GIOVANNI FRANCESCO GUARNIERI" userId="0d614d4a-42bc-44d7-9bfd-0ccf6fa4583a" providerId="ADAL" clId="{F67033C2-BF56-4C66-A0B6-212C4EB62A37}" dt="2018-08-07T21:15:21.179" v="3772" actId="1076"/>
          <ac:picMkLst>
            <pc:docMk/>
            <pc:sldMk cId="2458495427" sldId="281"/>
            <ac:picMk id="4" creationId="{BB32E6F1-8814-4FFF-864F-2119CDE7490E}"/>
          </ac:picMkLst>
        </pc:picChg>
      </pc:sldChg>
      <pc:sldChg chg="addSp modSp add">
        <pc:chgData name="GIOVANNI FRANCESCO GUARNIERI" userId="0d614d4a-42bc-44d7-9bfd-0ccf6fa4583a" providerId="ADAL" clId="{F67033C2-BF56-4C66-A0B6-212C4EB62A37}" dt="2018-08-07T21:25:44.541" v="4624" actId="1076"/>
        <pc:sldMkLst>
          <pc:docMk/>
          <pc:sldMk cId="671345639" sldId="283"/>
        </pc:sldMkLst>
        <pc:spChg chg="mod">
          <ac:chgData name="GIOVANNI FRANCESCO GUARNIERI" userId="0d614d4a-42bc-44d7-9bfd-0ccf6fa4583a" providerId="ADAL" clId="{F67033C2-BF56-4C66-A0B6-212C4EB62A37}" dt="2018-08-07T21:20:37.672" v="4344" actId="20577"/>
          <ac:spMkLst>
            <pc:docMk/>
            <pc:sldMk cId="671345639" sldId="283"/>
            <ac:spMk id="2" creationId="{4F77F6DD-E5A9-48E1-B6E6-F17BC8BA281D}"/>
          </ac:spMkLst>
        </pc:spChg>
        <pc:spChg chg="mod">
          <ac:chgData name="GIOVANNI FRANCESCO GUARNIERI" userId="0d614d4a-42bc-44d7-9bfd-0ccf6fa4583a" providerId="ADAL" clId="{F67033C2-BF56-4C66-A0B6-212C4EB62A37}" dt="2018-08-07T21:24:02.043" v="4602" actId="20577"/>
          <ac:spMkLst>
            <pc:docMk/>
            <pc:sldMk cId="671345639" sldId="283"/>
            <ac:spMk id="3" creationId="{73DB4152-39CA-4514-9E25-7097B9B1BE55}"/>
          </ac:spMkLst>
        </pc:spChg>
        <pc:spChg chg="add mod">
          <ac:chgData name="GIOVANNI FRANCESCO GUARNIERI" userId="0d614d4a-42bc-44d7-9bfd-0ccf6fa4583a" providerId="ADAL" clId="{F67033C2-BF56-4C66-A0B6-212C4EB62A37}" dt="2018-08-07T20:53:34.261" v="2033" actId="1076"/>
          <ac:spMkLst>
            <pc:docMk/>
            <pc:sldMk cId="671345639" sldId="283"/>
            <ac:spMk id="4" creationId="{5B23FC93-22BA-466F-8436-EC4DA91D5029}"/>
          </ac:spMkLst>
        </pc:spChg>
        <pc:picChg chg="add mod">
          <ac:chgData name="GIOVANNI FRANCESCO GUARNIERI" userId="0d614d4a-42bc-44d7-9bfd-0ccf6fa4583a" providerId="ADAL" clId="{F67033C2-BF56-4C66-A0B6-212C4EB62A37}" dt="2018-08-07T21:25:44.541" v="4624" actId="1076"/>
          <ac:picMkLst>
            <pc:docMk/>
            <pc:sldMk cId="671345639" sldId="283"/>
            <ac:picMk id="1026" creationId="{9E8F2CC8-3C5C-4B5D-811F-16D50BE3241B}"/>
          </ac:picMkLst>
        </pc:picChg>
      </pc:sldChg>
      <pc:sldChg chg="addSp modSp add">
        <pc:chgData name="GIOVANNI FRANCESCO GUARNIERI" userId="0d614d4a-42bc-44d7-9bfd-0ccf6fa4583a" providerId="ADAL" clId="{F67033C2-BF56-4C66-A0B6-212C4EB62A37}" dt="2018-08-07T21:05:10.093" v="3183" actId="20577"/>
        <pc:sldMkLst>
          <pc:docMk/>
          <pc:sldMk cId="3111750840" sldId="284"/>
        </pc:sldMkLst>
        <pc:spChg chg="mod">
          <ac:chgData name="GIOVANNI FRANCESCO GUARNIERI" userId="0d614d4a-42bc-44d7-9bfd-0ccf6fa4583a" providerId="ADAL" clId="{F67033C2-BF56-4C66-A0B6-212C4EB62A37}" dt="2018-08-07T20:55:57.515" v="2066" actId="20577"/>
          <ac:spMkLst>
            <pc:docMk/>
            <pc:sldMk cId="3111750840" sldId="284"/>
            <ac:spMk id="2" creationId="{C1D5ED48-FC7A-44F3-880F-F737E3859E79}"/>
          </ac:spMkLst>
        </pc:spChg>
        <pc:spChg chg="mod">
          <ac:chgData name="GIOVANNI FRANCESCO GUARNIERI" userId="0d614d4a-42bc-44d7-9bfd-0ccf6fa4583a" providerId="ADAL" clId="{F67033C2-BF56-4C66-A0B6-212C4EB62A37}" dt="2018-08-07T21:05:10.093" v="3183" actId="20577"/>
          <ac:spMkLst>
            <pc:docMk/>
            <pc:sldMk cId="3111750840" sldId="284"/>
            <ac:spMk id="3" creationId="{26976856-21B8-4242-A0CB-43E8E9B752A6}"/>
          </ac:spMkLst>
        </pc:spChg>
        <pc:spChg chg="add mod">
          <ac:chgData name="GIOVANNI FRANCESCO GUARNIERI" userId="0d614d4a-42bc-44d7-9bfd-0ccf6fa4583a" providerId="ADAL" clId="{F67033C2-BF56-4C66-A0B6-212C4EB62A37}" dt="2018-08-07T21:04:38.136" v="3089" actId="1076"/>
          <ac:spMkLst>
            <pc:docMk/>
            <pc:sldMk cId="3111750840" sldId="284"/>
            <ac:spMk id="4" creationId="{366B91D3-02B3-467D-9791-7C63FD6F9105}"/>
          </ac:spMkLst>
        </pc:spChg>
      </pc:sldChg>
      <pc:sldChg chg="modSp add">
        <pc:chgData name="GIOVANNI FRANCESCO GUARNIERI" userId="0d614d4a-42bc-44d7-9bfd-0ccf6fa4583a" providerId="ADAL" clId="{F67033C2-BF56-4C66-A0B6-212C4EB62A37}" dt="2018-08-07T21:08:31.964" v="3470" actId="5793"/>
        <pc:sldMkLst>
          <pc:docMk/>
          <pc:sldMk cId="90886162" sldId="285"/>
        </pc:sldMkLst>
        <pc:spChg chg="mod">
          <ac:chgData name="GIOVANNI FRANCESCO GUARNIERI" userId="0d614d4a-42bc-44d7-9bfd-0ccf6fa4583a" providerId="ADAL" clId="{F67033C2-BF56-4C66-A0B6-212C4EB62A37}" dt="2018-08-07T21:04:44.297" v="3112" actId="20577"/>
          <ac:spMkLst>
            <pc:docMk/>
            <pc:sldMk cId="90886162" sldId="285"/>
            <ac:spMk id="2" creationId="{EE11D357-3101-4D47-8520-FF9C484261D0}"/>
          </ac:spMkLst>
        </pc:spChg>
        <pc:spChg chg="mod">
          <ac:chgData name="GIOVANNI FRANCESCO GUARNIERI" userId="0d614d4a-42bc-44d7-9bfd-0ccf6fa4583a" providerId="ADAL" clId="{F67033C2-BF56-4C66-A0B6-212C4EB62A37}" dt="2018-08-07T21:08:31.964" v="3470" actId="5793"/>
          <ac:spMkLst>
            <pc:docMk/>
            <pc:sldMk cId="90886162" sldId="285"/>
            <ac:spMk id="3" creationId="{933564DC-BBA7-4E82-B08A-A5E382E04DFE}"/>
          </ac:spMkLst>
        </pc:spChg>
      </pc:sldChg>
      <pc:sldChg chg="addSp modSp add">
        <pc:chgData name="GIOVANNI FRANCESCO GUARNIERI" userId="0d614d4a-42bc-44d7-9bfd-0ccf6fa4583a" providerId="ADAL" clId="{F67033C2-BF56-4C66-A0B6-212C4EB62A37}" dt="2018-08-07T21:31:05.763" v="5149" actId="20577"/>
        <pc:sldMkLst>
          <pc:docMk/>
          <pc:sldMk cId="232468302" sldId="286"/>
        </pc:sldMkLst>
        <pc:spChg chg="mod">
          <ac:chgData name="GIOVANNI FRANCESCO GUARNIERI" userId="0d614d4a-42bc-44d7-9bfd-0ccf6fa4583a" providerId="ADAL" clId="{F67033C2-BF56-4C66-A0B6-212C4EB62A37}" dt="2018-08-07T21:08:43.526" v="3493" actId="20577"/>
          <ac:spMkLst>
            <pc:docMk/>
            <pc:sldMk cId="232468302" sldId="286"/>
            <ac:spMk id="2" creationId="{4AF207E4-75BB-41D6-AEDB-C713BA868485}"/>
          </ac:spMkLst>
        </pc:spChg>
        <pc:spChg chg="mod">
          <ac:chgData name="GIOVANNI FRANCESCO GUARNIERI" userId="0d614d4a-42bc-44d7-9bfd-0ccf6fa4583a" providerId="ADAL" clId="{F67033C2-BF56-4C66-A0B6-212C4EB62A37}" dt="2018-08-07T21:25:09.608" v="4621" actId="20577"/>
          <ac:spMkLst>
            <pc:docMk/>
            <pc:sldMk cId="232468302" sldId="286"/>
            <ac:spMk id="3" creationId="{699A94A1-7B20-4C19-AAE9-1D1CAF19EA83}"/>
          </ac:spMkLst>
        </pc:spChg>
        <pc:spChg chg="add mod">
          <ac:chgData name="GIOVANNI FRANCESCO GUARNIERI" userId="0d614d4a-42bc-44d7-9bfd-0ccf6fa4583a" providerId="ADAL" clId="{F67033C2-BF56-4C66-A0B6-212C4EB62A37}" dt="2018-08-07T21:31:05.763" v="5149" actId="20577"/>
          <ac:spMkLst>
            <pc:docMk/>
            <pc:sldMk cId="232468302" sldId="286"/>
            <ac:spMk id="5" creationId="{7936457E-F9AC-456B-9625-1430FF9761B7}"/>
          </ac:spMkLst>
        </pc:spChg>
        <pc:picChg chg="add mod">
          <ac:chgData name="GIOVANNI FRANCESCO GUARNIERI" userId="0d614d4a-42bc-44d7-9bfd-0ccf6fa4583a" providerId="ADAL" clId="{F67033C2-BF56-4C66-A0B6-212C4EB62A37}" dt="2018-08-07T21:29:24.051" v="4963" actId="1076"/>
          <ac:picMkLst>
            <pc:docMk/>
            <pc:sldMk cId="232468302" sldId="286"/>
            <ac:picMk id="4" creationId="{9EAADF87-CC1C-46B3-B12A-61F315C7BA62}"/>
          </ac:picMkLst>
        </pc:picChg>
        <pc:picChg chg="add mod">
          <ac:chgData name="GIOVANNI FRANCESCO GUARNIERI" userId="0d614d4a-42bc-44d7-9bfd-0ccf6fa4583a" providerId="ADAL" clId="{F67033C2-BF56-4C66-A0B6-212C4EB62A37}" dt="2018-08-07T21:30:53.514" v="5095" actId="1076"/>
          <ac:picMkLst>
            <pc:docMk/>
            <pc:sldMk cId="232468302" sldId="286"/>
            <ac:picMk id="6" creationId="{4CB593A4-EDFD-43A1-BD5B-FBC51080FC66}"/>
          </ac:picMkLst>
        </pc:picChg>
      </pc:sldChg>
      <pc:sldChg chg="addSp modSp add">
        <pc:chgData name="GIOVANNI FRANCESCO GUARNIERI" userId="0d614d4a-42bc-44d7-9bfd-0ccf6fa4583a" providerId="ADAL" clId="{F67033C2-BF56-4C66-A0B6-212C4EB62A37}" dt="2018-08-07T21:27:17.497" v="4745" actId="1076"/>
        <pc:sldMkLst>
          <pc:docMk/>
          <pc:sldMk cId="1183638335" sldId="287"/>
        </pc:sldMkLst>
        <pc:spChg chg="mod">
          <ac:chgData name="GIOVANNI FRANCESCO GUARNIERI" userId="0d614d4a-42bc-44d7-9bfd-0ccf6fa4583a" providerId="ADAL" clId="{F67033C2-BF56-4C66-A0B6-212C4EB62A37}" dt="2018-08-07T21:15:48.646" v="3786" actId="20577"/>
          <ac:spMkLst>
            <pc:docMk/>
            <pc:sldMk cId="1183638335" sldId="287"/>
            <ac:spMk id="2" creationId="{5586CAD8-FEA7-41BD-97F7-E6011BD097D8}"/>
          </ac:spMkLst>
        </pc:spChg>
        <pc:spChg chg="mod">
          <ac:chgData name="GIOVANNI FRANCESCO GUARNIERI" userId="0d614d4a-42bc-44d7-9bfd-0ccf6fa4583a" providerId="ADAL" clId="{F67033C2-BF56-4C66-A0B6-212C4EB62A37}" dt="2018-08-07T21:27:16.261" v="4744" actId="27636"/>
          <ac:spMkLst>
            <pc:docMk/>
            <pc:sldMk cId="1183638335" sldId="287"/>
            <ac:spMk id="3" creationId="{79A86CF4-15C2-4540-8BAF-FE8A4A0F0604}"/>
          </ac:spMkLst>
        </pc:spChg>
        <pc:picChg chg="add mod">
          <ac:chgData name="GIOVANNI FRANCESCO GUARNIERI" userId="0d614d4a-42bc-44d7-9bfd-0ccf6fa4583a" providerId="ADAL" clId="{F67033C2-BF56-4C66-A0B6-212C4EB62A37}" dt="2018-08-07T21:27:17.497" v="4745" actId="1076"/>
          <ac:picMkLst>
            <pc:docMk/>
            <pc:sldMk cId="1183638335" sldId="287"/>
            <ac:picMk id="4" creationId="{81986460-92C2-45E1-B927-2EA95B012DB9}"/>
          </ac:picMkLst>
        </pc:picChg>
      </pc:sldChg>
      <pc:sldChg chg="addSp modSp add">
        <pc:chgData name="GIOVANNI FRANCESCO GUARNIERI" userId="0d614d4a-42bc-44d7-9bfd-0ccf6fa4583a" providerId="ADAL" clId="{F67033C2-BF56-4C66-A0B6-212C4EB62A37}" dt="2018-08-07T21:23:20.779" v="4548" actId="1076"/>
        <pc:sldMkLst>
          <pc:docMk/>
          <pc:sldMk cId="3515082376" sldId="289"/>
        </pc:sldMkLst>
        <pc:spChg chg="mod">
          <ac:chgData name="GIOVANNI FRANCESCO GUARNIERI" userId="0d614d4a-42bc-44d7-9bfd-0ccf6fa4583a" providerId="ADAL" clId="{F67033C2-BF56-4C66-A0B6-212C4EB62A37}" dt="2018-08-07T21:21:11.158" v="4378" actId="20577"/>
          <ac:spMkLst>
            <pc:docMk/>
            <pc:sldMk cId="3515082376" sldId="289"/>
            <ac:spMk id="2" creationId="{C130870F-231E-49F2-B854-74E84CFDD9F6}"/>
          </ac:spMkLst>
        </pc:spChg>
        <pc:spChg chg="mod">
          <ac:chgData name="GIOVANNI FRANCESCO GUARNIERI" userId="0d614d4a-42bc-44d7-9bfd-0ccf6fa4583a" providerId="ADAL" clId="{F67033C2-BF56-4C66-A0B6-212C4EB62A37}" dt="2018-08-07T21:21:46.696" v="4543" actId="20577"/>
          <ac:spMkLst>
            <pc:docMk/>
            <pc:sldMk cId="3515082376" sldId="289"/>
            <ac:spMk id="3" creationId="{8A429FF1-2204-4ACB-BAD6-6132D49683AC}"/>
          </ac:spMkLst>
        </pc:spChg>
        <pc:picChg chg="add mod">
          <ac:chgData name="GIOVANNI FRANCESCO GUARNIERI" userId="0d614d4a-42bc-44d7-9bfd-0ccf6fa4583a" providerId="ADAL" clId="{F67033C2-BF56-4C66-A0B6-212C4EB62A37}" dt="2018-08-07T21:23:20.779" v="4548" actId="1076"/>
          <ac:picMkLst>
            <pc:docMk/>
            <pc:sldMk cId="3515082376" sldId="289"/>
            <ac:picMk id="4" creationId="{24EFBA55-1A04-4F95-A386-4AE106EFE47D}"/>
          </ac:picMkLst>
        </pc:picChg>
      </pc:sldChg>
      <pc:sldChg chg="addSp modSp add">
        <pc:chgData name="GIOVANNI FRANCESCO GUARNIERI" userId="0d614d4a-42bc-44d7-9bfd-0ccf6fa4583a" providerId="ADAL" clId="{F67033C2-BF56-4C66-A0B6-212C4EB62A37}" dt="2018-08-07T21:34:46.500" v="5353" actId="1076"/>
        <pc:sldMkLst>
          <pc:docMk/>
          <pc:sldMk cId="793960656" sldId="290"/>
        </pc:sldMkLst>
        <pc:spChg chg="mod">
          <ac:chgData name="GIOVANNI FRANCESCO GUARNIERI" userId="0d614d4a-42bc-44d7-9bfd-0ccf6fa4583a" providerId="ADAL" clId="{F67033C2-BF56-4C66-A0B6-212C4EB62A37}" dt="2018-08-07T21:34:23.491" v="5303" actId="20577"/>
          <ac:spMkLst>
            <pc:docMk/>
            <pc:sldMk cId="793960656" sldId="290"/>
            <ac:spMk id="2" creationId="{0DF4296D-1F79-43F5-A0F7-25A37763E538}"/>
          </ac:spMkLst>
        </pc:spChg>
        <pc:spChg chg="mod">
          <ac:chgData name="GIOVANNI FRANCESCO GUARNIERI" userId="0d614d4a-42bc-44d7-9bfd-0ccf6fa4583a" providerId="ADAL" clId="{F67033C2-BF56-4C66-A0B6-212C4EB62A37}" dt="2018-08-07T21:34:36.140" v="5352" actId="20577"/>
          <ac:spMkLst>
            <pc:docMk/>
            <pc:sldMk cId="793960656" sldId="290"/>
            <ac:spMk id="3" creationId="{6BE3A419-72A5-40E9-975B-16A40626B9CE}"/>
          </ac:spMkLst>
        </pc:spChg>
        <pc:picChg chg="add mod">
          <ac:chgData name="GIOVANNI FRANCESCO GUARNIERI" userId="0d614d4a-42bc-44d7-9bfd-0ccf6fa4583a" providerId="ADAL" clId="{F67033C2-BF56-4C66-A0B6-212C4EB62A37}" dt="2018-08-07T21:34:46.500" v="5353" actId="1076"/>
          <ac:picMkLst>
            <pc:docMk/>
            <pc:sldMk cId="793960656" sldId="290"/>
            <ac:picMk id="4" creationId="{561B13E8-4372-4AA7-BB1E-71045375D661}"/>
          </ac:picMkLst>
        </pc:picChg>
      </pc:sldChg>
      <pc:sldChg chg="addSp modSp add">
        <pc:chgData name="GIOVANNI FRANCESCO GUARNIERI" userId="0d614d4a-42bc-44d7-9bfd-0ccf6fa4583a" providerId="ADAL" clId="{F67033C2-BF56-4C66-A0B6-212C4EB62A37}" dt="2018-08-07T21:35:27.178" v="5354" actId="6549"/>
        <pc:sldMkLst>
          <pc:docMk/>
          <pc:sldMk cId="2231298785" sldId="291"/>
        </pc:sldMkLst>
        <pc:spChg chg="mod">
          <ac:chgData name="GIOVANNI FRANCESCO GUARNIERI" userId="0d614d4a-42bc-44d7-9bfd-0ccf6fa4583a" providerId="ADAL" clId="{F67033C2-BF56-4C66-A0B6-212C4EB62A37}" dt="2018-08-07T21:35:27.178" v="5354" actId="6549"/>
          <ac:spMkLst>
            <pc:docMk/>
            <pc:sldMk cId="2231298785" sldId="291"/>
            <ac:spMk id="2" creationId="{7E12204C-5A93-42F1-8BDC-AB8769DDB5F3}"/>
          </ac:spMkLst>
        </pc:spChg>
        <pc:spChg chg="mod">
          <ac:chgData name="GIOVANNI FRANCESCO GUARNIERI" userId="0d614d4a-42bc-44d7-9bfd-0ccf6fa4583a" providerId="ADAL" clId="{F67033C2-BF56-4C66-A0B6-212C4EB62A37}" dt="2018-08-07T21:33:14.170" v="5244" actId="20577"/>
          <ac:spMkLst>
            <pc:docMk/>
            <pc:sldMk cId="2231298785" sldId="291"/>
            <ac:spMk id="3" creationId="{0E7EBEE6-CEB9-4F08-BD3A-46CC326090F5}"/>
          </ac:spMkLst>
        </pc:spChg>
        <pc:picChg chg="add mod">
          <ac:chgData name="GIOVANNI FRANCESCO GUARNIERI" userId="0d614d4a-42bc-44d7-9bfd-0ccf6fa4583a" providerId="ADAL" clId="{F67033C2-BF56-4C66-A0B6-212C4EB62A37}" dt="2018-08-07T21:33:28.748" v="5248" actId="1076"/>
          <ac:picMkLst>
            <pc:docMk/>
            <pc:sldMk cId="2231298785" sldId="291"/>
            <ac:picMk id="4" creationId="{E16FAFE6-1847-4AB2-B373-F5959FD1BB33}"/>
          </ac:picMkLst>
        </pc:picChg>
      </pc:sldChg>
      <pc:sldChg chg="addSp modSp add">
        <pc:chgData name="GIOVANNI FRANCESCO GUARNIERI" userId="0d614d4a-42bc-44d7-9bfd-0ccf6fa4583a" providerId="ADAL" clId="{F67033C2-BF56-4C66-A0B6-212C4EB62A37}" dt="2018-08-07T21:37:21.492" v="5447" actId="1076"/>
        <pc:sldMkLst>
          <pc:docMk/>
          <pc:sldMk cId="2406493875" sldId="293"/>
        </pc:sldMkLst>
        <pc:spChg chg="mod">
          <ac:chgData name="GIOVANNI FRANCESCO GUARNIERI" userId="0d614d4a-42bc-44d7-9bfd-0ccf6fa4583a" providerId="ADAL" clId="{F67033C2-BF56-4C66-A0B6-212C4EB62A37}" dt="2018-08-07T21:35:38.673" v="5375" actId="20577"/>
          <ac:spMkLst>
            <pc:docMk/>
            <pc:sldMk cId="2406493875" sldId="293"/>
            <ac:spMk id="2" creationId="{CD2C78D2-5A86-4A55-9E12-076275758056}"/>
          </ac:spMkLst>
        </pc:spChg>
        <pc:spChg chg="mod">
          <ac:chgData name="GIOVANNI FRANCESCO GUARNIERI" userId="0d614d4a-42bc-44d7-9bfd-0ccf6fa4583a" providerId="ADAL" clId="{F67033C2-BF56-4C66-A0B6-212C4EB62A37}" dt="2018-08-07T21:36:15.600" v="5444" actId="20577"/>
          <ac:spMkLst>
            <pc:docMk/>
            <pc:sldMk cId="2406493875" sldId="293"/>
            <ac:spMk id="3" creationId="{E423C27C-4943-44F9-BF1E-27965AF04B52}"/>
          </ac:spMkLst>
        </pc:spChg>
        <pc:picChg chg="add mod">
          <ac:chgData name="GIOVANNI FRANCESCO GUARNIERI" userId="0d614d4a-42bc-44d7-9bfd-0ccf6fa4583a" providerId="ADAL" clId="{F67033C2-BF56-4C66-A0B6-212C4EB62A37}" dt="2018-08-07T21:37:21.492" v="5447" actId="1076"/>
          <ac:picMkLst>
            <pc:docMk/>
            <pc:sldMk cId="2406493875" sldId="293"/>
            <ac:picMk id="4" creationId="{9A958247-16C3-4C4F-AA58-AFF5252BED91}"/>
          </ac:picMkLst>
        </pc:picChg>
      </pc:sldChg>
      <pc:sldChg chg="addSp delSp modSp add">
        <pc:chgData name="GIOVANNI FRANCESCO GUARNIERI" userId="0d614d4a-42bc-44d7-9bfd-0ccf6fa4583a" providerId="ADAL" clId="{F67033C2-BF56-4C66-A0B6-212C4EB62A37}" dt="2018-08-07T21:38:00.446" v="5515" actId="1076"/>
        <pc:sldMkLst>
          <pc:docMk/>
          <pc:sldMk cId="2606098289" sldId="294"/>
        </pc:sldMkLst>
        <pc:spChg chg="mod">
          <ac:chgData name="GIOVANNI FRANCESCO GUARNIERI" userId="0d614d4a-42bc-44d7-9bfd-0ccf6fa4583a" providerId="ADAL" clId="{F67033C2-BF56-4C66-A0B6-212C4EB62A37}" dt="2018-08-07T21:37:49.312" v="5512" actId="20577"/>
          <ac:spMkLst>
            <pc:docMk/>
            <pc:sldMk cId="2606098289" sldId="294"/>
            <ac:spMk id="3" creationId="{E423C27C-4943-44F9-BF1E-27965AF04B52}"/>
          </ac:spMkLst>
        </pc:spChg>
        <pc:picChg chg="del">
          <ac:chgData name="GIOVANNI FRANCESCO GUARNIERI" userId="0d614d4a-42bc-44d7-9bfd-0ccf6fa4583a" providerId="ADAL" clId="{F67033C2-BF56-4C66-A0B6-212C4EB62A37}" dt="2018-08-07T21:37:50.257" v="5513" actId="478"/>
          <ac:picMkLst>
            <pc:docMk/>
            <pc:sldMk cId="2606098289" sldId="294"/>
            <ac:picMk id="4" creationId="{9A958247-16C3-4C4F-AA58-AFF5252BED91}"/>
          </ac:picMkLst>
        </pc:picChg>
        <pc:picChg chg="add mod">
          <ac:chgData name="GIOVANNI FRANCESCO GUARNIERI" userId="0d614d4a-42bc-44d7-9bfd-0ccf6fa4583a" providerId="ADAL" clId="{F67033C2-BF56-4C66-A0B6-212C4EB62A37}" dt="2018-08-07T21:38:00.446" v="5515" actId="1076"/>
          <ac:picMkLst>
            <pc:docMk/>
            <pc:sldMk cId="2606098289" sldId="294"/>
            <ac:picMk id="5" creationId="{B1236CDE-C295-4910-8855-16010FEC71C6}"/>
          </ac:picMkLst>
        </pc:picChg>
      </pc:sldChg>
      <pc:sldChg chg="modSp add">
        <pc:chgData name="GIOVANNI FRANCESCO GUARNIERI" userId="0d614d4a-42bc-44d7-9bfd-0ccf6fa4583a" providerId="ADAL" clId="{F67033C2-BF56-4C66-A0B6-212C4EB62A37}" dt="2018-08-07T21:43:31.248" v="6137" actId="20577"/>
        <pc:sldMkLst>
          <pc:docMk/>
          <pc:sldMk cId="3062556567" sldId="295"/>
        </pc:sldMkLst>
        <pc:spChg chg="mod">
          <ac:chgData name="GIOVANNI FRANCESCO GUARNIERI" userId="0d614d4a-42bc-44d7-9bfd-0ccf6fa4583a" providerId="ADAL" clId="{F67033C2-BF56-4C66-A0B6-212C4EB62A37}" dt="2018-08-07T21:38:42.793" v="5538" actId="20577"/>
          <ac:spMkLst>
            <pc:docMk/>
            <pc:sldMk cId="3062556567" sldId="295"/>
            <ac:spMk id="2" creationId="{84D5863E-A09F-45A7-AF79-F44BB4732A03}"/>
          </ac:spMkLst>
        </pc:spChg>
        <pc:spChg chg="mod">
          <ac:chgData name="GIOVANNI FRANCESCO GUARNIERI" userId="0d614d4a-42bc-44d7-9bfd-0ccf6fa4583a" providerId="ADAL" clId="{F67033C2-BF56-4C66-A0B6-212C4EB62A37}" dt="2018-08-07T21:43:31.248" v="6137" actId="20577"/>
          <ac:spMkLst>
            <pc:docMk/>
            <pc:sldMk cId="3062556567" sldId="295"/>
            <ac:spMk id="3" creationId="{B23C2028-FE10-4B7E-8EB6-57C521F24553}"/>
          </ac:spMkLst>
        </pc:spChg>
      </pc:sldChg>
      <pc:sldChg chg="addSp modSp add">
        <pc:chgData name="GIOVANNI FRANCESCO GUARNIERI" userId="0d614d4a-42bc-44d7-9bfd-0ccf6fa4583a" providerId="ADAL" clId="{F67033C2-BF56-4C66-A0B6-212C4EB62A37}" dt="2018-08-10T20:50:01.050" v="6234" actId="1076"/>
        <pc:sldMkLst>
          <pc:docMk/>
          <pc:sldMk cId="3222288286" sldId="296"/>
        </pc:sldMkLst>
        <pc:spChg chg="mod">
          <ac:chgData name="GIOVANNI FRANCESCO GUARNIERI" userId="0d614d4a-42bc-44d7-9bfd-0ccf6fa4583a" providerId="ADAL" clId="{F67033C2-BF56-4C66-A0B6-212C4EB62A37}" dt="2018-08-07T21:44:06.578" v="6157" actId="20577"/>
          <ac:spMkLst>
            <pc:docMk/>
            <pc:sldMk cId="3222288286" sldId="296"/>
            <ac:spMk id="2" creationId="{2EDEAD0B-9B49-4A63-B8A9-AA0D56F80958}"/>
          </ac:spMkLst>
        </pc:spChg>
        <pc:spChg chg="mod">
          <ac:chgData name="GIOVANNI FRANCESCO GUARNIERI" userId="0d614d4a-42bc-44d7-9bfd-0ccf6fa4583a" providerId="ADAL" clId="{F67033C2-BF56-4C66-A0B6-212C4EB62A37}" dt="2018-08-10T20:49:58.946" v="6233" actId="12"/>
          <ac:spMkLst>
            <pc:docMk/>
            <pc:sldMk cId="3222288286" sldId="296"/>
            <ac:spMk id="3" creationId="{33F452EE-F45F-44FC-A5C1-7AD933D4BCA4}"/>
          </ac:spMkLst>
        </pc:spChg>
        <pc:picChg chg="add mod">
          <ac:chgData name="GIOVANNI FRANCESCO GUARNIERI" userId="0d614d4a-42bc-44d7-9bfd-0ccf6fa4583a" providerId="ADAL" clId="{F67033C2-BF56-4C66-A0B6-212C4EB62A37}" dt="2018-08-10T20:50:01.050" v="6234" actId="1076"/>
          <ac:picMkLst>
            <pc:docMk/>
            <pc:sldMk cId="3222288286" sldId="296"/>
            <ac:picMk id="4" creationId="{A067F436-DBA1-4209-8155-831B72B67BCE}"/>
          </ac:picMkLst>
        </pc:picChg>
      </pc:sldChg>
      <pc:sldChg chg="addSp delSp modSp add">
        <pc:chgData name="GIOVANNI FRANCESCO GUARNIERI" userId="0d614d4a-42bc-44d7-9bfd-0ccf6fa4583a" providerId="ADAL" clId="{F67033C2-BF56-4C66-A0B6-212C4EB62A37}" dt="2018-08-10T20:54:45.778" v="6271" actId="1076"/>
        <pc:sldMkLst>
          <pc:docMk/>
          <pc:sldMk cId="434604395" sldId="297"/>
        </pc:sldMkLst>
        <pc:spChg chg="mod">
          <ac:chgData name="GIOVANNI FRANCESCO GUARNIERI" userId="0d614d4a-42bc-44d7-9bfd-0ccf6fa4583a" providerId="ADAL" clId="{F67033C2-BF56-4C66-A0B6-212C4EB62A37}" dt="2018-08-07T21:47:05.500" v="6196" actId="20577"/>
          <ac:spMkLst>
            <pc:docMk/>
            <pc:sldMk cId="434604395" sldId="297"/>
            <ac:spMk id="2" creationId="{432F2DE9-8F0E-4E6F-BC77-ED6E4FA95378}"/>
          </ac:spMkLst>
        </pc:spChg>
        <pc:spChg chg="mod">
          <ac:chgData name="GIOVANNI FRANCESCO GUARNIERI" userId="0d614d4a-42bc-44d7-9bfd-0ccf6fa4583a" providerId="ADAL" clId="{F67033C2-BF56-4C66-A0B6-212C4EB62A37}" dt="2018-08-07T21:47:09.225" v="6209" actId="20577"/>
          <ac:spMkLst>
            <pc:docMk/>
            <pc:sldMk cId="434604395" sldId="297"/>
            <ac:spMk id="3" creationId="{9B5C1887-5E9F-4E96-B516-F48649CA6680}"/>
          </ac:spMkLst>
        </pc:spChg>
        <pc:picChg chg="add del mod">
          <ac:chgData name="GIOVANNI FRANCESCO GUARNIERI" userId="0d614d4a-42bc-44d7-9bfd-0ccf6fa4583a" providerId="ADAL" clId="{F67033C2-BF56-4C66-A0B6-212C4EB62A37}" dt="2018-08-10T20:52:39.944" v="6235" actId="478"/>
          <ac:picMkLst>
            <pc:docMk/>
            <pc:sldMk cId="434604395" sldId="297"/>
            <ac:picMk id="4" creationId="{2F7A50AD-27E4-4EB7-9D05-8CAB6B122E30}"/>
          </ac:picMkLst>
        </pc:picChg>
        <pc:picChg chg="add mod">
          <ac:chgData name="GIOVANNI FRANCESCO GUARNIERI" userId="0d614d4a-42bc-44d7-9bfd-0ccf6fa4583a" providerId="ADAL" clId="{F67033C2-BF56-4C66-A0B6-212C4EB62A37}" dt="2018-08-10T20:54:45.778" v="6271" actId="1076"/>
          <ac:picMkLst>
            <pc:docMk/>
            <pc:sldMk cId="434604395" sldId="297"/>
            <ac:picMk id="5" creationId="{830A617B-0AEE-43A4-84D2-9D936C5C0934}"/>
          </ac:picMkLst>
        </pc:picChg>
        <pc:picChg chg="add mod">
          <ac:chgData name="GIOVANNI FRANCESCO GUARNIERI" userId="0d614d4a-42bc-44d7-9bfd-0ccf6fa4583a" providerId="ADAL" clId="{F67033C2-BF56-4C66-A0B6-212C4EB62A37}" dt="2018-08-10T20:54:40.874" v="6268" actId="1076"/>
          <ac:picMkLst>
            <pc:docMk/>
            <pc:sldMk cId="434604395" sldId="297"/>
            <ac:picMk id="6" creationId="{B7FE3144-3EC8-4C99-8E71-7DE52D615027}"/>
          </ac:picMkLst>
        </pc:picChg>
      </pc:sldChg>
      <pc:sldChg chg="addSp modSp add">
        <pc:chgData name="GIOVANNI FRANCESCO GUARNIERI" userId="0d614d4a-42bc-44d7-9bfd-0ccf6fa4583a" providerId="ADAL" clId="{F67033C2-BF56-4C66-A0B6-212C4EB62A37}" dt="2018-08-10T20:59:04.284" v="6392" actId="1076"/>
        <pc:sldMkLst>
          <pc:docMk/>
          <pc:sldMk cId="1767806804" sldId="298"/>
        </pc:sldMkLst>
        <pc:spChg chg="mod">
          <ac:chgData name="GIOVANNI FRANCESCO GUARNIERI" userId="0d614d4a-42bc-44d7-9bfd-0ccf6fa4583a" providerId="ADAL" clId="{F67033C2-BF56-4C66-A0B6-212C4EB62A37}" dt="2018-08-10T20:58:56.406" v="6387" actId="1076"/>
          <ac:spMkLst>
            <pc:docMk/>
            <pc:sldMk cId="1767806804" sldId="298"/>
            <ac:spMk id="2" creationId="{243D9A92-62FB-401D-B20A-BB95968201C4}"/>
          </ac:spMkLst>
        </pc:spChg>
        <pc:spChg chg="mod">
          <ac:chgData name="GIOVANNI FRANCESCO GUARNIERI" userId="0d614d4a-42bc-44d7-9bfd-0ccf6fa4583a" providerId="ADAL" clId="{F67033C2-BF56-4C66-A0B6-212C4EB62A37}" dt="2018-08-10T20:58:57.983" v="6388" actId="1076"/>
          <ac:spMkLst>
            <pc:docMk/>
            <pc:sldMk cId="1767806804" sldId="298"/>
            <ac:spMk id="3" creationId="{03A213F8-E029-4B32-BEFF-9D8F28A52B7A}"/>
          </ac:spMkLst>
        </pc:spChg>
        <pc:picChg chg="add mod">
          <ac:chgData name="GIOVANNI FRANCESCO GUARNIERI" userId="0d614d4a-42bc-44d7-9bfd-0ccf6fa4583a" providerId="ADAL" clId="{F67033C2-BF56-4C66-A0B6-212C4EB62A37}" dt="2018-08-10T20:59:04.284" v="6392" actId="1076"/>
          <ac:picMkLst>
            <pc:docMk/>
            <pc:sldMk cId="1767806804" sldId="298"/>
            <ac:picMk id="4" creationId="{91D7ABF1-3D44-40A3-A107-FAFC79ACCD9F}"/>
          </ac:picMkLst>
        </pc:picChg>
      </pc:sldChg>
      <pc:sldChg chg="addSp delSp modSp add">
        <pc:chgData name="GIOVANNI FRANCESCO GUARNIERI" userId="0d614d4a-42bc-44d7-9bfd-0ccf6fa4583a" providerId="ADAL" clId="{F67033C2-BF56-4C66-A0B6-212C4EB62A37}" dt="2018-08-10T20:58:22.692" v="6384" actId="1076"/>
        <pc:sldMkLst>
          <pc:docMk/>
          <pc:sldMk cId="2584943619" sldId="299"/>
        </pc:sldMkLst>
        <pc:spChg chg="mod">
          <ac:chgData name="GIOVANNI FRANCESCO GUARNIERI" userId="0d614d4a-42bc-44d7-9bfd-0ccf6fa4583a" providerId="ADAL" clId="{F67033C2-BF56-4C66-A0B6-212C4EB62A37}" dt="2018-08-10T20:58:08.697" v="6380" actId="20577"/>
          <ac:spMkLst>
            <pc:docMk/>
            <pc:sldMk cId="2584943619" sldId="299"/>
            <ac:spMk id="2" creationId="{A917C283-2972-4765-9051-2E0E40EA7C78}"/>
          </ac:spMkLst>
        </pc:spChg>
        <pc:spChg chg="del">
          <ac:chgData name="GIOVANNI FRANCESCO GUARNIERI" userId="0d614d4a-42bc-44d7-9bfd-0ccf6fa4583a" providerId="ADAL" clId="{F67033C2-BF56-4C66-A0B6-212C4EB62A37}" dt="2018-08-10T20:58:18.792" v="6381" actId="1076"/>
          <ac:spMkLst>
            <pc:docMk/>
            <pc:sldMk cId="2584943619" sldId="299"/>
            <ac:spMk id="3" creationId="{8D4618A2-91AA-4B97-A7F8-AB4241A310F1}"/>
          </ac:spMkLst>
        </pc:spChg>
        <pc:picChg chg="add mod">
          <ac:chgData name="GIOVANNI FRANCESCO GUARNIERI" userId="0d614d4a-42bc-44d7-9bfd-0ccf6fa4583a" providerId="ADAL" clId="{F67033C2-BF56-4C66-A0B6-212C4EB62A37}" dt="2018-08-10T20:58:22.692" v="6384" actId="1076"/>
          <ac:picMkLst>
            <pc:docMk/>
            <pc:sldMk cId="2584943619" sldId="299"/>
            <ac:picMk id="4" creationId="{B2959E7C-F9A2-4858-9C3E-9E7B2723831D}"/>
          </ac:picMkLst>
        </pc:picChg>
      </pc:sldChg>
      <pc:sldChg chg="modSp add">
        <pc:chgData name="GIOVANNI FRANCESCO GUARNIERI" userId="0d614d4a-42bc-44d7-9bfd-0ccf6fa4583a" providerId="ADAL" clId="{F67033C2-BF56-4C66-A0B6-212C4EB62A37}" dt="2018-08-10T21:11:03.051" v="6811" actId="20577"/>
        <pc:sldMkLst>
          <pc:docMk/>
          <pc:sldMk cId="2763016979" sldId="300"/>
        </pc:sldMkLst>
        <pc:spChg chg="mod">
          <ac:chgData name="GIOVANNI FRANCESCO GUARNIERI" userId="0d614d4a-42bc-44d7-9bfd-0ccf6fa4583a" providerId="ADAL" clId="{F67033C2-BF56-4C66-A0B6-212C4EB62A37}" dt="2018-08-10T21:09:32.928" v="6453" actId="20577"/>
          <ac:spMkLst>
            <pc:docMk/>
            <pc:sldMk cId="2763016979" sldId="300"/>
            <ac:spMk id="2" creationId="{12CE5181-14F0-45BD-B8BC-39EB11BB6FCE}"/>
          </ac:spMkLst>
        </pc:spChg>
        <pc:spChg chg="mod">
          <ac:chgData name="GIOVANNI FRANCESCO GUARNIERI" userId="0d614d4a-42bc-44d7-9bfd-0ccf6fa4583a" providerId="ADAL" clId="{F67033C2-BF56-4C66-A0B6-212C4EB62A37}" dt="2018-08-10T21:11:03.051" v="6811" actId="20577"/>
          <ac:spMkLst>
            <pc:docMk/>
            <pc:sldMk cId="2763016979" sldId="300"/>
            <ac:spMk id="3" creationId="{460A108B-6F97-44CC-A877-3FAA07356E15}"/>
          </ac:spMkLst>
        </pc:spChg>
      </pc:sldChg>
      <pc:sldChg chg="addSp delSp modSp add">
        <pc:chgData name="GIOVANNI FRANCESCO GUARNIERI" userId="0d614d4a-42bc-44d7-9bfd-0ccf6fa4583a" providerId="ADAL" clId="{F67033C2-BF56-4C66-A0B6-212C4EB62A37}" dt="2018-08-10T21:13:29.971" v="6871" actId="1076"/>
        <pc:sldMkLst>
          <pc:docMk/>
          <pc:sldMk cId="3553163273" sldId="301"/>
        </pc:sldMkLst>
        <pc:spChg chg="del">
          <ac:chgData name="GIOVANNI FRANCESCO GUARNIERI" userId="0d614d4a-42bc-44d7-9bfd-0ccf6fa4583a" providerId="ADAL" clId="{F67033C2-BF56-4C66-A0B6-212C4EB62A37}" dt="2018-08-10T21:11:09.330" v="6813" actId="478"/>
          <ac:spMkLst>
            <pc:docMk/>
            <pc:sldMk cId="3553163273" sldId="301"/>
            <ac:spMk id="2" creationId="{859C827E-13A9-42D7-B346-903A8F029530}"/>
          </ac:spMkLst>
        </pc:spChg>
        <pc:spChg chg="del">
          <ac:chgData name="GIOVANNI FRANCESCO GUARNIERI" userId="0d614d4a-42bc-44d7-9bfd-0ccf6fa4583a" providerId="ADAL" clId="{F67033C2-BF56-4C66-A0B6-212C4EB62A37}" dt="2018-08-10T21:11:09.330" v="6813" actId="478"/>
          <ac:spMkLst>
            <pc:docMk/>
            <pc:sldMk cId="3553163273" sldId="301"/>
            <ac:spMk id="3" creationId="{64FC0962-B71E-4DA9-87EB-8D79B71E5337}"/>
          </ac:spMkLst>
        </pc:spChg>
        <pc:spChg chg="add del mod">
          <ac:chgData name="GIOVANNI FRANCESCO GUARNIERI" userId="0d614d4a-42bc-44d7-9bfd-0ccf6fa4583a" providerId="ADAL" clId="{F67033C2-BF56-4C66-A0B6-212C4EB62A37}" dt="2018-08-10T21:12:15.717" v="6848" actId="478"/>
          <ac:spMkLst>
            <pc:docMk/>
            <pc:sldMk cId="3553163273" sldId="301"/>
            <ac:spMk id="5" creationId="{07B98A9A-D895-4899-A48B-650220B5D284}"/>
          </ac:spMkLst>
        </pc:spChg>
        <pc:spChg chg="add del mod">
          <ac:chgData name="GIOVANNI FRANCESCO GUARNIERI" userId="0d614d4a-42bc-44d7-9bfd-0ccf6fa4583a" providerId="ADAL" clId="{F67033C2-BF56-4C66-A0B6-212C4EB62A37}" dt="2018-08-10T21:12:18.267" v="6851" actId="478"/>
          <ac:spMkLst>
            <pc:docMk/>
            <pc:sldMk cId="3553163273" sldId="301"/>
            <ac:spMk id="6" creationId="{A5505C5E-F0A7-43B5-927F-4E4C556BEFE2}"/>
          </ac:spMkLst>
        </pc:spChg>
        <pc:picChg chg="add del mod">
          <ac:chgData name="GIOVANNI FRANCESCO GUARNIERI" userId="0d614d4a-42bc-44d7-9bfd-0ccf6fa4583a" providerId="ADAL" clId="{F67033C2-BF56-4C66-A0B6-212C4EB62A37}" dt="2018-08-10T21:13:02.683" v="6859" actId="478"/>
          <ac:picMkLst>
            <pc:docMk/>
            <pc:sldMk cId="3553163273" sldId="301"/>
            <ac:picMk id="4" creationId="{F5CA1BEE-8FF6-4DCC-AF42-6595DFFD2E46}"/>
          </ac:picMkLst>
        </pc:picChg>
        <pc:picChg chg="add del mod">
          <ac:chgData name="GIOVANNI FRANCESCO GUARNIERI" userId="0d614d4a-42bc-44d7-9bfd-0ccf6fa4583a" providerId="ADAL" clId="{F67033C2-BF56-4C66-A0B6-212C4EB62A37}" dt="2018-08-10T21:13:21.314" v="6865" actId="478"/>
          <ac:picMkLst>
            <pc:docMk/>
            <pc:sldMk cId="3553163273" sldId="301"/>
            <ac:picMk id="7" creationId="{E2B32DF8-A5AB-4945-9F95-26286BCDA20B}"/>
          </ac:picMkLst>
        </pc:picChg>
        <pc:picChg chg="add mod">
          <ac:chgData name="GIOVANNI FRANCESCO GUARNIERI" userId="0d614d4a-42bc-44d7-9bfd-0ccf6fa4583a" providerId="ADAL" clId="{F67033C2-BF56-4C66-A0B6-212C4EB62A37}" dt="2018-08-10T21:13:27.752" v="6870" actId="1076"/>
          <ac:picMkLst>
            <pc:docMk/>
            <pc:sldMk cId="3553163273" sldId="301"/>
            <ac:picMk id="8" creationId="{A28F38E8-FF73-4F15-8E32-228E0B965D4A}"/>
          </ac:picMkLst>
        </pc:picChg>
        <pc:picChg chg="add mod">
          <ac:chgData name="GIOVANNI FRANCESCO GUARNIERI" userId="0d614d4a-42bc-44d7-9bfd-0ccf6fa4583a" providerId="ADAL" clId="{F67033C2-BF56-4C66-A0B6-212C4EB62A37}" dt="2018-08-10T21:13:29.971" v="6871" actId="1076"/>
          <ac:picMkLst>
            <pc:docMk/>
            <pc:sldMk cId="3553163273" sldId="301"/>
            <ac:picMk id="9" creationId="{CFE0D4C3-B7BC-4DEC-9639-F869512D8D24}"/>
          </ac:picMkLst>
        </pc:picChg>
      </pc:sldChg>
      <pc:sldChg chg="addSp modSp add">
        <pc:chgData name="GIOVANNI FRANCESCO GUARNIERI" userId="0d614d4a-42bc-44d7-9bfd-0ccf6fa4583a" providerId="ADAL" clId="{F67033C2-BF56-4C66-A0B6-212C4EB62A37}" dt="2018-08-10T21:41:18.442" v="7805" actId="14100"/>
        <pc:sldMkLst>
          <pc:docMk/>
          <pc:sldMk cId="2624799796" sldId="302"/>
        </pc:sldMkLst>
        <pc:spChg chg="mod">
          <ac:chgData name="GIOVANNI FRANCESCO GUARNIERI" userId="0d614d4a-42bc-44d7-9bfd-0ccf6fa4583a" providerId="ADAL" clId="{F67033C2-BF56-4C66-A0B6-212C4EB62A37}" dt="2018-08-10T21:37:54.005" v="7382" actId="1076"/>
          <ac:spMkLst>
            <pc:docMk/>
            <pc:sldMk cId="2624799796" sldId="302"/>
            <ac:spMk id="2" creationId="{D4471E05-34CF-41D5-BE3D-6195340C5720}"/>
          </ac:spMkLst>
        </pc:spChg>
        <pc:spChg chg="mod">
          <ac:chgData name="GIOVANNI FRANCESCO GUARNIERI" userId="0d614d4a-42bc-44d7-9bfd-0ccf6fa4583a" providerId="ADAL" clId="{F67033C2-BF56-4C66-A0B6-212C4EB62A37}" dt="2018-08-10T21:40:58.058" v="7798" actId="20577"/>
          <ac:spMkLst>
            <pc:docMk/>
            <pc:sldMk cId="2624799796" sldId="302"/>
            <ac:spMk id="3" creationId="{21995285-42E1-4FA8-B502-C03139A2E318}"/>
          </ac:spMkLst>
        </pc:spChg>
        <pc:spChg chg="add mod">
          <ac:chgData name="GIOVANNI FRANCESCO GUARNIERI" userId="0d614d4a-42bc-44d7-9bfd-0ccf6fa4583a" providerId="ADAL" clId="{F67033C2-BF56-4C66-A0B6-212C4EB62A37}" dt="2018-08-10T21:41:18.442" v="7805" actId="14100"/>
          <ac:spMkLst>
            <pc:docMk/>
            <pc:sldMk cId="2624799796" sldId="302"/>
            <ac:spMk id="5" creationId="{910F0165-086A-4E54-8B56-398C5C6CDEAB}"/>
          </ac:spMkLst>
        </pc:spChg>
        <pc:picChg chg="add mod">
          <ac:chgData name="GIOVANNI FRANCESCO GUARNIERI" userId="0d614d4a-42bc-44d7-9bfd-0ccf6fa4583a" providerId="ADAL" clId="{F67033C2-BF56-4C66-A0B6-212C4EB62A37}" dt="2018-08-10T21:37:27.420" v="7367" actId="1076"/>
          <ac:picMkLst>
            <pc:docMk/>
            <pc:sldMk cId="2624799796" sldId="302"/>
            <ac:picMk id="4" creationId="{9D7452D0-DC05-4180-B032-C8F6F6DE2C6A}"/>
          </ac:picMkLst>
        </pc:picChg>
      </pc:sldChg>
      <pc:sldChg chg="addSp delSp modSp add">
        <pc:chgData name="GIOVANNI FRANCESCO GUARNIERI" userId="0d614d4a-42bc-44d7-9bfd-0ccf6fa4583a" providerId="ADAL" clId="{F67033C2-BF56-4C66-A0B6-212C4EB62A37}" dt="2018-08-10T21:24:00.880" v="7137" actId="27636"/>
        <pc:sldMkLst>
          <pc:docMk/>
          <pc:sldMk cId="3351644318" sldId="303"/>
        </pc:sldMkLst>
        <pc:spChg chg="mod">
          <ac:chgData name="GIOVANNI FRANCESCO GUARNIERI" userId="0d614d4a-42bc-44d7-9bfd-0ccf6fa4583a" providerId="ADAL" clId="{F67033C2-BF56-4C66-A0B6-212C4EB62A37}" dt="2018-08-10T21:21:55.167" v="7096" actId="20577"/>
          <ac:spMkLst>
            <pc:docMk/>
            <pc:sldMk cId="3351644318" sldId="303"/>
            <ac:spMk id="2" creationId="{35A70A51-A385-4482-BAA9-9444B810AF1A}"/>
          </ac:spMkLst>
        </pc:spChg>
        <pc:spChg chg="mod">
          <ac:chgData name="GIOVANNI FRANCESCO GUARNIERI" userId="0d614d4a-42bc-44d7-9bfd-0ccf6fa4583a" providerId="ADAL" clId="{F67033C2-BF56-4C66-A0B6-212C4EB62A37}" dt="2018-08-10T21:24:00.880" v="7137" actId="27636"/>
          <ac:spMkLst>
            <pc:docMk/>
            <pc:sldMk cId="3351644318" sldId="303"/>
            <ac:spMk id="3" creationId="{584B1430-48CB-4859-95C0-1004A6E1EE6E}"/>
          </ac:spMkLst>
        </pc:spChg>
        <pc:spChg chg="add del">
          <ac:chgData name="GIOVANNI FRANCESCO GUARNIERI" userId="0d614d4a-42bc-44d7-9bfd-0ccf6fa4583a" providerId="ADAL" clId="{F67033C2-BF56-4C66-A0B6-212C4EB62A37}" dt="2018-08-10T21:22:31.984" v="7126" actId="27636"/>
          <ac:spMkLst>
            <pc:docMk/>
            <pc:sldMk cId="3351644318" sldId="303"/>
            <ac:spMk id="4" creationId="{2478BF54-A568-4DBB-8136-37D486F7A2CA}"/>
          </ac:spMkLst>
        </pc:spChg>
      </pc:sldChg>
      <pc:sldChg chg="addSp delSp modSp add">
        <pc:chgData name="GIOVANNI FRANCESCO GUARNIERI" userId="0d614d4a-42bc-44d7-9bfd-0ccf6fa4583a" providerId="ADAL" clId="{F67033C2-BF56-4C66-A0B6-212C4EB62A37}" dt="2018-08-10T21:25:47.749" v="7149" actId="14100"/>
        <pc:sldMkLst>
          <pc:docMk/>
          <pc:sldMk cId="2361441544" sldId="304"/>
        </pc:sldMkLst>
        <pc:spChg chg="mod">
          <ac:chgData name="GIOVANNI FRANCESCO GUARNIERI" userId="0d614d4a-42bc-44d7-9bfd-0ccf6fa4583a" providerId="ADAL" clId="{F67033C2-BF56-4C66-A0B6-212C4EB62A37}" dt="2018-08-10T21:25:26.442" v="7145" actId="1076"/>
          <ac:spMkLst>
            <pc:docMk/>
            <pc:sldMk cId="2361441544" sldId="304"/>
            <ac:spMk id="2" creationId="{5FFD87D1-25A0-4B9F-B162-EBF6A1FAB3CD}"/>
          </ac:spMkLst>
        </pc:spChg>
        <pc:spChg chg="del">
          <ac:chgData name="GIOVANNI FRANCESCO GUARNIERI" userId="0d614d4a-42bc-44d7-9bfd-0ccf6fa4583a" providerId="ADAL" clId="{F67033C2-BF56-4C66-A0B6-212C4EB62A37}" dt="2018-08-10T21:24:16.628" v="7140" actId="478"/>
          <ac:spMkLst>
            <pc:docMk/>
            <pc:sldMk cId="2361441544" sldId="304"/>
            <ac:spMk id="3" creationId="{1C49E83D-7443-49F8-8861-0233C511656E}"/>
          </ac:spMkLst>
        </pc:spChg>
        <pc:picChg chg="add mod">
          <ac:chgData name="GIOVANNI FRANCESCO GUARNIERI" userId="0d614d4a-42bc-44d7-9bfd-0ccf6fa4583a" providerId="ADAL" clId="{F67033C2-BF56-4C66-A0B6-212C4EB62A37}" dt="2018-08-10T21:25:29.843" v="7146" actId="1076"/>
          <ac:picMkLst>
            <pc:docMk/>
            <pc:sldMk cId="2361441544" sldId="304"/>
            <ac:picMk id="4" creationId="{2EF2B76D-40B6-496F-961C-037F75B7439F}"/>
          </ac:picMkLst>
        </pc:picChg>
        <pc:picChg chg="add mod">
          <ac:chgData name="GIOVANNI FRANCESCO GUARNIERI" userId="0d614d4a-42bc-44d7-9bfd-0ccf6fa4583a" providerId="ADAL" clId="{F67033C2-BF56-4C66-A0B6-212C4EB62A37}" dt="2018-08-10T21:25:47.749" v="7149" actId="14100"/>
          <ac:picMkLst>
            <pc:docMk/>
            <pc:sldMk cId="2361441544" sldId="304"/>
            <ac:picMk id="5" creationId="{4B37782A-69ED-43ED-A498-B917F0DF4880}"/>
          </ac:picMkLst>
        </pc:picChg>
      </pc:sldChg>
      <pc:sldChg chg="addSp delSp modSp add">
        <pc:chgData name="GIOVANNI FRANCESCO GUARNIERI" userId="0d614d4a-42bc-44d7-9bfd-0ccf6fa4583a" providerId="ADAL" clId="{F67033C2-BF56-4C66-A0B6-212C4EB62A37}" dt="2018-08-10T21:26:47.112" v="7174" actId="1076"/>
        <pc:sldMkLst>
          <pc:docMk/>
          <pc:sldMk cId="3552998164" sldId="305"/>
        </pc:sldMkLst>
        <pc:spChg chg="mod">
          <ac:chgData name="GIOVANNI FRANCESCO GUARNIERI" userId="0d614d4a-42bc-44d7-9bfd-0ccf6fa4583a" providerId="ADAL" clId="{F67033C2-BF56-4C66-A0B6-212C4EB62A37}" dt="2018-08-10T21:26:41.628" v="7172" actId="1076"/>
          <ac:spMkLst>
            <pc:docMk/>
            <pc:sldMk cId="3552998164" sldId="305"/>
            <ac:spMk id="2" creationId="{609F6B75-A4C9-4378-A088-7D6BA9A5F257}"/>
          </ac:spMkLst>
        </pc:spChg>
        <pc:spChg chg="del">
          <ac:chgData name="GIOVANNI FRANCESCO GUARNIERI" userId="0d614d4a-42bc-44d7-9bfd-0ccf6fa4583a" providerId="ADAL" clId="{F67033C2-BF56-4C66-A0B6-212C4EB62A37}" dt="2018-08-10T21:26:03.246" v="7161" actId="478"/>
          <ac:spMkLst>
            <pc:docMk/>
            <pc:sldMk cId="3552998164" sldId="305"/>
            <ac:spMk id="3" creationId="{89A2913B-4D58-463F-8AAD-FB780ECFC99A}"/>
          </ac:spMkLst>
        </pc:spChg>
        <pc:picChg chg="add mod">
          <ac:chgData name="GIOVANNI FRANCESCO GUARNIERI" userId="0d614d4a-42bc-44d7-9bfd-0ccf6fa4583a" providerId="ADAL" clId="{F67033C2-BF56-4C66-A0B6-212C4EB62A37}" dt="2018-08-10T21:26:47.112" v="7174" actId="1076"/>
          <ac:picMkLst>
            <pc:docMk/>
            <pc:sldMk cId="3552998164" sldId="305"/>
            <ac:picMk id="4" creationId="{94A473C6-E84C-43A4-9A04-CAF471FA8091}"/>
          </ac:picMkLst>
        </pc:picChg>
        <pc:picChg chg="add mod">
          <ac:chgData name="GIOVANNI FRANCESCO GUARNIERI" userId="0d614d4a-42bc-44d7-9bfd-0ccf6fa4583a" providerId="ADAL" clId="{F67033C2-BF56-4C66-A0B6-212C4EB62A37}" dt="2018-08-10T21:26:44.645" v="7173" actId="1076"/>
          <ac:picMkLst>
            <pc:docMk/>
            <pc:sldMk cId="3552998164" sldId="305"/>
            <ac:picMk id="5" creationId="{F4BD745B-7B48-4AD9-A7FE-3D1D5A2F48DD}"/>
          </ac:picMkLst>
        </pc:picChg>
      </pc:sldChg>
      <pc:sldChg chg="addSp delSp modSp add">
        <pc:chgData name="GIOVANNI FRANCESCO GUARNIERI" userId="0d614d4a-42bc-44d7-9bfd-0ccf6fa4583a" providerId="ADAL" clId="{F67033C2-BF56-4C66-A0B6-212C4EB62A37}" dt="2018-08-10T21:30:49.934" v="7202" actId="1076"/>
        <pc:sldMkLst>
          <pc:docMk/>
          <pc:sldMk cId="632597686" sldId="306"/>
        </pc:sldMkLst>
        <pc:spChg chg="mod">
          <ac:chgData name="GIOVANNI FRANCESCO GUARNIERI" userId="0d614d4a-42bc-44d7-9bfd-0ccf6fa4583a" providerId="ADAL" clId="{F67033C2-BF56-4C66-A0B6-212C4EB62A37}" dt="2018-08-10T21:30:16.206" v="7194" actId="20577"/>
          <ac:spMkLst>
            <pc:docMk/>
            <pc:sldMk cId="632597686" sldId="306"/>
            <ac:spMk id="2" creationId="{1DE10C12-0999-4D7E-A977-4D164DC6EB20}"/>
          </ac:spMkLst>
        </pc:spChg>
        <pc:spChg chg="del">
          <ac:chgData name="GIOVANNI FRANCESCO GUARNIERI" userId="0d614d4a-42bc-44d7-9bfd-0ccf6fa4583a" providerId="ADAL" clId="{F67033C2-BF56-4C66-A0B6-212C4EB62A37}" dt="2018-08-10T21:30:17.458" v="7195" actId="478"/>
          <ac:spMkLst>
            <pc:docMk/>
            <pc:sldMk cId="632597686" sldId="306"/>
            <ac:spMk id="3" creationId="{17A4954F-164E-4331-A5EB-FFF8C34A5548}"/>
          </ac:spMkLst>
        </pc:spChg>
        <pc:picChg chg="add mod">
          <ac:chgData name="GIOVANNI FRANCESCO GUARNIERI" userId="0d614d4a-42bc-44d7-9bfd-0ccf6fa4583a" providerId="ADAL" clId="{F67033C2-BF56-4C66-A0B6-212C4EB62A37}" dt="2018-08-10T21:30:21.774" v="7197" actId="1076"/>
          <ac:picMkLst>
            <pc:docMk/>
            <pc:sldMk cId="632597686" sldId="306"/>
            <ac:picMk id="4" creationId="{28CB66E6-FF24-4202-BFB4-8C7547F99851}"/>
          </ac:picMkLst>
        </pc:picChg>
        <pc:picChg chg="add del mod">
          <ac:chgData name="GIOVANNI FRANCESCO GUARNIERI" userId="0d614d4a-42bc-44d7-9bfd-0ccf6fa4583a" providerId="ADAL" clId="{F67033C2-BF56-4C66-A0B6-212C4EB62A37}" dt="2018-08-10T21:30:48.111" v="7200" actId="478"/>
          <ac:picMkLst>
            <pc:docMk/>
            <pc:sldMk cId="632597686" sldId="306"/>
            <ac:picMk id="5" creationId="{D2D52626-D4D9-460C-8E60-13EC9C951996}"/>
          </ac:picMkLst>
        </pc:picChg>
        <pc:picChg chg="add mod">
          <ac:chgData name="GIOVANNI FRANCESCO GUARNIERI" userId="0d614d4a-42bc-44d7-9bfd-0ccf6fa4583a" providerId="ADAL" clId="{F67033C2-BF56-4C66-A0B6-212C4EB62A37}" dt="2018-08-10T21:30:49.934" v="7202" actId="1076"/>
          <ac:picMkLst>
            <pc:docMk/>
            <pc:sldMk cId="632597686" sldId="306"/>
            <ac:picMk id="6" creationId="{97B49431-DE2D-4354-A570-E875064B5C60}"/>
          </ac:picMkLst>
        </pc:picChg>
      </pc:sldChg>
      <pc:sldChg chg="addSp delSp modSp add">
        <pc:chgData name="GIOVANNI FRANCESCO GUARNIERI" userId="0d614d4a-42bc-44d7-9bfd-0ccf6fa4583a" providerId="ADAL" clId="{F67033C2-BF56-4C66-A0B6-212C4EB62A37}" dt="2018-08-10T21:31:35.308" v="7223" actId="1076"/>
        <pc:sldMkLst>
          <pc:docMk/>
          <pc:sldMk cId="599039122" sldId="307"/>
        </pc:sldMkLst>
        <pc:spChg chg="mod">
          <ac:chgData name="GIOVANNI FRANCESCO GUARNIERI" userId="0d614d4a-42bc-44d7-9bfd-0ccf6fa4583a" providerId="ADAL" clId="{F67033C2-BF56-4C66-A0B6-212C4EB62A37}" dt="2018-08-10T21:31:03.919" v="7216" actId="20577"/>
          <ac:spMkLst>
            <pc:docMk/>
            <pc:sldMk cId="599039122" sldId="307"/>
            <ac:spMk id="2" creationId="{56064527-C0DA-470E-96B3-36E6FFB8F0C8}"/>
          </ac:spMkLst>
        </pc:spChg>
        <pc:spChg chg="del">
          <ac:chgData name="GIOVANNI FRANCESCO GUARNIERI" userId="0d614d4a-42bc-44d7-9bfd-0ccf6fa4583a" providerId="ADAL" clId="{F67033C2-BF56-4C66-A0B6-212C4EB62A37}" dt="2018-08-10T21:31:05.423" v="7217" actId="478"/>
          <ac:spMkLst>
            <pc:docMk/>
            <pc:sldMk cId="599039122" sldId="307"/>
            <ac:spMk id="3" creationId="{F22BC8A3-019E-4561-B8C7-0E378EF57458}"/>
          </ac:spMkLst>
        </pc:spChg>
        <pc:picChg chg="add mod">
          <ac:chgData name="GIOVANNI FRANCESCO GUARNIERI" userId="0d614d4a-42bc-44d7-9bfd-0ccf6fa4583a" providerId="ADAL" clId="{F67033C2-BF56-4C66-A0B6-212C4EB62A37}" dt="2018-08-10T21:31:23.736" v="7221" actId="1076"/>
          <ac:picMkLst>
            <pc:docMk/>
            <pc:sldMk cId="599039122" sldId="307"/>
            <ac:picMk id="4" creationId="{C24205F5-A15D-4E6D-95B5-399FBC3CD571}"/>
          </ac:picMkLst>
        </pc:picChg>
        <pc:picChg chg="add mod">
          <ac:chgData name="GIOVANNI FRANCESCO GUARNIERI" userId="0d614d4a-42bc-44d7-9bfd-0ccf6fa4583a" providerId="ADAL" clId="{F67033C2-BF56-4C66-A0B6-212C4EB62A37}" dt="2018-08-10T21:31:35.308" v="7223" actId="1076"/>
          <ac:picMkLst>
            <pc:docMk/>
            <pc:sldMk cId="599039122" sldId="307"/>
            <ac:picMk id="5" creationId="{F36C5F7A-A8D7-4335-96EB-4270F79D5627}"/>
          </ac:picMkLst>
        </pc:picChg>
      </pc:sldChg>
    </pc:docChg>
  </pc:docChgLst>
  <pc:docChgLst>
    <pc:chgData name="GIOVANNI GUARNIERI" userId="0d614d4a-42bc-44d7-9bfd-0ccf6fa4583a" providerId="ADAL" clId="{F2ABAC18-2AF0-42DC-95C6-FCB3D25C2A94}"/>
    <pc:docChg chg="undo custSel addSld modSld">
      <pc:chgData name="GIOVANNI GUARNIERI" userId="0d614d4a-42bc-44d7-9bfd-0ccf6fa4583a" providerId="ADAL" clId="{F2ABAC18-2AF0-42DC-95C6-FCB3D25C2A94}" dt="2018-08-10T23:29:47.512" v="203" actId="255"/>
      <pc:docMkLst>
        <pc:docMk/>
      </pc:docMkLst>
      <pc:sldChg chg="modSp">
        <pc:chgData name="GIOVANNI GUARNIERI" userId="0d614d4a-42bc-44d7-9bfd-0ccf6fa4583a" providerId="ADAL" clId="{F2ABAC18-2AF0-42DC-95C6-FCB3D25C2A94}" dt="2018-08-07T23:03:30.512" v="1" actId="20577"/>
        <pc:sldMkLst>
          <pc:docMk/>
          <pc:sldMk cId="3062556567" sldId="295"/>
        </pc:sldMkLst>
        <pc:spChg chg="mod">
          <ac:chgData name="GIOVANNI GUARNIERI" userId="0d614d4a-42bc-44d7-9bfd-0ccf6fa4583a" providerId="ADAL" clId="{F2ABAC18-2AF0-42DC-95C6-FCB3D25C2A94}" dt="2018-08-07T23:03:30.512" v="1" actId="20577"/>
          <ac:spMkLst>
            <pc:docMk/>
            <pc:sldMk cId="3062556567" sldId="295"/>
            <ac:spMk id="3" creationId="{B23C2028-FE10-4B7E-8EB6-57C521F24553}"/>
          </ac:spMkLst>
        </pc:spChg>
      </pc:sldChg>
      <pc:sldChg chg="addSp delSp modSp">
        <pc:chgData name="GIOVANNI GUARNIERI" userId="0d614d4a-42bc-44d7-9bfd-0ccf6fa4583a" providerId="ADAL" clId="{F2ABAC18-2AF0-42DC-95C6-FCB3D25C2A94}" dt="2018-08-10T23:29:47.512" v="203" actId="255"/>
        <pc:sldMkLst>
          <pc:docMk/>
          <pc:sldMk cId="2624799796" sldId="302"/>
        </pc:sldMkLst>
        <pc:spChg chg="del">
          <ac:chgData name="GIOVANNI GUARNIERI" userId="0d614d4a-42bc-44d7-9bfd-0ccf6fa4583a" providerId="ADAL" clId="{F2ABAC18-2AF0-42DC-95C6-FCB3D25C2A94}" dt="2018-08-10T23:23:18.850" v="79" actId="255"/>
          <ac:spMkLst>
            <pc:docMk/>
            <pc:sldMk cId="2624799796" sldId="302"/>
            <ac:spMk id="3" creationId="{21995285-42E1-4FA8-B502-C03139A2E318}"/>
          </ac:spMkLst>
        </pc:spChg>
        <pc:spChg chg="mod">
          <ac:chgData name="GIOVANNI GUARNIERI" userId="0d614d4a-42bc-44d7-9bfd-0ccf6fa4583a" providerId="ADAL" clId="{F2ABAC18-2AF0-42DC-95C6-FCB3D25C2A94}" dt="2018-08-10T23:29:47.512" v="203" actId="255"/>
          <ac:spMkLst>
            <pc:docMk/>
            <pc:sldMk cId="2624799796" sldId="302"/>
            <ac:spMk id="5" creationId="{910F0165-086A-4E54-8B56-398C5C6CDEAB}"/>
          </ac:spMkLst>
        </pc:spChg>
        <pc:spChg chg="add del mod">
          <ac:chgData name="GIOVANNI GUARNIERI" userId="0d614d4a-42bc-44d7-9bfd-0ccf6fa4583a" providerId="ADAL" clId="{F2ABAC18-2AF0-42DC-95C6-FCB3D25C2A94}" dt="2018-08-10T23:23:24.435" v="82" actId="478"/>
          <ac:spMkLst>
            <pc:docMk/>
            <pc:sldMk cId="2624799796" sldId="302"/>
            <ac:spMk id="6" creationId="{B42EACC5-3FFE-447F-A851-2FADBEB53D6D}"/>
          </ac:spMkLst>
        </pc:spChg>
        <pc:picChg chg="del mod">
          <ac:chgData name="GIOVANNI GUARNIERI" userId="0d614d4a-42bc-44d7-9bfd-0ccf6fa4583a" providerId="ADAL" clId="{F2ABAC18-2AF0-42DC-95C6-FCB3D25C2A94}" dt="2018-08-10T23:23:18.850" v="79" actId="255"/>
          <ac:picMkLst>
            <pc:docMk/>
            <pc:sldMk cId="2624799796" sldId="302"/>
            <ac:picMk id="4" creationId="{9D7452D0-DC05-4180-B032-C8F6F6DE2C6A}"/>
          </ac:picMkLst>
        </pc:picChg>
      </pc:sldChg>
      <pc:sldChg chg="addSp delSp modSp add">
        <pc:chgData name="GIOVANNI GUARNIERI" userId="0d614d4a-42bc-44d7-9bfd-0ccf6fa4583a" providerId="ADAL" clId="{F2ABAC18-2AF0-42DC-95C6-FCB3D25C2A94}" dt="2018-08-10T23:23:21.521" v="81" actId="1076"/>
        <pc:sldMkLst>
          <pc:docMk/>
          <pc:sldMk cId="2215371184" sldId="308"/>
        </pc:sldMkLst>
        <pc:spChg chg="mod">
          <ac:chgData name="GIOVANNI GUARNIERI" userId="0d614d4a-42bc-44d7-9bfd-0ccf6fa4583a" providerId="ADAL" clId="{F2ABAC18-2AF0-42DC-95C6-FCB3D25C2A94}" dt="2018-08-10T23:23:08.895" v="76" actId="20577"/>
          <ac:spMkLst>
            <pc:docMk/>
            <pc:sldMk cId="2215371184" sldId="308"/>
            <ac:spMk id="2" creationId="{98DEBF3B-76E4-4E4A-9D55-42DD465813E5}"/>
          </ac:spMkLst>
        </pc:spChg>
        <pc:spChg chg="del">
          <ac:chgData name="GIOVANNI GUARNIERI" userId="0d614d4a-42bc-44d7-9bfd-0ccf6fa4583a" providerId="ADAL" clId="{F2ABAC18-2AF0-42DC-95C6-FCB3D25C2A94}" dt="2018-08-10T23:23:11.030" v="77" actId="478"/>
          <ac:spMkLst>
            <pc:docMk/>
            <pc:sldMk cId="2215371184" sldId="308"/>
            <ac:spMk id="3" creationId="{CE85D8D6-4706-48B0-BD82-2F14AFB6B855}"/>
          </ac:spMkLst>
        </pc:spChg>
        <pc:spChg chg="add mod">
          <ac:chgData name="GIOVANNI GUARNIERI" userId="0d614d4a-42bc-44d7-9bfd-0ccf6fa4583a" providerId="ADAL" clId="{F2ABAC18-2AF0-42DC-95C6-FCB3D25C2A94}" dt="2018-08-10T23:23:21.521" v="81" actId="1076"/>
          <ac:spMkLst>
            <pc:docMk/>
            <pc:sldMk cId="2215371184" sldId="308"/>
            <ac:spMk id="4" creationId="{D31F8DAA-704A-47E0-A108-18F1E3D3A1C2}"/>
          </ac:spMkLst>
        </pc:spChg>
        <pc:picChg chg="add mod">
          <ac:chgData name="GIOVANNI GUARNIERI" userId="0d614d4a-42bc-44d7-9bfd-0ccf6fa4583a" providerId="ADAL" clId="{F2ABAC18-2AF0-42DC-95C6-FCB3D25C2A94}" dt="2018-08-10T23:23:21.521" v="81" actId="1076"/>
          <ac:picMkLst>
            <pc:docMk/>
            <pc:sldMk cId="2215371184" sldId="308"/>
            <ac:picMk id="5" creationId="{339D701E-E7E8-4BF4-973F-19DA39714F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CC269-F45F-4105-A651-88DF0B06E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C605F-7ECD-468B-9798-A4D8A9C69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E8FA3B-BEFE-4E77-AF2B-2F6C0AC3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7C654C-75D3-403A-BAA2-1285D60C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845C86-F0DB-47A3-898C-00E26BC4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86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4B3AA-A2B0-490A-AB94-7044D4A3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03BF9E-A727-40E8-9B82-E1A285A9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259559-909A-4319-BF07-FA363F5C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05B7F-1DB5-4C4D-8BE2-25F9A1A1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B6B922-5F11-4F31-8E22-9601A2E3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18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9A1F31-E6D1-4BA3-A5B6-0564C8842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51811E-F5C3-4D1E-B634-AEFF6934E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5EE3B3-0DA5-4CB2-8891-FF9FF4AA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32D60-FE49-4502-AD14-E288E3E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FE979-ACA5-4C43-A5A4-759BA55B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94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E377-C110-4795-A461-913AC4D2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D2BAA4-0F55-4F36-831D-9E2495EE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B12418-517C-4AE8-8F8C-91F207F7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3F59A7-1EE9-4952-8BC9-796E1AA3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366BD1-2E1E-4190-B25B-835FD952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77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5BB18-4059-4D78-BC2E-6ABD9E97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B945A6-75E7-416C-880E-4D3A64528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23C88D-30B0-4712-87EA-3F0FA2CE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36F751-DB5B-4C81-A091-02ABF15A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52685E-9576-4A05-92F6-5A7000D0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21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A9F71-5338-4BE6-99A2-2387BBD5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626BE-4830-4975-A0E9-1B83E2ABD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844CDA-6F35-4A9F-A8EA-8B2CE7B8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74EB5-58D1-4058-B5C4-BB97817D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77BF44-B3D9-4773-AC03-86577A86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2C4D4D-C30A-4019-8731-AE349641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77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EA4F3-B446-4DEE-AFD9-0DF9272B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1C448C-D37F-4FC7-9DB9-8BBEC453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5F9A59-06F6-4365-8389-024FDED85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978259-1DC9-4374-9598-89CA17E16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9BCBA0-0D94-4B0E-9474-B99477BD5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9A84B1-96E7-4E28-8A70-C8BB5801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EC48D8-ADC1-4E2D-913E-E9B95671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0BA34B-45B3-4F6E-80C1-734EA635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0AC52-0B06-47C9-86F8-DC322CE8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F12E35-4C52-4692-AE1C-08AFD6A5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EC7B74-824F-4500-9FE6-1A108C68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CF257C-F856-4C0B-93D1-F7F55275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20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B5FE33-1C79-4501-B7CE-1FF1074B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4531B9-9DD8-4781-92EF-6646F11A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F6F7B8-897E-4C17-9729-842795BC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4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BDC05-5BB4-425E-BAE6-8A1203C8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6A042-8AB5-47FB-AD77-C292E8A7B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FDBDF1-2EED-4E47-B312-E3C9CD4E7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80B72C-8602-45EE-9AEE-9BE48E01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E66CF2-A639-4B7B-8828-A4866393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E33718-7626-48DD-BE2D-3E8B6AD5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78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732E1-8403-4863-A66C-5BF2D843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C198F6-058B-485C-B5A6-768234C03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16C1AD-75B7-49A4-A6EF-4AFF4F1DE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F79351-C55A-4B7A-8A28-249A37D8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64E8A8-52FD-492C-BB10-DEA7681A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55D6F-86D4-4BA7-A724-8E85D492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4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B493D4-5BD9-4508-96EB-76C60BB8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E32B62-8A8E-44D1-8834-529F5851E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2E1ACC-42E4-47E6-ABA5-8FDDD8B75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5451-3BDD-4B12-A361-70BCE4146F7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86F195-904A-426F-ADAD-B0DBE9EF5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AE44F2-9D99-4BAA-B4A8-C41B72AC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44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arrays_sort.asp" TargetMode="External"/><Relationship Id="rId2" Type="http://schemas.openxmlformats.org/officeDocument/2006/relationships/hyperlink" Target="http://www.tiexpert.net/programacao/web/php/arra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cure.php.net/manual/pt_BR/language.types.array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203C7-1AA8-4F0D-B04A-27206769C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de Software I - PHP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FEA14D-4096-4F4A-8024-C2B436C6F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3 – </a:t>
            </a:r>
            <a:r>
              <a:rPr lang="pt-BR" dirty="0" err="1"/>
              <a:t>Arrays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926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4296D-1F79-43F5-A0F7-25A37763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Percorrendo um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3A419-72A5-40E9-975B-16A40626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Existem diversas formas para percorrer um </a:t>
            </a:r>
            <a:r>
              <a:rPr lang="pt-BR" dirty="0" err="1"/>
              <a:t>Array</a:t>
            </a:r>
            <a:r>
              <a:rPr lang="pt-BR" dirty="0"/>
              <a:t>. Podemos utilizar alguma estrutura de repetição junto a algum contador para percorrer todo um </a:t>
            </a:r>
            <a:r>
              <a:rPr lang="pt-BR" dirty="0" err="1"/>
              <a:t>Array</a:t>
            </a:r>
            <a:r>
              <a:rPr lang="pt-BR" dirty="0"/>
              <a:t> com Índices. Por exemplo: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1B13E8-4372-4AA7-BB1E-71045375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185035"/>
            <a:ext cx="102965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6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2204C-5A93-42F1-8BDC-AB8769DD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Percorrendo um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7EBEE6-CEB9-4F08-BD3A-46CC3260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resultado do algoritmo do slide anterior seria: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6FAFE6-1847-4AB2-B373-F5959FD1B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2159"/>
            <a:ext cx="3680134" cy="443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9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C78D2-5A86-4A55-9E12-07627575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Percorrendo um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23C27C-4943-44F9-BF1E-27965AF0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também utilizar a estrutura de repetição </a:t>
            </a:r>
            <a:r>
              <a:rPr lang="pt-BR" dirty="0" err="1"/>
              <a:t>foreach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958247-16C3-4C4F-AA58-AFF5252BE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73" y="2786856"/>
            <a:ext cx="69532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9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C78D2-5A86-4A55-9E12-07627575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Percorrendo um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23C27C-4943-44F9-BF1E-27965AF0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do algoritmo do slide anterior: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236CDE-C295-4910-8855-16010FEC7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8388"/>
            <a:ext cx="19431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9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5863E-A09F-45A7-AF79-F44BB473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de Fixação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3C2028-FE10-4B7E-8EB6-57C521F2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Desenvolver 4 </a:t>
            </a:r>
            <a:r>
              <a:rPr lang="pt-BR" dirty="0" err="1"/>
              <a:t>arrays</a:t>
            </a:r>
            <a:r>
              <a:rPr lang="pt-BR" dirty="0"/>
              <a:t> com valores prefinidos:</a:t>
            </a:r>
          </a:p>
          <a:p>
            <a:r>
              <a:rPr lang="pt-BR" dirty="0" err="1"/>
              <a:t>Array</a:t>
            </a:r>
            <a:r>
              <a:rPr lang="pt-BR" dirty="0"/>
              <a:t> Nomes –com 10 nomes</a:t>
            </a:r>
          </a:p>
          <a:p>
            <a:r>
              <a:rPr lang="pt-BR" dirty="0" err="1"/>
              <a:t>Array</a:t>
            </a:r>
            <a:r>
              <a:rPr lang="pt-BR" dirty="0"/>
              <a:t> Notas1 –com 10 valores</a:t>
            </a:r>
          </a:p>
          <a:p>
            <a:r>
              <a:rPr lang="pt-BR" dirty="0" err="1"/>
              <a:t>Array</a:t>
            </a:r>
            <a:r>
              <a:rPr lang="pt-BR" dirty="0"/>
              <a:t> Notas2 –com 10 valores</a:t>
            </a:r>
          </a:p>
          <a:p>
            <a:r>
              <a:rPr lang="pt-BR" dirty="0" err="1"/>
              <a:t>Array</a:t>
            </a:r>
            <a:r>
              <a:rPr lang="pt-BR" dirty="0"/>
              <a:t> Notas3 –com 10 valores</a:t>
            </a:r>
          </a:p>
          <a:p>
            <a:r>
              <a:rPr lang="pt-BR" dirty="0"/>
              <a:t>Utilizando estrutura de repetição, criar algoritmo que calcule a média aritmética de cada aluno e na sequência exiba o nome, as três notas e também a média de cada aluno”.</a:t>
            </a:r>
          </a:p>
          <a:p>
            <a:r>
              <a:rPr lang="pt-BR" dirty="0"/>
              <a:t>Exemplo: “Giovanni, 1ª Nota: 10, 2ª Nota: 6, 3ª Nota: 8 - Média: 8”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55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EAD0B-9B49-4A63-B8A9-AA0D56F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r>
              <a:rPr lang="pt-BR" dirty="0"/>
              <a:t> Associativo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452EE-F45F-44FC-A5C1-7AD933D4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/>
              <a:t>Arrays</a:t>
            </a:r>
            <a:r>
              <a:rPr lang="pt-BR" dirty="0"/>
              <a:t> associativos são estruturas onde cada elemento é identificado por uma chave única.</a:t>
            </a:r>
          </a:p>
          <a:p>
            <a:pPr algn="just"/>
            <a:r>
              <a:rPr lang="pt-BR" dirty="0"/>
              <a:t>Quando nos referimos a associações, queremos dizer que, ao invés de usarmos números como índices, podemos usar </a:t>
            </a:r>
            <a:r>
              <a:rPr lang="pt-BR" dirty="0" err="1"/>
              <a:t>strings</a:t>
            </a:r>
            <a:r>
              <a:rPr lang="pt-BR" dirty="0"/>
              <a:t> (nomes). Dessa forma, fica muito mais simples e intuitivo obter um valor de um </a:t>
            </a:r>
            <a:r>
              <a:rPr lang="pt-BR" dirty="0" err="1"/>
              <a:t>array</a:t>
            </a:r>
            <a:r>
              <a:rPr lang="pt-BR" dirty="0"/>
              <a:t>, pois nomes fazem mais sentido do que números.</a:t>
            </a:r>
          </a:p>
          <a:p>
            <a:pPr algn="just"/>
            <a:r>
              <a:rPr lang="pt-BR" dirty="0"/>
              <a:t>Exemplo: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67F436-DBA1-4209-8155-831B72B6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73" y="4994169"/>
            <a:ext cx="11559654" cy="16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F2DE9-8F0E-4E6F-BC77-ED6E4FA9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r>
              <a:rPr lang="pt-BR" dirty="0"/>
              <a:t> Associativo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C1887-5E9F-4E96-B516-F48649CA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Outra forma: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0A617B-0AEE-43A4-84D2-9D936C5C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1" y="2440396"/>
            <a:ext cx="5729433" cy="269798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7FE3144-3EC8-4C99-8E71-7DE52D615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744" y="2440397"/>
            <a:ext cx="59340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0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D9A92-62FB-401D-B20A-BB959682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1290"/>
            <a:ext cx="10515600" cy="1325563"/>
          </a:xfrm>
        </p:spPr>
        <p:txBody>
          <a:bodyPr/>
          <a:lstStyle/>
          <a:p>
            <a:r>
              <a:rPr lang="pt-BR" dirty="0"/>
              <a:t>Percorrendo um </a:t>
            </a:r>
            <a:r>
              <a:rPr lang="pt-BR" dirty="0" err="1"/>
              <a:t>Array</a:t>
            </a:r>
            <a:r>
              <a:rPr lang="pt-BR" dirty="0"/>
              <a:t> Associativo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213F8-E029-4B32-BEFF-9D8F28A52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396"/>
            <a:ext cx="10515600" cy="4351338"/>
          </a:xfrm>
        </p:spPr>
        <p:txBody>
          <a:bodyPr/>
          <a:lstStyle/>
          <a:p>
            <a:r>
              <a:rPr lang="pt-BR" dirty="0"/>
              <a:t>Podemos utilizar o </a:t>
            </a:r>
            <a:r>
              <a:rPr lang="pt-BR" dirty="0" err="1"/>
              <a:t>foreach</a:t>
            </a:r>
            <a:r>
              <a:rPr lang="pt-BR" dirty="0"/>
              <a:t> para percorrer um </a:t>
            </a:r>
            <a:r>
              <a:rPr lang="pt-BR" dirty="0" err="1"/>
              <a:t>Array</a:t>
            </a:r>
            <a:r>
              <a:rPr lang="pt-BR" dirty="0"/>
              <a:t> Associativo.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D7ABF1-3D44-40A3-A107-FAFC79AC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57" y="1556724"/>
            <a:ext cx="9078686" cy="50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0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7C283-2972-4765-9051-2E0E40EA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Obtivo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2959E7C-F9A2-4858-9C3E-9E7B27238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5664"/>
            <a:ext cx="6721018" cy="39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E5181-14F0-45BD-B8BC-39EB11BB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valor de algum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A108B-6F97-44CC-A877-3FAA0735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Podemos utilizar o comando </a:t>
            </a:r>
            <a:r>
              <a:rPr lang="pt-BR" dirty="0" err="1"/>
              <a:t>var_dump</a:t>
            </a:r>
            <a:r>
              <a:rPr lang="pt-BR" dirty="0"/>
              <a:t>($var) para enxergar a estrutura e os valores de algum </a:t>
            </a:r>
            <a:r>
              <a:rPr lang="pt-BR" dirty="0" err="1"/>
              <a:t>array</a:t>
            </a:r>
            <a:r>
              <a:rPr lang="pt-BR" dirty="0"/>
              <a:t>. É um comando que NÃO deve ser utilizado para mostrar algum valor para o usuário, ele somente é utilizado quando o programador deseja lembrar a estrutura do </a:t>
            </a:r>
            <a:r>
              <a:rPr lang="pt-BR" dirty="0" err="1"/>
              <a:t>array</a:t>
            </a:r>
            <a:r>
              <a:rPr lang="pt-BR" dirty="0"/>
              <a:t> que está trabalho.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Veja o exemplo a seguir: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01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5F4FD-CB2A-4001-8CE4-5E1E8623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r>
              <a:rPr lang="pt-BR" dirty="0"/>
              <a:t> em PHP</a:t>
            </a:r>
          </a:p>
        </p:txBody>
      </p:sp>
    </p:spTree>
    <p:extLst>
      <p:ext uri="{BB962C8B-B14F-4D97-AF65-F5344CB8AC3E}">
        <p14:creationId xmlns:p14="http://schemas.microsoft.com/office/powerpoint/2010/main" val="3161865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28F38E8-FF73-4F15-8E32-228E0B96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04" y="0"/>
            <a:ext cx="7580407" cy="40267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E0D4C3-B7BC-4DEC-9639-F869512D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62" y="4026713"/>
            <a:ext cx="10643690" cy="28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6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70A51-A385-4482-BAA9-9444B810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para Ordenar valores de um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4B1430-48CB-4859-95C0-1004A6E1E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4691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No PHP existem diversas funções para classificar valores de um </a:t>
            </a:r>
            <a:r>
              <a:rPr lang="pt-BR" dirty="0" err="1"/>
              <a:t>Array</a:t>
            </a:r>
            <a:r>
              <a:rPr lang="pt-BR" dirty="0"/>
              <a:t>, podemos citar:</a:t>
            </a:r>
          </a:p>
          <a:p>
            <a:endParaRPr lang="pt-BR" dirty="0"/>
          </a:p>
          <a:p>
            <a:r>
              <a:rPr lang="pt-BR" dirty="0" err="1"/>
              <a:t>sort</a:t>
            </a:r>
            <a:r>
              <a:rPr lang="pt-BR" dirty="0"/>
              <a:t>() - ordenar </a:t>
            </a:r>
            <a:r>
              <a:rPr lang="pt-BR" dirty="0" err="1"/>
              <a:t>array</a:t>
            </a:r>
            <a:r>
              <a:rPr lang="pt-BR" dirty="0"/>
              <a:t> em ordem crescente</a:t>
            </a:r>
          </a:p>
          <a:p>
            <a:r>
              <a:rPr lang="pt-BR" dirty="0" err="1"/>
              <a:t>rsort</a:t>
            </a:r>
            <a:r>
              <a:rPr lang="pt-BR" dirty="0"/>
              <a:t>() - ordenar </a:t>
            </a:r>
            <a:r>
              <a:rPr lang="pt-BR" dirty="0" err="1"/>
              <a:t>array</a:t>
            </a:r>
            <a:r>
              <a:rPr lang="pt-BR" dirty="0"/>
              <a:t> em ordem decrescente</a:t>
            </a:r>
          </a:p>
          <a:p>
            <a:r>
              <a:rPr lang="pt-BR" dirty="0" err="1"/>
              <a:t>asort</a:t>
            </a:r>
            <a:r>
              <a:rPr lang="pt-BR" dirty="0"/>
              <a:t>() - ordenar </a:t>
            </a:r>
            <a:r>
              <a:rPr lang="pt-BR" dirty="0" err="1"/>
              <a:t>array</a:t>
            </a:r>
            <a:r>
              <a:rPr lang="pt-BR" dirty="0"/>
              <a:t> associativo em ordem crescente, de acordo com o valor</a:t>
            </a:r>
          </a:p>
          <a:p>
            <a:r>
              <a:rPr lang="pt-BR" dirty="0" err="1"/>
              <a:t>ksort</a:t>
            </a:r>
            <a:r>
              <a:rPr lang="pt-BR" dirty="0"/>
              <a:t>() - ordenar </a:t>
            </a:r>
            <a:r>
              <a:rPr lang="pt-BR" dirty="0" err="1"/>
              <a:t>array</a:t>
            </a:r>
            <a:r>
              <a:rPr lang="pt-BR" dirty="0"/>
              <a:t> associativo em ordem crescente, de acordo com o índice</a:t>
            </a:r>
          </a:p>
          <a:p>
            <a:r>
              <a:rPr lang="pt-BR" dirty="0" err="1"/>
              <a:t>arsort</a:t>
            </a:r>
            <a:r>
              <a:rPr lang="pt-BR" dirty="0"/>
              <a:t>() - ordenar </a:t>
            </a:r>
            <a:r>
              <a:rPr lang="pt-BR" dirty="0" err="1"/>
              <a:t>array</a:t>
            </a:r>
            <a:r>
              <a:rPr lang="pt-BR" dirty="0"/>
              <a:t> associativo em ordem decrescente, de acordo com o valor</a:t>
            </a:r>
          </a:p>
          <a:p>
            <a:r>
              <a:rPr lang="pt-BR" dirty="0" err="1"/>
              <a:t>krsort</a:t>
            </a:r>
            <a:r>
              <a:rPr lang="pt-BR" dirty="0"/>
              <a:t>() - ordenar </a:t>
            </a:r>
            <a:r>
              <a:rPr lang="pt-BR" dirty="0" err="1"/>
              <a:t>array</a:t>
            </a:r>
            <a:r>
              <a:rPr lang="pt-BR" dirty="0"/>
              <a:t> associativo em ordem decrescente, de acordo com o índice</a:t>
            </a:r>
          </a:p>
        </p:txBody>
      </p:sp>
    </p:spTree>
    <p:extLst>
      <p:ext uri="{BB962C8B-B14F-4D97-AF65-F5344CB8AC3E}">
        <p14:creationId xmlns:p14="http://schemas.microsoft.com/office/powerpoint/2010/main" val="335164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87D1-25A0-4B9F-B162-EBF6A1FA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47" y="0"/>
            <a:ext cx="10515600" cy="1325563"/>
          </a:xfrm>
        </p:spPr>
        <p:txBody>
          <a:bodyPr/>
          <a:lstStyle/>
          <a:p>
            <a:r>
              <a:rPr lang="pt-BR" dirty="0" err="1"/>
              <a:t>sort</a:t>
            </a:r>
            <a:r>
              <a:rPr lang="pt-BR" dirty="0"/>
              <a:t>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F2B76D-40B6-496F-961C-037F75B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47" y="1325563"/>
            <a:ext cx="7151000" cy="25891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B37782A-69ED-43ED-A498-B917F0DF4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087" y="1325562"/>
            <a:ext cx="3774032" cy="49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41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F6B75-A4C9-4378-A088-7D6BA9A5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97" y="95550"/>
            <a:ext cx="10515600" cy="1325563"/>
          </a:xfrm>
        </p:spPr>
        <p:txBody>
          <a:bodyPr/>
          <a:lstStyle/>
          <a:p>
            <a:r>
              <a:rPr lang="pt-BR" dirty="0" err="1"/>
              <a:t>rsort</a:t>
            </a:r>
            <a:r>
              <a:rPr lang="pt-BR" dirty="0"/>
              <a:t>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A473C6-E84C-43A4-9A04-CAF471FA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018" y="1032358"/>
            <a:ext cx="3412154" cy="50717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4BD745B-7B48-4AD9-A7FE-3D1D5A2F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7" y="1181627"/>
            <a:ext cx="7811849" cy="238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98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10C12-0999-4D7E-A977-4D164DC6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5639"/>
            <a:ext cx="10515600" cy="1325563"/>
          </a:xfrm>
        </p:spPr>
        <p:txBody>
          <a:bodyPr/>
          <a:lstStyle/>
          <a:p>
            <a:r>
              <a:rPr lang="pt-BR" dirty="0" err="1"/>
              <a:t>asort</a:t>
            </a:r>
            <a:r>
              <a:rPr lang="pt-BR" dirty="0"/>
              <a:t>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CB66E6-FF24-4202-BFB4-8C7547F99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775"/>
            <a:ext cx="12192000" cy="21052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7B49431-DE2D-4354-A570-E875064B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3678000"/>
            <a:ext cx="84677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97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64527-C0DA-470E-96B3-36E6FFB8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234497"/>
            <a:ext cx="10515600" cy="1325563"/>
          </a:xfrm>
        </p:spPr>
        <p:txBody>
          <a:bodyPr/>
          <a:lstStyle/>
          <a:p>
            <a:r>
              <a:rPr lang="pt-BR" dirty="0" err="1"/>
              <a:t>arsort</a:t>
            </a:r>
            <a:r>
              <a:rPr lang="pt-BR" dirty="0"/>
              <a:t>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4205F5-A15D-4E6D-95B5-399FBC3CD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86" y="4037240"/>
            <a:ext cx="8458200" cy="27336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6C5F7A-A8D7-4335-96EB-4270F79D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7807"/>
            <a:ext cx="12192000" cy="209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39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3B-76E4-4E4A-9D55-42DD4658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de Fixação – </a:t>
            </a:r>
            <a:r>
              <a:rPr lang="pt-BR" dirty="0" err="1"/>
              <a:t>Array</a:t>
            </a:r>
            <a:r>
              <a:rPr lang="pt-BR" dirty="0"/>
              <a:t> Associativo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31F8DAA-704A-47E0-A108-18F1E3D3A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492" y="2544343"/>
            <a:ext cx="5695665" cy="198254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Desenvolver um </a:t>
            </a:r>
            <a:r>
              <a:rPr lang="pt-BR" dirty="0" err="1"/>
              <a:t>Array</a:t>
            </a:r>
            <a:r>
              <a:rPr lang="pt-BR" dirty="0"/>
              <a:t> associativo, com 20 itens, onde o índice será  o nome de um funcionário e o valor será o salário que o funcionário recebe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9D701E-E7E8-4BF4-973F-19DA3971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7" y="2544343"/>
            <a:ext cx="6129409" cy="176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71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71E05-34CF-41D5-BE3D-6195340C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63" y="159230"/>
            <a:ext cx="6945086" cy="330627"/>
          </a:xfrm>
        </p:spPr>
        <p:txBody>
          <a:bodyPr>
            <a:noAutofit/>
          </a:bodyPr>
          <a:lstStyle/>
          <a:p>
            <a:r>
              <a:rPr lang="pt-BR" sz="3000" dirty="0"/>
              <a:t>Atividade de Fixação – </a:t>
            </a:r>
            <a:r>
              <a:rPr lang="pt-BR" sz="3000" dirty="0" err="1"/>
              <a:t>Array</a:t>
            </a:r>
            <a:r>
              <a:rPr lang="pt-BR" sz="3000" dirty="0"/>
              <a:t> Associativo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0F0165-086A-4E54-8B56-398C5C6CDEAB}"/>
              </a:ext>
            </a:extLst>
          </p:cNvPr>
          <p:cNvSpPr txBox="1"/>
          <p:nvPr/>
        </p:nvSpPr>
        <p:spPr>
          <a:xfrm>
            <a:off x="183463" y="659296"/>
            <a:ext cx="116710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Criar 8 listagens em uma única página.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3200" dirty="0"/>
              <a:t>Listar todos os funcionários na ordem inserida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3200" dirty="0"/>
              <a:t>Listar todos os funcionários na ordem reversa ordenando pelo Nome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3200" dirty="0"/>
              <a:t>Listar todos os funcionários ordenando pelo Salário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3200" dirty="0"/>
              <a:t>Listar todos os funcionários ordenando pelo Nome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3200" dirty="0"/>
              <a:t>Listar todos os funcionários com salário maior que R$ 1800,00 ordenando pelo Salário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3200" dirty="0"/>
              <a:t>Listar todos os funcionários com salário menor ou igual a R$ 2000,00 ordenando pelo Nome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3200" dirty="0"/>
              <a:t>Exibir a soma de todos os salários.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3200" dirty="0"/>
              <a:t>Exibir a média salarial</a:t>
            </a:r>
          </a:p>
        </p:txBody>
      </p:sp>
    </p:spTree>
    <p:extLst>
      <p:ext uri="{BB962C8B-B14F-4D97-AF65-F5344CB8AC3E}">
        <p14:creationId xmlns:p14="http://schemas.microsoft.com/office/powerpoint/2010/main" val="2624799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102D3-F3AA-4869-B604-0EA5396E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61646-35CE-4979-B8ED-F563BB0D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http://www.tiexpert.net/programacao/web/php/array.php</a:t>
            </a:r>
            <a:endParaRPr lang="pt-BR" dirty="0"/>
          </a:p>
          <a:p>
            <a:r>
              <a:rPr lang="pt-BR" dirty="0">
                <a:hlinkClick r:id="rId3"/>
              </a:rPr>
              <a:t>https://www.w3schools.com/php/php_arrays_sort.asp</a:t>
            </a:r>
            <a:endParaRPr lang="pt-BR" dirty="0"/>
          </a:p>
          <a:p>
            <a:r>
              <a:rPr lang="pt-BR" dirty="0">
                <a:hlinkClick r:id="rId4"/>
              </a:rPr>
              <a:t>https://secure.php.net/manual/pt_BR/language.types.array.php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6D17E-9C81-48A0-9959-6191B052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r>
              <a:rPr lang="pt-BR" dirty="0"/>
              <a:t> em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19C17-DCE3-416B-B01E-BB9C9143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possibilita guardar diversos valores em um mesmo local. Cada valor é identificado por um índice, como no exemplo abaixo: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Como podemos observar, para acessarmos o primeiro item do </a:t>
            </a:r>
            <a:r>
              <a:rPr lang="pt-BR" dirty="0" err="1"/>
              <a:t>Array</a:t>
            </a:r>
            <a:r>
              <a:rPr lang="pt-BR" dirty="0"/>
              <a:t> “disciplinas” foi necessário utilizar o índice 0, o 2º item o índice 1 e assim por diante.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32E6F1-8814-4FFF-864F-2119CDE74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733675"/>
            <a:ext cx="120015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9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6CAD8-FEA7-41BD-97F7-E6011BD0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r>
              <a:rPr lang="pt-BR" dirty="0"/>
              <a:t> em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A86CF4-15C2-4540-8BAF-FE8A4A0F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No PHP não é necessário especificar o tamanho do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r>
              <a:rPr lang="pt-BR" dirty="0"/>
              <a:t>Possui índices e valores</a:t>
            </a:r>
          </a:p>
          <a:p>
            <a:pPr algn="just"/>
            <a:r>
              <a:rPr lang="pt-BR" dirty="0"/>
              <a:t>É possível a criação de </a:t>
            </a:r>
            <a:r>
              <a:rPr lang="pt-BR" dirty="0" err="1"/>
              <a:t>Arrays</a:t>
            </a:r>
            <a:r>
              <a:rPr lang="pt-BR" dirty="0"/>
              <a:t> dentro de </a:t>
            </a:r>
            <a:r>
              <a:rPr lang="pt-BR" dirty="0" err="1"/>
              <a:t>Arrays</a:t>
            </a:r>
            <a:r>
              <a:rPr lang="pt-BR" dirty="0"/>
              <a:t>, criando assim um </a:t>
            </a:r>
            <a:r>
              <a:rPr lang="pt-BR" dirty="0" err="1"/>
              <a:t>Array</a:t>
            </a:r>
            <a:r>
              <a:rPr lang="pt-BR" dirty="0"/>
              <a:t> multidimensional.</a:t>
            </a:r>
          </a:p>
          <a:p>
            <a:r>
              <a:rPr lang="pt-BR" dirty="0"/>
              <a:t>Serve para armazenar valores de forma organizada na memória.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pode ser preenchido no momento de sua declaração, passando os valores como parâmetro na função </a:t>
            </a:r>
            <a:r>
              <a:rPr lang="pt-BR" dirty="0" err="1"/>
              <a:t>array</a:t>
            </a:r>
            <a:r>
              <a:rPr lang="pt-BR" dirty="0"/>
              <a:t>(), separados por vírgula. (Como no exemplo do slide anterior.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986460-92C2-45E1-B927-2EA95B01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8" y="3783579"/>
            <a:ext cx="4448018" cy="15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3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0870F-231E-49F2-B854-74E84CFD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r>
              <a:rPr lang="pt-BR" dirty="0"/>
              <a:t> em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429FF1-2204-4ACB-BAD6-6132D496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Podemos passar valores à qualquer momento na execução, indicando o nome da variável acompanhada de colchetes e o novo valor a ser armazenado.</a:t>
            </a:r>
          </a:p>
          <a:p>
            <a:pPr algn="just"/>
            <a:r>
              <a:rPr lang="pt-BR" dirty="0"/>
              <a:t>Veja: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EFBA55-1A04-4F95-A386-4AE106EF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29" y="3429000"/>
            <a:ext cx="40671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8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7F6DD-E5A9-48E1-B6E6-F17BC8BA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r>
              <a:rPr lang="pt-BR" dirty="0"/>
              <a:t> em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DB4152-39CA-4514-9E25-7097B9B1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Para acessarmos ou atribuirmos um valor para alguma posição já existente no </a:t>
            </a:r>
            <a:r>
              <a:rPr lang="pt-BR" dirty="0" err="1"/>
              <a:t>array</a:t>
            </a:r>
            <a:r>
              <a:rPr lang="pt-BR" dirty="0"/>
              <a:t>, é necessário utilizar colchete e informar o índice desejado:</a:t>
            </a:r>
          </a:p>
          <a:p>
            <a:pPr algn="just"/>
            <a:r>
              <a:rPr lang="pt-BR" dirty="0"/>
              <a:t>$</a:t>
            </a:r>
            <a:r>
              <a:rPr lang="pt-BR" dirty="0" err="1"/>
              <a:t>nomeArray</a:t>
            </a:r>
            <a:r>
              <a:rPr lang="pt-BR" dirty="0"/>
              <a:t>[</a:t>
            </a:r>
            <a:r>
              <a:rPr lang="pt-BR" dirty="0" err="1"/>
              <a:t>indice</a:t>
            </a:r>
            <a:r>
              <a:rPr lang="pt-BR" dirty="0"/>
              <a:t>];</a:t>
            </a:r>
          </a:p>
          <a:p>
            <a:pPr algn="just"/>
            <a:r>
              <a:rPr lang="pt-BR" dirty="0"/>
              <a:t>No </a:t>
            </a:r>
            <a:r>
              <a:rPr lang="pt-BR" dirty="0" err="1"/>
              <a:t>Array</a:t>
            </a:r>
            <a:r>
              <a:rPr lang="pt-BR" dirty="0"/>
              <a:t>, a posição 0 contém o valor do 1º item 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1026" name="Picture 2" descr="Resultado de imagem para array index">
            <a:extLst>
              <a:ext uri="{FF2B5EF4-FFF2-40B4-BE49-F238E27FC236}">
                <a16:creationId xmlns:a16="http://schemas.microsoft.com/office/drawing/2014/main" id="{9E8F2CC8-3C5C-4B5D-811F-16D50BE3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9" y="4153694"/>
            <a:ext cx="5244193" cy="249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B23FC93-22BA-466F-8436-EC4DA91D5029}"/>
              </a:ext>
            </a:extLst>
          </p:cNvPr>
          <p:cNvSpPr txBox="1"/>
          <p:nvPr/>
        </p:nvSpPr>
        <p:spPr>
          <a:xfrm>
            <a:off x="2462330" y="6143500"/>
            <a:ext cx="798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http://voidexception.weebly.com/array-index-out-of-bounds-exception.html</a:t>
            </a:r>
          </a:p>
        </p:txBody>
      </p:sp>
    </p:spTree>
    <p:extLst>
      <p:ext uri="{BB962C8B-B14F-4D97-AF65-F5344CB8AC3E}">
        <p14:creationId xmlns:p14="http://schemas.microsoft.com/office/powerpoint/2010/main" val="67134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5ED48-FC7A-44F3-880F-F737E385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utilizar </a:t>
            </a:r>
            <a:r>
              <a:rPr lang="pt-BR" dirty="0" err="1"/>
              <a:t>Array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76856-21B8-4242-A0CB-43E8E9B7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Quando for identificado a necessidade de criar diversos valores do mesmo tipo. Como por exemplo, você precisa criar um algoritmo que lê o nome e as 4 notas de 50 alunos e no final calcular a média de cada aluno e informar quais foram aprovados e quais foram reprovados.</a:t>
            </a:r>
          </a:p>
          <a:p>
            <a:pPr algn="just"/>
            <a:r>
              <a:rPr lang="pt-BR" dirty="0"/>
              <a:t>Neste caso, seria necessário a criação de muitas variáveis:</a:t>
            </a:r>
          </a:p>
          <a:p>
            <a:pPr algn="just"/>
            <a:r>
              <a:rPr lang="pt-BR" dirty="0"/>
              <a:t>50 variáveis para Nome                                      50 variáveis para média</a:t>
            </a:r>
          </a:p>
          <a:p>
            <a:pPr algn="just"/>
            <a:r>
              <a:rPr lang="pt-BR" dirty="0"/>
              <a:t>50 variáveis para Nota 1</a:t>
            </a:r>
          </a:p>
          <a:p>
            <a:pPr algn="just"/>
            <a:r>
              <a:rPr lang="pt-BR" dirty="0"/>
              <a:t>50 variáveis para Nota 2</a:t>
            </a:r>
          </a:p>
          <a:p>
            <a:pPr algn="just"/>
            <a:r>
              <a:rPr lang="pt-BR" dirty="0"/>
              <a:t>50 variáveis para Nota 3</a:t>
            </a:r>
          </a:p>
          <a:p>
            <a:pPr algn="just"/>
            <a:r>
              <a:rPr lang="pt-BR" dirty="0"/>
              <a:t>50 variáveis para Nota 4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6B91D3-02B3-467D-9791-7C63FD6F9105}"/>
              </a:ext>
            </a:extLst>
          </p:cNvPr>
          <p:cNvSpPr txBox="1"/>
          <p:nvPr/>
        </p:nvSpPr>
        <p:spPr>
          <a:xfrm>
            <a:off x="7717973" y="5769428"/>
            <a:ext cx="3973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300 variáveis no Total</a:t>
            </a:r>
          </a:p>
        </p:txBody>
      </p:sp>
    </p:spTree>
    <p:extLst>
      <p:ext uri="{BB962C8B-B14F-4D97-AF65-F5344CB8AC3E}">
        <p14:creationId xmlns:p14="http://schemas.microsoft.com/office/powerpoint/2010/main" val="311175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1D357-3101-4D47-8520-FF9C4842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utilizar </a:t>
            </a:r>
            <a:r>
              <a:rPr lang="pt-BR" dirty="0" err="1"/>
              <a:t>Array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3564DC-BBA7-4E82-B08A-A5E382E0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mesmo exercício, poderia ser facilmente resolvido com 6 </a:t>
            </a:r>
            <a:r>
              <a:rPr lang="pt-BR" dirty="0" err="1"/>
              <a:t>arrays</a:t>
            </a:r>
            <a:r>
              <a:rPr lang="pt-BR" dirty="0"/>
              <a:t>.</a:t>
            </a:r>
          </a:p>
          <a:p>
            <a:r>
              <a:rPr lang="pt-BR" dirty="0"/>
              <a:t>$</a:t>
            </a:r>
            <a:r>
              <a:rPr lang="pt-BR" dirty="0" err="1"/>
              <a:t>nomesAluno</a:t>
            </a:r>
            <a:r>
              <a:rPr lang="pt-BR" dirty="0"/>
              <a:t> = </a:t>
            </a:r>
            <a:r>
              <a:rPr lang="pt-BR" dirty="0" err="1"/>
              <a:t>array</a:t>
            </a:r>
            <a:r>
              <a:rPr lang="pt-BR" dirty="0"/>
              <a:t>();</a:t>
            </a:r>
          </a:p>
          <a:p>
            <a:r>
              <a:rPr lang="pt-BR" dirty="0"/>
              <a:t>$notas1 = </a:t>
            </a:r>
            <a:r>
              <a:rPr lang="pt-BR" dirty="0" err="1"/>
              <a:t>array</a:t>
            </a:r>
            <a:r>
              <a:rPr lang="pt-BR" dirty="0"/>
              <a:t>();</a:t>
            </a:r>
          </a:p>
          <a:p>
            <a:r>
              <a:rPr lang="pt-BR" dirty="0"/>
              <a:t>$notas2 = </a:t>
            </a:r>
            <a:r>
              <a:rPr lang="pt-BR" dirty="0" err="1"/>
              <a:t>array</a:t>
            </a:r>
            <a:r>
              <a:rPr lang="pt-BR" dirty="0"/>
              <a:t>();</a:t>
            </a:r>
          </a:p>
          <a:p>
            <a:r>
              <a:rPr lang="pt-BR" dirty="0"/>
              <a:t>$notas3 = </a:t>
            </a:r>
            <a:r>
              <a:rPr lang="pt-BR" dirty="0" err="1"/>
              <a:t>array</a:t>
            </a:r>
            <a:r>
              <a:rPr lang="pt-BR" dirty="0"/>
              <a:t>();</a:t>
            </a:r>
          </a:p>
          <a:p>
            <a:r>
              <a:rPr lang="pt-BR" dirty="0"/>
              <a:t>$notas4 = </a:t>
            </a:r>
            <a:r>
              <a:rPr lang="pt-BR" dirty="0" err="1"/>
              <a:t>array</a:t>
            </a:r>
            <a:r>
              <a:rPr lang="pt-BR" dirty="0"/>
              <a:t>();</a:t>
            </a:r>
          </a:p>
          <a:p>
            <a:r>
              <a:rPr lang="pt-BR" dirty="0"/>
              <a:t>$medias = </a:t>
            </a:r>
            <a:r>
              <a:rPr lang="pt-BR" dirty="0" err="1"/>
              <a:t>array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Onde cada </a:t>
            </a:r>
            <a:r>
              <a:rPr lang="pt-BR" dirty="0" err="1"/>
              <a:t>array</a:t>
            </a:r>
            <a:r>
              <a:rPr lang="pt-BR" dirty="0"/>
              <a:t> receberia diversos valores.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88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07E4-75BB-41D6-AEDB-C713BA86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utilizar </a:t>
            </a:r>
            <a:r>
              <a:rPr lang="pt-BR" dirty="0" err="1"/>
              <a:t>Array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9A94A1-7B20-4C19-AAE9-1D1CAF19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Abaixo temos um </a:t>
            </a:r>
            <a:r>
              <a:rPr lang="pt-BR" dirty="0" err="1"/>
              <a:t>Array</a:t>
            </a:r>
            <a:r>
              <a:rPr lang="pt-BR" dirty="0"/>
              <a:t> que está armazenando diversos nomes: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AADF87-CC1C-46B3-B12A-61F315C7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2053"/>
            <a:ext cx="4629150" cy="3162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936457E-F9AC-456B-9625-1430FF9761B7}"/>
              </a:ext>
            </a:extLst>
          </p:cNvPr>
          <p:cNvSpPr txBox="1"/>
          <p:nvPr/>
        </p:nvSpPr>
        <p:spPr>
          <a:xfrm>
            <a:off x="6172200" y="2602053"/>
            <a:ext cx="552994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Com a função </a:t>
            </a:r>
            <a:r>
              <a:rPr lang="pt-BR" dirty="0" err="1"/>
              <a:t>count</a:t>
            </a:r>
            <a:r>
              <a:rPr lang="pt-BR" dirty="0"/>
              <a:t>, podemos identificar a quantidade de elementos de um </a:t>
            </a:r>
            <a:r>
              <a:rPr lang="pt-BR" dirty="0" err="1"/>
              <a:t>Array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Neste código acima, será exibido 10.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B593A4-EDFD-43A1-BD5B-FBC51080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01" y="3359138"/>
            <a:ext cx="5446939" cy="9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8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1019</Words>
  <Application>Microsoft Office PowerPoint</Application>
  <PresentationFormat>Widescreen</PresentationFormat>
  <Paragraphs>116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Desenvolvimento de Software I - PHP</vt:lpstr>
      <vt:lpstr>Array em PHP</vt:lpstr>
      <vt:lpstr>Array em PHP</vt:lpstr>
      <vt:lpstr>Array em PHP</vt:lpstr>
      <vt:lpstr>Array em PHP</vt:lpstr>
      <vt:lpstr>Array em PHP</vt:lpstr>
      <vt:lpstr>Quando utilizar Array?</vt:lpstr>
      <vt:lpstr>Quando utilizar Array?</vt:lpstr>
      <vt:lpstr>Quando utilizar Array?</vt:lpstr>
      <vt:lpstr>Percorrendo um Array</vt:lpstr>
      <vt:lpstr>Percorrendo um Array</vt:lpstr>
      <vt:lpstr>Percorrendo um Array</vt:lpstr>
      <vt:lpstr>Percorrendo um Array</vt:lpstr>
      <vt:lpstr>Atividade de Fixação</vt:lpstr>
      <vt:lpstr>Array Associativo</vt:lpstr>
      <vt:lpstr>Array Associativo</vt:lpstr>
      <vt:lpstr>Percorrendo um Array Associativo</vt:lpstr>
      <vt:lpstr>Resultado Obtivo</vt:lpstr>
      <vt:lpstr>Verificando valor de algum Array</vt:lpstr>
      <vt:lpstr>Apresentação do PowerPoint</vt:lpstr>
      <vt:lpstr>Funções para Ordenar valores de um Array</vt:lpstr>
      <vt:lpstr>sort()</vt:lpstr>
      <vt:lpstr>rsort()</vt:lpstr>
      <vt:lpstr>asort()</vt:lpstr>
      <vt:lpstr>arsort()</vt:lpstr>
      <vt:lpstr>Atividade de Fixação – Array Associativo</vt:lpstr>
      <vt:lpstr>Atividade de Fixação – Array Associativo 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 I - PHP</dc:title>
  <dc:creator>GIOVANNI GUARNIERI</dc:creator>
  <cp:lastModifiedBy>Giovanni F. Guarnieri</cp:lastModifiedBy>
  <cp:revision>20</cp:revision>
  <dcterms:created xsi:type="dcterms:W3CDTF">2018-07-27T20:38:57Z</dcterms:created>
  <dcterms:modified xsi:type="dcterms:W3CDTF">2018-08-14T23:49:22Z</dcterms:modified>
</cp:coreProperties>
</file>