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84" r:id="rId15"/>
    <p:sldId id="282" r:id="rId16"/>
    <p:sldId id="279" r:id="rId17"/>
    <p:sldId id="283" r:id="rId18"/>
    <p:sldId id="264" r:id="rId19"/>
    <p:sldId id="270" r:id="rId20"/>
    <p:sldId id="25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FA1C3-CB17-4F12-B8A7-41E3B58225D6}" v="1" dt="2024-02-26T11:56:25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io Oliveira Machado" userId="2fcd1944-8b6d-4ee6-95dc-aa934214b28d" providerId="ADAL" clId="{5E008DCD-6572-4837-9E61-43675E37118A}"/>
    <pc:docChg chg="undo custSel addSld delSld modSld sldOrd">
      <pc:chgData name="Rogerio Oliveira Machado" userId="2fcd1944-8b6d-4ee6-95dc-aa934214b28d" providerId="ADAL" clId="{5E008DCD-6572-4837-9E61-43675E37118A}" dt="2023-08-16T20:44:30.504" v="1862" actId="20577"/>
      <pc:docMkLst>
        <pc:docMk/>
      </pc:docMkLst>
      <pc:sldChg chg="modSp mod">
        <pc:chgData name="Rogerio Oliveira Machado" userId="2fcd1944-8b6d-4ee6-95dc-aa934214b28d" providerId="ADAL" clId="{5E008DCD-6572-4837-9E61-43675E37118A}" dt="2023-08-15T13:28:39.646" v="206"/>
        <pc:sldMkLst>
          <pc:docMk/>
          <pc:sldMk cId="1202833155" sldId="259"/>
        </pc:sldMkLst>
        <pc:spChg chg="mod">
          <ac:chgData name="Rogerio Oliveira Machado" userId="2fcd1944-8b6d-4ee6-95dc-aa934214b28d" providerId="ADAL" clId="{5E008DCD-6572-4837-9E61-43675E37118A}" dt="2023-08-15T13:27:00.276" v="21" actId="20577"/>
          <ac:spMkLst>
            <pc:docMk/>
            <pc:sldMk cId="1202833155" sldId="259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5T13:28:39.646" v="206"/>
          <ac:spMkLst>
            <pc:docMk/>
            <pc:sldMk cId="1202833155" sldId="259"/>
            <ac:spMk id="3" creationId="{503A9207-EC48-DAF2-FD76-1FE63ACDF168}"/>
          </ac:spMkLst>
        </pc:spChg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2225904630" sldId="260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4035903631" sldId="262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2024232944" sldId="263"/>
        </pc:sldMkLst>
      </pc:sldChg>
      <pc:sldChg chg="modSp mod">
        <pc:chgData name="Rogerio Oliveira Machado" userId="2fcd1944-8b6d-4ee6-95dc-aa934214b28d" providerId="ADAL" clId="{5E008DCD-6572-4837-9E61-43675E37118A}" dt="2023-08-16T20:44:30.504" v="1862" actId="20577"/>
        <pc:sldMkLst>
          <pc:docMk/>
          <pc:sldMk cId="2340434755" sldId="264"/>
        </pc:sldMkLst>
        <pc:spChg chg="mod">
          <ac:chgData name="Rogerio Oliveira Machado" userId="2fcd1944-8b6d-4ee6-95dc-aa934214b28d" providerId="ADAL" clId="{5E008DCD-6572-4837-9E61-43675E37118A}" dt="2023-08-16T20:44:30.504" v="1862" actId="20577"/>
          <ac:spMkLst>
            <pc:docMk/>
            <pc:sldMk cId="2340434755" sldId="264"/>
            <ac:spMk id="3" creationId="{503A9207-EC48-DAF2-FD76-1FE63ACDF168}"/>
          </ac:spMkLst>
        </pc:spChg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1709056599" sldId="265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3382342073" sldId="266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675439114" sldId="267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3388880437" sldId="268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1209845088" sldId="269"/>
        </pc:sldMkLst>
      </pc:sldChg>
      <pc:sldChg chg="modSp mod">
        <pc:chgData name="Rogerio Oliveira Machado" userId="2fcd1944-8b6d-4ee6-95dc-aa934214b28d" providerId="ADAL" clId="{5E008DCD-6572-4837-9E61-43675E37118A}" dt="2023-08-15T14:20:10.545" v="1429" actId="27636"/>
        <pc:sldMkLst>
          <pc:docMk/>
          <pc:sldMk cId="1518884363" sldId="270"/>
        </pc:sldMkLst>
        <pc:spChg chg="mod">
          <ac:chgData name="Rogerio Oliveira Machado" userId="2fcd1944-8b6d-4ee6-95dc-aa934214b28d" providerId="ADAL" clId="{5E008DCD-6572-4837-9E61-43675E37118A}" dt="2023-08-15T14:20:10.545" v="1429" actId="27636"/>
          <ac:spMkLst>
            <pc:docMk/>
            <pc:sldMk cId="1518884363" sldId="270"/>
            <ac:spMk id="3" creationId="{ADEE6E75-6AB1-DD74-F0B2-DDF3C2574DF3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22.427" v="1482"/>
        <pc:sldMkLst>
          <pc:docMk/>
          <pc:sldMk cId="2236643780" sldId="271"/>
        </pc:sldMkLst>
        <pc:spChg chg="mod">
          <ac:chgData name="Rogerio Oliveira Machado" userId="2fcd1944-8b6d-4ee6-95dc-aa934214b28d" providerId="ADAL" clId="{5E008DCD-6572-4837-9E61-43675E37118A}" dt="2023-08-16T12:00:22.427" v="1482"/>
          <ac:spMkLst>
            <pc:docMk/>
            <pc:sldMk cId="2236643780" sldId="271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2.427" v="1482"/>
          <ac:spMkLst>
            <pc:docMk/>
            <pc:sldMk cId="2236643780" sldId="271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42.851" v="1487" actId="121"/>
        <pc:sldMkLst>
          <pc:docMk/>
          <pc:sldMk cId="929267195" sldId="272"/>
        </pc:sldMkLst>
        <pc:spChg chg="mod">
          <ac:chgData name="Rogerio Oliveira Machado" userId="2fcd1944-8b6d-4ee6-95dc-aa934214b28d" providerId="ADAL" clId="{5E008DCD-6572-4837-9E61-43675E37118A}" dt="2023-08-16T12:00:42.851" v="1487" actId="121"/>
          <ac:spMkLst>
            <pc:docMk/>
            <pc:sldMk cId="929267195" sldId="272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5.454" v="1483"/>
          <ac:spMkLst>
            <pc:docMk/>
            <pc:sldMk cId="929267195" sldId="272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47.523" v="1488" actId="121"/>
        <pc:sldMkLst>
          <pc:docMk/>
          <pc:sldMk cId="2413660250" sldId="273"/>
        </pc:sldMkLst>
        <pc:spChg chg="mod">
          <ac:chgData name="Rogerio Oliveira Machado" userId="2fcd1944-8b6d-4ee6-95dc-aa934214b28d" providerId="ADAL" clId="{5E008DCD-6572-4837-9E61-43675E37118A}" dt="2023-08-16T12:00:47.523" v="1488" actId="121"/>
          <ac:spMkLst>
            <pc:docMk/>
            <pc:sldMk cId="2413660250" sldId="273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6.967" v="1484"/>
          <ac:spMkLst>
            <pc:docMk/>
            <pc:sldMk cId="2413660250" sldId="273"/>
            <ac:spMk id="3" creationId="{503A9207-EC48-DAF2-FD76-1FE63ACDF168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5:17:49.345" v="1831" actId="113"/>
        <pc:sldMkLst>
          <pc:docMk/>
          <pc:sldMk cId="424034090" sldId="274"/>
        </pc:sldMkLst>
        <pc:spChg chg="mod">
          <ac:chgData name="Rogerio Oliveira Machado" userId="2fcd1944-8b6d-4ee6-95dc-aa934214b28d" providerId="ADAL" clId="{5E008DCD-6572-4837-9E61-43675E37118A}" dt="2023-08-16T15:17:49.345" v="1831" actId="113"/>
          <ac:spMkLst>
            <pc:docMk/>
            <pc:sldMk cId="424034090" sldId="274"/>
            <ac:spMk id="2" creationId="{03A95FF8-41B6-1304-E000-1E437D643FAF}"/>
          </ac:spMkLst>
        </pc:spChg>
        <pc:spChg chg="mod">
          <ac:chgData name="Rogerio Oliveira Machado" userId="2fcd1944-8b6d-4ee6-95dc-aa934214b28d" providerId="ADAL" clId="{5E008DCD-6572-4837-9E61-43675E37118A}" dt="2023-08-16T12:00:28.687" v="1485"/>
          <ac:spMkLst>
            <pc:docMk/>
            <pc:sldMk cId="424034090" sldId="274"/>
            <ac:spMk id="3" creationId="{531B606C-5225-B55A-AE0C-24D7B731B32D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2:00:54.641" v="1490" actId="121"/>
        <pc:sldMkLst>
          <pc:docMk/>
          <pc:sldMk cId="1576553375" sldId="275"/>
        </pc:sldMkLst>
        <pc:spChg chg="del">
          <ac:chgData name="Rogerio Oliveira Machado" userId="2fcd1944-8b6d-4ee6-95dc-aa934214b28d" providerId="ADAL" clId="{5E008DCD-6572-4837-9E61-43675E37118A}" dt="2023-08-16T11:58:09.349" v="1478"/>
          <ac:spMkLst>
            <pc:docMk/>
            <pc:sldMk cId="1576553375" sldId="275"/>
            <ac:spMk id="2" creationId="{F8FDC64B-1260-41FB-E916-98810D608B03}"/>
          </ac:spMkLst>
        </pc:spChg>
        <pc:spChg chg="mod">
          <ac:chgData name="Rogerio Oliveira Machado" userId="2fcd1944-8b6d-4ee6-95dc-aa934214b28d" providerId="ADAL" clId="{5E008DCD-6572-4837-9E61-43675E37118A}" dt="2023-08-16T12:00:30.974" v="1486"/>
          <ac:spMkLst>
            <pc:docMk/>
            <pc:sldMk cId="1576553375" sldId="275"/>
            <ac:spMk id="3" creationId="{AD4F9015-FDD7-8415-A138-403C31D6D71C}"/>
          </ac:spMkLst>
        </pc:spChg>
        <pc:spChg chg="add mod">
          <ac:chgData name="Rogerio Oliveira Machado" userId="2fcd1944-8b6d-4ee6-95dc-aa934214b28d" providerId="ADAL" clId="{5E008DCD-6572-4837-9E61-43675E37118A}" dt="2023-08-16T12:00:54.641" v="1490" actId="121"/>
          <ac:spMkLst>
            <pc:docMk/>
            <pc:sldMk cId="1576553375" sldId="275"/>
            <ac:spMk id="4" creationId="{5184A5DC-8612-C474-4F38-7AFBBA97C0D1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2:01:21.303" v="1495"/>
        <pc:sldMkLst>
          <pc:docMk/>
          <pc:sldMk cId="3707327508" sldId="276"/>
        </pc:sldMkLst>
        <pc:spChg chg="del">
          <ac:chgData name="Rogerio Oliveira Machado" userId="2fcd1944-8b6d-4ee6-95dc-aa934214b28d" providerId="ADAL" clId="{5E008DCD-6572-4837-9E61-43675E37118A}" dt="2023-08-16T12:00:12.978" v="1481"/>
          <ac:spMkLst>
            <pc:docMk/>
            <pc:sldMk cId="3707327508" sldId="276"/>
            <ac:spMk id="2" creationId="{4DD7AF6E-EF99-0FF2-5DE3-5550D992B6C9}"/>
          </ac:spMkLst>
        </pc:spChg>
        <pc:spChg chg="mod">
          <ac:chgData name="Rogerio Oliveira Machado" userId="2fcd1944-8b6d-4ee6-95dc-aa934214b28d" providerId="ADAL" clId="{5E008DCD-6572-4837-9E61-43675E37118A}" dt="2023-08-16T12:01:21.303" v="1495"/>
          <ac:spMkLst>
            <pc:docMk/>
            <pc:sldMk cId="3707327508" sldId="276"/>
            <ac:spMk id="3" creationId="{62BF13B5-5BAC-BC95-CE72-35C7BEBA2652}"/>
          </ac:spMkLst>
        </pc:spChg>
        <pc:spChg chg="add mod">
          <ac:chgData name="Rogerio Oliveira Machado" userId="2fcd1944-8b6d-4ee6-95dc-aa934214b28d" providerId="ADAL" clId="{5E008DCD-6572-4837-9E61-43675E37118A}" dt="2023-08-16T12:01:00.887" v="1492"/>
          <ac:spMkLst>
            <pc:docMk/>
            <pc:sldMk cId="3707327508" sldId="276"/>
            <ac:spMk id="4" creationId="{6F05A1C3-48E0-B137-DAFB-DBFD87D5AE3F}"/>
          </ac:spMkLst>
        </pc:spChg>
      </pc:sldChg>
      <pc:sldChg chg="addSp delSp modSp new mod ord setBg modNotesTx">
        <pc:chgData name="Rogerio Oliveira Machado" userId="2fcd1944-8b6d-4ee6-95dc-aa934214b28d" providerId="ADAL" clId="{5E008DCD-6572-4837-9E61-43675E37118A}" dt="2023-08-16T15:23:20.550" v="1860" actId="20577"/>
        <pc:sldMkLst>
          <pc:docMk/>
          <pc:sldMk cId="1583178268" sldId="277"/>
        </pc:sldMkLst>
        <pc:spChg chg="mod">
          <ac:chgData name="Rogerio Oliveira Machado" userId="2fcd1944-8b6d-4ee6-95dc-aa934214b28d" providerId="ADAL" clId="{5E008DCD-6572-4837-9E61-43675E37118A}" dt="2023-08-16T12:05:20.667" v="1511"/>
          <ac:spMkLst>
            <pc:docMk/>
            <pc:sldMk cId="1583178268" sldId="277"/>
            <ac:spMk id="2" creationId="{4094DD39-9F34-5311-908F-19E933B12CC8}"/>
          </ac:spMkLst>
        </pc:spChg>
        <pc:spChg chg="del">
          <ac:chgData name="Rogerio Oliveira Machado" userId="2fcd1944-8b6d-4ee6-95dc-aa934214b28d" providerId="ADAL" clId="{5E008DCD-6572-4837-9E61-43675E37118A}" dt="2023-08-16T12:05:00.513" v="1507" actId="22"/>
          <ac:spMkLst>
            <pc:docMk/>
            <pc:sldMk cId="1583178268" sldId="277"/>
            <ac:spMk id="3" creationId="{1B79B70C-6B25-1A54-B1BF-75D3AC671CF7}"/>
          </ac:spMkLst>
        </pc:spChg>
        <pc:spChg chg="add mod">
          <ac:chgData name="Rogerio Oliveira Machado" userId="2fcd1944-8b6d-4ee6-95dc-aa934214b28d" providerId="ADAL" clId="{5E008DCD-6572-4837-9E61-43675E37118A}" dt="2023-08-16T15:23:03.390" v="1857" actId="20577"/>
          <ac:spMkLst>
            <pc:docMk/>
            <pc:sldMk cId="1583178268" sldId="277"/>
            <ac:spMk id="7" creationId="{A69BD4A7-7C82-04F7-C618-486AEEA4B0A4}"/>
          </ac:spMkLst>
        </pc:spChg>
        <pc:picChg chg="add del mod ord">
          <ac:chgData name="Rogerio Oliveira Machado" userId="2fcd1944-8b6d-4ee6-95dc-aa934214b28d" providerId="ADAL" clId="{5E008DCD-6572-4837-9E61-43675E37118A}" dt="2023-08-16T12:21:51.203" v="1514" actId="478"/>
          <ac:picMkLst>
            <pc:docMk/>
            <pc:sldMk cId="1583178268" sldId="277"/>
            <ac:picMk id="5" creationId="{8C9A874A-FF21-C17B-A07F-9DF65ECDFA5D}"/>
          </ac:picMkLst>
        </pc:picChg>
      </pc:sldChg>
      <pc:sldChg chg="addSp delSp modSp new mod setBg">
        <pc:chgData name="Rogerio Oliveira Machado" userId="2fcd1944-8b6d-4ee6-95dc-aa934214b28d" providerId="ADAL" clId="{5E008DCD-6572-4837-9E61-43675E37118A}" dt="2023-08-16T14:36:23.282" v="1565" actId="22"/>
        <pc:sldMkLst>
          <pc:docMk/>
          <pc:sldMk cId="3879432315" sldId="278"/>
        </pc:sldMkLst>
        <pc:spChg chg="del mod">
          <ac:chgData name="Rogerio Oliveira Machado" userId="2fcd1944-8b6d-4ee6-95dc-aa934214b28d" providerId="ADAL" clId="{5E008DCD-6572-4837-9E61-43675E37118A}" dt="2023-08-16T14:11:49.016" v="1555"/>
          <ac:spMkLst>
            <pc:docMk/>
            <pc:sldMk cId="3879432315" sldId="278"/>
            <ac:spMk id="2" creationId="{325A6D35-4E4A-FC30-9D09-60857795EED7}"/>
          </ac:spMkLst>
        </pc:spChg>
        <pc:spChg chg="mod">
          <ac:chgData name="Rogerio Oliveira Machado" userId="2fcd1944-8b6d-4ee6-95dc-aa934214b28d" providerId="ADAL" clId="{5E008DCD-6572-4837-9E61-43675E37118A}" dt="2023-08-16T14:11:42.695" v="1554"/>
          <ac:spMkLst>
            <pc:docMk/>
            <pc:sldMk cId="3879432315" sldId="278"/>
            <ac:spMk id="3" creationId="{795E6CB0-625D-DB0A-EDDC-B0338E7213EF}"/>
          </ac:spMkLst>
        </pc:spChg>
        <pc:spChg chg="add mod">
          <ac:chgData name="Rogerio Oliveira Machado" userId="2fcd1944-8b6d-4ee6-95dc-aa934214b28d" providerId="ADAL" clId="{5E008DCD-6572-4837-9E61-43675E37118A}" dt="2023-08-16T14:11:49.016" v="1555"/>
          <ac:spMkLst>
            <pc:docMk/>
            <pc:sldMk cId="3879432315" sldId="278"/>
            <ac:spMk id="4" creationId="{31590E48-B29E-5203-E32A-6D5A726E8617}"/>
          </ac:spMkLst>
        </pc:spChg>
        <pc:spChg chg="add del">
          <ac:chgData name="Rogerio Oliveira Machado" userId="2fcd1944-8b6d-4ee6-95dc-aa934214b28d" providerId="ADAL" clId="{5E008DCD-6572-4837-9E61-43675E37118A}" dt="2023-08-16T14:36:23.282" v="1565" actId="22"/>
          <ac:spMkLst>
            <pc:docMk/>
            <pc:sldMk cId="3879432315" sldId="278"/>
            <ac:spMk id="6" creationId="{AEF323DF-31DF-B48D-9A2E-D8382732D8C5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46:24.164" v="1722"/>
        <pc:sldMkLst>
          <pc:docMk/>
          <pc:sldMk cId="389529981" sldId="279"/>
        </pc:sldMkLst>
        <pc:spChg chg="del">
          <ac:chgData name="Rogerio Oliveira Machado" userId="2fcd1944-8b6d-4ee6-95dc-aa934214b28d" providerId="ADAL" clId="{5E008DCD-6572-4837-9E61-43675E37118A}" dt="2023-08-16T14:31:59.467" v="1563"/>
          <ac:spMkLst>
            <pc:docMk/>
            <pc:sldMk cId="389529981" sldId="279"/>
            <ac:spMk id="2" creationId="{549D38A1-C328-3B30-D315-F8A56490ECB6}"/>
          </ac:spMkLst>
        </pc:spChg>
        <pc:spChg chg="del">
          <ac:chgData name="Rogerio Oliveira Machado" userId="2fcd1944-8b6d-4ee6-95dc-aa934214b28d" providerId="ADAL" clId="{5E008DCD-6572-4837-9E61-43675E37118A}" dt="2023-08-16T14:31:35.045" v="1557" actId="478"/>
          <ac:spMkLst>
            <pc:docMk/>
            <pc:sldMk cId="389529981" sldId="279"/>
            <ac:spMk id="3" creationId="{9D08B725-6631-D09F-DDED-D1A0854DE7F5}"/>
          </ac:spMkLst>
        </pc:spChg>
        <pc:spChg chg="add mod">
          <ac:chgData name="Rogerio Oliveira Machado" userId="2fcd1944-8b6d-4ee6-95dc-aa934214b28d" providerId="ADAL" clId="{5E008DCD-6572-4837-9E61-43675E37118A}" dt="2023-08-16T14:46:24.164" v="1722"/>
          <ac:spMkLst>
            <pc:docMk/>
            <pc:sldMk cId="389529981" sldId="279"/>
            <ac:spMk id="6" creationId="{DCEE245F-10DF-BBC7-2DCC-E01C66D3EB86}"/>
          </ac:spMkLst>
        </pc:spChg>
        <pc:picChg chg="add mod">
          <ac:chgData name="Rogerio Oliveira Machado" userId="2fcd1944-8b6d-4ee6-95dc-aa934214b28d" providerId="ADAL" clId="{5E008DCD-6572-4837-9E61-43675E37118A}" dt="2023-08-16T14:31:48.148" v="1562" actId="1076"/>
          <ac:picMkLst>
            <pc:docMk/>
            <pc:sldMk cId="389529981" sldId="279"/>
            <ac:picMk id="5" creationId="{DDF59A4F-1709-F13F-AECD-EC115A828D06}"/>
          </ac:picMkLst>
        </pc:picChg>
      </pc:sldChg>
      <pc:sldChg chg="addSp delSp modSp new mod setBg">
        <pc:chgData name="Rogerio Oliveira Machado" userId="2fcd1944-8b6d-4ee6-95dc-aa934214b28d" providerId="ADAL" clId="{5E008DCD-6572-4837-9E61-43675E37118A}" dt="2023-08-16T14:58:32.822" v="1821" actId="6549"/>
        <pc:sldMkLst>
          <pc:docMk/>
          <pc:sldMk cId="1540505432" sldId="280"/>
        </pc:sldMkLst>
        <pc:spChg chg="del">
          <ac:chgData name="Rogerio Oliveira Machado" userId="2fcd1944-8b6d-4ee6-95dc-aa934214b28d" providerId="ADAL" clId="{5E008DCD-6572-4837-9E61-43675E37118A}" dt="2023-08-16T14:36:54.405" v="1570"/>
          <ac:spMkLst>
            <pc:docMk/>
            <pc:sldMk cId="1540505432" sldId="280"/>
            <ac:spMk id="2" creationId="{86AD6A06-D88F-664A-85C1-76D5CDB3576B}"/>
          </ac:spMkLst>
        </pc:spChg>
        <pc:spChg chg="mod">
          <ac:chgData name="Rogerio Oliveira Machado" userId="2fcd1944-8b6d-4ee6-95dc-aa934214b28d" providerId="ADAL" clId="{5E008DCD-6572-4837-9E61-43675E37118A}" dt="2023-08-16T14:58:32.822" v="1821" actId="6549"/>
          <ac:spMkLst>
            <pc:docMk/>
            <pc:sldMk cId="1540505432" sldId="280"/>
            <ac:spMk id="3" creationId="{0F65E1FC-2F47-E0D1-FA65-7E4AD8C16959}"/>
          </ac:spMkLst>
        </pc:spChg>
        <pc:spChg chg="add del mod">
          <ac:chgData name="Rogerio Oliveira Machado" userId="2fcd1944-8b6d-4ee6-95dc-aa934214b28d" providerId="ADAL" clId="{5E008DCD-6572-4837-9E61-43675E37118A}" dt="2023-08-16T14:58:15.245" v="1818" actId="478"/>
          <ac:spMkLst>
            <pc:docMk/>
            <pc:sldMk cId="1540505432" sldId="280"/>
            <ac:spMk id="4" creationId="{98ED2E4C-A067-6013-0AC4-25040E47C639}"/>
          </ac:spMkLst>
        </pc:spChg>
        <pc:spChg chg="add del mod">
          <ac:chgData name="Rogerio Oliveira Machado" userId="2fcd1944-8b6d-4ee6-95dc-aa934214b28d" providerId="ADAL" clId="{5E008DCD-6572-4837-9E61-43675E37118A}" dt="2023-08-16T14:58:13.636" v="1817"/>
          <ac:spMkLst>
            <pc:docMk/>
            <pc:sldMk cId="1540505432" sldId="280"/>
            <ac:spMk id="5" creationId="{B7D9EEAE-45F4-EB73-70B7-126C27CA367C}"/>
          </ac:spMkLst>
        </pc:spChg>
        <pc:spChg chg="add del mod">
          <ac:chgData name="Rogerio Oliveira Machado" userId="2fcd1944-8b6d-4ee6-95dc-aa934214b28d" providerId="ADAL" clId="{5E008DCD-6572-4837-9E61-43675E37118A}" dt="2023-08-16T14:58:19.470" v="1819"/>
          <ac:spMkLst>
            <pc:docMk/>
            <pc:sldMk cId="1540505432" sldId="280"/>
            <ac:spMk id="7" creationId="{0768A440-462E-2FD0-4893-F03B49A849BF}"/>
          </ac:spMkLst>
        </pc:spChg>
        <pc:spChg chg="add mod">
          <ac:chgData name="Rogerio Oliveira Machado" userId="2fcd1944-8b6d-4ee6-95dc-aa934214b28d" providerId="ADAL" clId="{5E008DCD-6572-4837-9E61-43675E37118A}" dt="2023-08-16T14:58:27.630" v="1820" actId="20577"/>
          <ac:spMkLst>
            <pc:docMk/>
            <pc:sldMk cId="1540505432" sldId="280"/>
            <ac:spMk id="8" creationId="{85D76DDB-E2CF-B762-853D-EAA754A6BFAD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4:59:33.626" v="1822" actId="113"/>
        <pc:sldMkLst>
          <pc:docMk/>
          <pc:sldMk cId="1004191075" sldId="281"/>
        </pc:sldMkLst>
        <pc:spChg chg="mod">
          <ac:chgData name="Rogerio Oliveira Machado" userId="2fcd1944-8b6d-4ee6-95dc-aa934214b28d" providerId="ADAL" clId="{5E008DCD-6572-4837-9E61-43675E37118A}" dt="2023-08-16T14:46:21.508" v="1721"/>
          <ac:spMkLst>
            <pc:docMk/>
            <pc:sldMk cId="1004191075" sldId="281"/>
            <ac:spMk id="2" creationId="{3F96DCB9-173D-A77C-4C59-937BE95F0E29}"/>
          </ac:spMkLst>
        </pc:spChg>
        <pc:spChg chg="mod">
          <ac:chgData name="Rogerio Oliveira Machado" userId="2fcd1944-8b6d-4ee6-95dc-aa934214b28d" providerId="ADAL" clId="{5E008DCD-6572-4837-9E61-43675E37118A}" dt="2023-08-16T14:59:33.626" v="1822" actId="113"/>
          <ac:spMkLst>
            <pc:docMk/>
            <pc:sldMk cId="1004191075" sldId="281"/>
            <ac:spMk id="3" creationId="{C6076F77-979B-5749-44F9-84528FAAF62E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56:53.850" v="1815"/>
        <pc:sldMkLst>
          <pc:docMk/>
          <pc:sldMk cId="1056315586" sldId="282"/>
        </pc:sldMkLst>
        <pc:spChg chg="del">
          <ac:chgData name="Rogerio Oliveira Machado" userId="2fcd1944-8b6d-4ee6-95dc-aa934214b28d" providerId="ADAL" clId="{5E008DCD-6572-4837-9E61-43675E37118A}" dt="2023-08-16T14:56:44.900" v="1809"/>
          <ac:spMkLst>
            <pc:docMk/>
            <pc:sldMk cId="1056315586" sldId="282"/>
            <ac:spMk id="2" creationId="{1415CE63-7B9E-3932-77F6-827DF25C86AD}"/>
          </ac:spMkLst>
        </pc:spChg>
        <pc:spChg chg="mod">
          <ac:chgData name="Rogerio Oliveira Machado" userId="2fcd1944-8b6d-4ee6-95dc-aa934214b28d" providerId="ADAL" clId="{5E008DCD-6572-4837-9E61-43675E37118A}" dt="2023-08-16T14:56:53.850" v="1815"/>
          <ac:spMkLst>
            <pc:docMk/>
            <pc:sldMk cId="1056315586" sldId="282"/>
            <ac:spMk id="3" creationId="{EAC151D4-C63B-0A3D-6133-EEB5E8F44713}"/>
          </ac:spMkLst>
        </pc:spChg>
        <pc:spChg chg="add mod">
          <ac:chgData name="Rogerio Oliveira Machado" userId="2fcd1944-8b6d-4ee6-95dc-aa934214b28d" providerId="ADAL" clId="{5E008DCD-6572-4837-9E61-43675E37118A}" dt="2023-08-16T14:56:53.850" v="1815"/>
          <ac:spMkLst>
            <pc:docMk/>
            <pc:sldMk cId="1056315586" sldId="282"/>
            <ac:spMk id="4" creationId="{D529A6B4-2800-7416-3A40-C0094723829D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56:19.010" v="1808" actId="115"/>
        <pc:sldMkLst>
          <pc:docMk/>
          <pc:sldMk cId="450462669" sldId="283"/>
        </pc:sldMkLst>
        <pc:spChg chg="del mod">
          <ac:chgData name="Rogerio Oliveira Machado" userId="2fcd1944-8b6d-4ee6-95dc-aa934214b28d" providerId="ADAL" clId="{5E008DCD-6572-4837-9E61-43675E37118A}" dt="2023-08-16T14:54:59.084" v="1779" actId="478"/>
          <ac:spMkLst>
            <pc:docMk/>
            <pc:sldMk cId="450462669" sldId="283"/>
            <ac:spMk id="2" creationId="{E9237FDA-5A3A-604E-45D8-F0F30A4FE50D}"/>
          </ac:spMkLst>
        </pc:spChg>
        <pc:spChg chg="mod">
          <ac:chgData name="Rogerio Oliveira Machado" userId="2fcd1944-8b6d-4ee6-95dc-aa934214b28d" providerId="ADAL" clId="{5E008DCD-6572-4837-9E61-43675E37118A}" dt="2023-08-16T14:56:19.010" v="1808" actId="115"/>
          <ac:spMkLst>
            <pc:docMk/>
            <pc:sldMk cId="450462669" sldId="283"/>
            <ac:spMk id="3" creationId="{8650411E-D1B3-10B6-C030-5FEAA75B5AC6}"/>
          </ac:spMkLst>
        </pc:spChg>
        <pc:spChg chg="add mod">
          <ac:chgData name="Rogerio Oliveira Machado" userId="2fcd1944-8b6d-4ee6-95dc-aa934214b28d" providerId="ADAL" clId="{5E008DCD-6572-4837-9E61-43675E37118A}" dt="2023-08-16T14:55:46.032" v="1805" actId="20577"/>
          <ac:spMkLst>
            <pc:docMk/>
            <pc:sldMk cId="450462669" sldId="283"/>
            <ac:spMk id="4" creationId="{2C7B7F02-C250-823E-7581-203A8062DDC3}"/>
          </ac:spMkLst>
        </pc:spChg>
        <pc:spChg chg="add del mod">
          <ac:chgData name="Rogerio Oliveira Machado" userId="2fcd1944-8b6d-4ee6-95dc-aa934214b28d" providerId="ADAL" clId="{5E008DCD-6572-4837-9E61-43675E37118A}" dt="2023-08-16T14:55:03.347" v="1780" actId="478"/>
          <ac:spMkLst>
            <pc:docMk/>
            <pc:sldMk cId="450462669" sldId="283"/>
            <ac:spMk id="6" creationId="{6A7411AB-3761-8F84-C1B9-76EB0321AED6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5:15:43.220" v="1830"/>
        <pc:sldMkLst>
          <pc:docMk/>
          <pc:sldMk cId="3131186716" sldId="284"/>
        </pc:sldMkLst>
        <pc:spChg chg="mod">
          <ac:chgData name="Rogerio Oliveira Machado" userId="2fcd1944-8b6d-4ee6-95dc-aa934214b28d" providerId="ADAL" clId="{5E008DCD-6572-4837-9E61-43675E37118A}" dt="2023-08-16T15:15:43.220" v="1830"/>
          <ac:spMkLst>
            <pc:docMk/>
            <pc:sldMk cId="3131186716" sldId="284"/>
            <ac:spMk id="2" creationId="{EAD20543-3E9C-6F1F-8525-9A479EA5A95B}"/>
          </ac:spMkLst>
        </pc:spChg>
        <pc:spChg chg="mod">
          <ac:chgData name="Rogerio Oliveira Machado" userId="2fcd1944-8b6d-4ee6-95dc-aa934214b28d" providerId="ADAL" clId="{5E008DCD-6572-4837-9E61-43675E37118A}" dt="2023-08-16T15:15:43.220" v="1830"/>
          <ac:spMkLst>
            <pc:docMk/>
            <pc:sldMk cId="3131186716" sldId="284"/>
            <ac:spMk id="3" creationId="{9376D419-6CF3-F8DA-94A5-4570B10FFE69}"/>
          </ac:spMkLst>
        </pc:spChg>
      </pc:sldChg>
    </pc:docChg>
  </pc:docChgLst>
  <pc:docChgLst>
    <pc:chgData name="Rogerio Oliveira Machado" userId="2fcd1944-8b6d-4ee6-95dc-aa934214b28d" providerId="ADAL" clId="{DA9FA7D8-DDCD-4F14-87C8-6A26469FE41F}"/>
    <pc:docChg chg="undo custSel addSld delSld modSld sldOrd">
      <pc:chgData name="Rogerio Oliveira Machado" userId="2fcd1944-8b6d-4ee6-95dc-aa934214b28d" providerId="ADAL" clId="{DA9FA7D8-DDCD-4F14-87C8-6A26469FE41F}" dt="2023-08-15T13:25:00.826" v="2063" actId="27636"/>
      <pc:docMkLst>
        <pc:docMk/>
      </pc:docMkLst>
      <pc:sldChg chg="modSp new mod modNotesTx">
        <pc:chgData name="Rogerio Oliveira Machado" userId="2fcd1944-8b6d-4ee6-95dc-aa934214b28d" providerId="ADAL" clId="{DA9FA7D8-DDCD-4F14-87C8-6A26469FE41F}" dt="2023-08-09T17:28:59.365" v="1903" actId="20577"/>
        <pc:sldMkLst>
          <pc:docMk/>
          <pc:sldMk cId="1586335132" sldId="257"/>
        </pc:sldMkLst>
        <pc:spChg chg="mod">
          <ac:chgData name="Rogerio Oliveira Machado" userId="2fcd1944-8b6d-4ee6-95dc-aa934214b28d" providerId="ADAL" clId="{DA9FA7D8-DDCD-4F14-87C8-6A26469FE41F}" dt="2023-08-09T14:29:29.064" v="13" actId="20577"/>
          <ac:spMkLst>
            <pc:docMk/>
            <pc:sldMk cId="1586335132" sldId="257"/>
            <ac:spMk id="2" creationId="{CCE045B7-9345-FD51-D3E1-1E3B68DD9055}"/>
          </ac:spMkLst>
        </pc:spChg>
        <pc:spChg chg="mod">
          <ac:chgData name="Rogerio Oliveira Machado" userId="2fcd1944-8b6d-4ee6-95dc-aa934214b28d" providerId="ADAL" clId="{DA9FA7D8-DDCD-4F14-87C8-6A26469FE41F}" dt="2023-08-09T17:28:59.365" v="1903" actId="20577"/>
          <ac:spMkLst>
            <pc:docMk/>
            <pc:sldMk cId="1586335132" sldId="257"/>
            <ac:spMk id="3" creationId="{25079FAA-D3E5-9456-8292-1967EB302D29}"/>
          </ac:spMkLst>
        </pc:spChg>
      </pc:sldChg>
      <pc:sldChg chg="addSp delSp modSp new mod setBg">
        <pc:chgData name="Rogerio Oliveira Machado" userId="2fcd1944-8b6d-4ee6-95dc-aa934214b28d" providerId="ADAL" clId="{DA9FA7D8-DDCD-4F14-87C8-6A26469FE41F}" dt="2023-08-09T14:42:31.847" v="143" actId="122"/>
        <pc:sldMkLst>
          <pc:docMk/>
          <pc:sldMk cId="4030515637" sldId="258"/>
        </pc:sldMkLst>
        <pc:spChg chg="mod">
          <ac:chgData name="Rogerio Oliveira Machado" userId="2fcd1944-8b6d-4ee6-95dc-aa934214b28d" providerId="ADAL" clId="{DA9FA7D8-DDCD-4F14-87C8-6A26469FE41F}" dt="2023-08-09T14:42:31.847" v="143" actId="122"/>
          <ac:spMkLst>
            <pc:docMk/>
            <pc:sldMk cId="4030515637" sldId="258"/>
            <ac:spMk id="2" creationId="{B3F8CBDD-EAF5-717E-2EA5-22F915392836}"/>
          </ac:spMkLst>
        </pc:spChg>
        <pc:spChg chg="add del mod">
          <ac:chgData name="Rogerio Oliveira Machado" userId="2fcd1944-8b6d-4ee6-95dc-aa934214b28d" providerId="ADAL" clId="{DA9FA7D8-DDCD-4F14-87C8-6A26469FE41F}" dt="2023-08-09T14:41:02.764" v="131" actId="22"/>
          <ac:spMkLst>
            <pc:docMk/>
            <pc:sldMk cId="4030515637" sldId="258"/>
            <ac:spMk id="3" creationId="{28D2B099-6C63-DEB6-17D7-F2A1A9088ED8}"/>
          </ac:spMkLst>
        </pc:spChg>
        <pc:picChg chg="add mod ord">
          <ac:chgData name="Rogerio Oliveira Machado" userId="2fcd1944-8b6d-4ee6-95dc-aa934214b28d" providerId="ADAL" clId="{DA9FA7D8-DDCD-4F14-87C8-6A26469FE41F}" dt="2023-08-09T14:41:08.093" v="132" actId="1076"/>
          <ac:picMkLst>
            <pc:docMk/>
            <pc:sldMk cId="4030515637" sldId="258"/>
            <ac:picMk id="5" creationId="{8A277D9F-440A-9392-B92B-BF8C82867BC0}"/>
          </ac:picMkLst>
        </pc:picChg>
        <pc:picChg chg="add mod">
          <ac:chgData name="Rogerio Oliveira Machado" userId="2fcd1944-8b6d-4ee6-95dc-aa934214b28d" providerId="ADAL" clId="{DA9FA7D8-DDCD-4F14-87C8-6A26469FE41F}" dt="2023-08-09T14:42:14.185" v="136" actId="1076"/>
          <ac:picMkLst>
            <pc:docMk/>
            <pc:sldMk cId="4030515637" sldId="258"/>
            <ac:picMk id="7" creationId="{CCAB987E-9977-C708-FF5D-B4EF4D07D34C}"/>
          </ac:picMkLst>
        </pc:picChg>
      </pc:sldChg>
      <pc:sldChg chg="modSp new mod setBg">
        <pc:chgData name="Rogerio Oliveira Machado" userId="2fcd1944-8b6d-4ee6-95dc-aa934214b28d" providerId="ADAL" clId="{DA9FA7D8-DDCD-4F14-87C8-6A26469FE41F}" dt="2023-08-09T16:17:52.758" v="839" actId="20577"/>
        <pc:sldMkLst>
          <pc:docMk/>
          <pc:sldMk cId="1202833155" sldId="259"/>
        </pc:sldMkLst>
        <pc:spChg chg="mod">
          <ac:chgData name="Rogerio Oliveira Machado" userId="2fcd1944-8b6d-4ee6-95dc-aa934214b28d" providerId="ADAL" clId="{DA9FA7D8-DDCD-4F14-87C8-6A26469FE41F}" dt="2023-08-09T14:59:46.937" v="234" actId="122"/>
          <ac:spMkLst>
            <pc:docMk/>
            <pc:sldMk cId="1202833155" sldId="259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17:52.758" v="839" actId="20577"/>
          <ac:spMkLst>
            <pc:docMk/>
            <pc:sldMk cId="1202833155" sldId="259"/>
            <ac:spMk id="3" creationId="{503A9207-EC48-DAF2-FD76-1FE63ACDF168}"/>
          </ac:spMkLst>
        </pc:spChg>
      </pc:sldChg>
      <pc:sldChg chg="add del ord">
        <pc:chgData name="Rogerio Oliveira Machado" userId="2fcd1944-8b6d-4ee6-95dc-aa934214b28d" providerId="ADAL" clId="{DA9FA7D8-DDCD-4F14-87C8-6A26469FE41F}" dt="2023-08-09T14:54:50.106" v="149" actId="47"/>
        <pc:sldMkLst>
          <pc:docMk/>
          <pc:sldMk cId="2199754229" sldId="259"/>
        </pc:sldMkLst>
      </pc:sldChg>
      <pc:sldChg chg="add del">
        <pc:chgData name="Rogerio Oliveira Machado" userId="2fcd1944-8b6d-4ee6-95dc-aa934214b28d" providerId="ADAL" clId="{DA9FA7D8-DDCD-4F14-87C8-6A26469FE41F}" dt="2023-08-09T14:54:39.863" v="145" actId="47"/>
        <pc:sldMkLst>
          <pc:docMk/>
          <pc:sldMk cId="4055764418" sldId="259"/>
        </pc:sldMkLst>
      </pc:sldChg>
      <pc:sldChg chg="modSp new del setBg">
        <pc:chgData name="Rogerio Oliveira Machado" userId="2fcd1944-8b6d-4ee6-95dc-aa934214b28d" providerId="ADAL" clId="{DA9FA7D8-DDCD-4F14-87C8-6A26469FE41F}" dt="2023-08-09T16:22:19.213" v="848" actId="47"/>
        <pc:sldMkLst>
          <pc:docMk/>
          <pc:sldMk cId="860525373" sldId="260"/>
        </pc:sldMkLst>
        <pc:spChg chg="mod">
          <ac:chgData name="Rogerio Oliveira Machado" userId="2fcd1944-8b6d-4ee6-95dc-aa934214b28d" providerId="ADAL" clId="{DA9FA7D8-DDCD-4F14-87C8-6A26469FE41F}" dt="2023-08-09T16:22:13.344" v="847"/>
          <ac:spMkLst>
            <pc:docMk/>
            <pc:sldMk cId="860525373" sldId="260"/>
            <ac:spMk id="2" creationId="{68DE7FDA-36A5-DDF0-5131-5E874955002D}"/>
          </ac:spMkLst>
        </pc:spChg>
        <pc:spChg chg="mod">
          <ac:chgData name="Rogerio Oliveira Machado" userId="2fcd1944-8b6d-4ee6-95dc-aa934214b28d" providerId="ADAL" clId="{DA9FA7D8-DDCD-4F14-87C8-6A26469FE41F}" dt="2023-08-09T16:22:13.344" v="847"/>
          <ac:spMkLst>
            <pc:docMk/>
            <pc:sldMk cId="860525373" sldId="260"/>
            <ac:spMk id="3" creationId="{7FF5582D-3987-494F-A49E-F8D027EB1565}"/>
          </ac:spMkLst>
        </pc:spChg>
      </pc:sldChg>
      <pc:sldChg chg="add del setBg">
        <pc:chgData name="Rogerio Oliveira Machado" userId="2fcd1944-8b6d-4ee6-95dc-aa934214b28d" providerId="ADAL" clId="{DA9FA7D8-DDCD-4F14-87C8-6A26469FE41F}" dt="2023-08-09T16:22:00.878" v="845" actId="47"/>
        <pc:sldMkLst>
          <pc:docMk/>
          <pc:sldMk cId="1232818914" sldId="260"/>
        </pc:sldMkLst>
      </pc:sldChg>
      <pc:sldChg chg="modSp add mod setBg">
        <pc:chgData name="Rogerio Oliveira Machado" userId="2fcd1944-8b6d-4ee6-95dc-aa934214b28d" providerId="ADAL" clId="{DA9FA7D8-DDCD-4F14-87C8-6A26469FE41F}" dt="2023-08-09T16:28:03.647" v="1494" actId="20577"/>
        <pc:sldMkLst>
          <pc:docMk/>
          <pc:sldMk cId="2225904630" sldId="260"/>
        </pc:sldMkLst>
        <pc:spChg chg="mod">
          <ac:chgData name="Rogerio Oliveira Machado" userId="2fcd1944-8b6d-4ee6-95dc-aa934214b28d" providerId="ADAL" clId="{DA9FA7D8-DDCD-4F14-87C8-6A26469FE41F}" dt="2023-08-09T16:22:26.857" v="850"/>
          <ac:spMkLst>
            <pc:docMk/>
            <pc:sldMk cId="2225904630" sldId="260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28:03.647" v="1494" actId="20577"/>
          <ac:spMkLst>
            <pc:docMk/>
            <pc:sldMk cId="2225904630" sldId="260"/>
            <ac:spMk id="3" creationId="{503A9207-EC48-DAF2-FD76-1FE63ACDF168}"/>
          </ac:spMkLst>
        </pc:spChg>
      </pc:sldChg>
      <pc:sldChg chg="new del">
        <pc:chgData name="Rogerio Oliveira Machado" userId="2fcd1944-8b6d-4ee6-95dc-aa934214b28d" providerId="ADAL" clId="{DA9FA7D8-DDCD-4F14-87C8-6A26469FE41F}" dt="2023-08-09T16:21:53.155" v="842" actId="47"/>
        <pc:sldMkLst>
          <pc:docMk/>
          <pc:sldMk cId="3828097726" sldId="260"/>
        </pc:sldMkLst>
      </pc:sldChg>
      <pc:sldChg chg="modSp add del mod setBg">
        <pc:chgData name="Rogerio Oliveira Machado" userId="2fcd1944-8b6d-4ee6-95dc-aa934214b28d" providerId="ADAL" clId="{DA9FA7D8-DDCD-4F14-87C8-6A26469FE41F}" dt="2023-08-09T17:00:56.764" v="1656" actId="47"/>
        <pc:sldMkLst>
          <pc:docMk/>
          <pc:sldMk cId="764392925" sldId="261"/>
        </pc:sldMkLst>
        <pc:spChg chg="mod">
          <ac:chgData name="Rogerio Oliveira Machado" userId="2fcd1944-8b6d-4ee6-95dc-aa934214b28d" providerId="ADAL" clId="{DA9FA7D8-DDCD-4F14-87C8-6A26469FE41F}" dt="2023-08-09T16:28:18.661" v="1496"/>
          <ac:spMkLst>
            <pc:docMk/>
            <pc:sldMk cId="764392925" sldId="261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51:19.586" v="1540" actId="20577"/>
          <ac:spMkLst>
            <pc:docMk/>
            <pc:sldMk cId="764392925" sldId="261"/>
            <ac:spMk id="3" creationId="{503A9207-EC48-DAF2-FD76-1FE63ACDF168}"/>
          </ac:spMkLst>
        </pc:spChg>
      </pc:sldChg>
      <pc:sldChg chg="add del setBg">
        <pc:chgData name="Rogerio Oliveira Machado" userId="2fcd1944-8b6d-4ee6-95dc-aa934214b28d" providerId="ADAL" clId="{DA9FA7D8-DDCD-4F14-87C8-6A26469FE41F}" dt="2023-08-09T16:21:56.152" v="843" actId="47"/>
        <pc:sldMkLst>
          <pc:docMk/>
          <pc:sldMk cId="1020444205" sldId="261"/>
        </pc:sldMkLst>
      </pc:sldChg>
      <pc:sldChg chg="new del">
        <pc:chgData name="Rogerio Oliveira Machado" userId="2fcd1944-8b6d-4ee6-95dc-aa934214b28d" providerId="ADAL" clId="{DA9FA7D8-DDCD-4F14-87C8-6A26469FE41F}" dt="2023-08-09T16:23:57.069" v="852" actId="47"/>
        <pc:sldMkLst>
          <pc:docMk/>
          <pc:sldMk cId="1155121601" sldId="261"/>
        </pc:sldMkLst>
      </pc:sldChg>
      <pc:sldChg chg="delSp modSp new mod">
        <pc:chgData name="Rogerio Oliveira Machado" userId="2fcd1944-8b6d-4ee6-95dc-aa934214b28d" providerId="ADAL" clId="{DA9FA7D8-DDCD-4F14-87C8-6A26469FE41F}" dt="2023-08-09T16:59:20.047" v="1649" actId="20577"/>
        <pc:sldMkLst>
          <pc:docMk/>
          <pc:sldMk cId="4035903631" sldId="262"/>
        </pc:sldMkLst>
        <pc:spChg chg="del">
          <ac:chgData name="Rogerio Oliveira Machado" userId="2fcd1944-8b6d-4ee6-95dc-aa934214b28d" providerId="ADAL" clId="{DA9FA7D8-DDCD-4F14-87C8-6A26469FE41F}" dt="2023-08-09T16:51:45.875" v="1542" actId="478"/>
          <ac:spMkLst>
            <pc:docMk/>
            <pc:sldMk cId="4035903631" sldId="262"/>
            <ac:spMk id="2" creationId="{9C4A7456-8453-D9E5-DA37-E2FE8F2975A6}"/>
          </ac:spMkLst>
        </pc:spChg>
        <pc:spChg chg="mod">
          <ac:chgData name="Rogerio Oliveira Machado" userId="2fcd1944-8b6d-4ee6-95dc-aa934214b28d" providerId="ADAL" clId="{DA9FA7D8-DDCD-4F14-87C8-6A26469FE41F}" dt="2023-08-09T16:59:20.047" v="1649" actId="20577"/>
          <ac:spMkLst>
            <pc:docMk/>
            <pc:sldMk cId="4035903631" sldId="262"/>
            <ac:spMk id="3" creationId="{0463E79A-3C10-D4FA-3BBD-4A83E06DA0E5}"/>
          </ac:spMkLst>
        </pc:spChg>
      </pc:sldChg>
      <pc:sldChg chg="modSp add mod">
        <pc:chgData name="Rogerio Oliveira Machado" userId="2fcd1944-8b6d-4ee6-95dc-aa934214b28d" providerId="ADAL" clId="{DA9FA7D8-DDCD-4F14-87C8-6A26469FE41F}" dt="2023-08-09T17:00:17.767" v="1655" actId="12"/>
        <pc:sldMkLst>
          <pc:docMk/>
          <pc:sldMk cId="2024232944" sldId="263"/>
        </pc:sldMkLst>
        <pc:spChg chg="mod">
          <ac:chgData name="Rogerio Oliveira Machado" userId="2fcd1944-8b6d-4ee6-95dc-aa934214b28d" providerId="ADAL" clId="{DA9FA7D8-DDCD-4F14-87C8-6A26469FE41F}" dt="2023-08-09T17:00:17.767" v="1655" actId="12"/>
          <ac:spMkLst>
            <pc:docMk/>
            <pc:sldMk cId="2024232944" sldId="263"/>
            <ac:spMk id="3" creationId="{0463E79A-3C10-D4FA-3BBD-4A83E06DA0E5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4:31.030" v="2058" actId="27636"/>
        <pc:sldMkLst>
          <pc:docMk/>
          <pc:sldMk cId="2340434755" sldId="264"/>
        </pc:sldMkLst>
        <pc:spChg chg="mod">
          <ac:chgData name="Rogerio Oliveira Machado" userId="2fcd1944-8b6d-4ee6-95dc-aa934214b28d" providerId="ADAL" clId="{DA9FA7D8-DDCD-4F14-87C8-6A26469FE41F}" dt="2023-08-15T13:23:59.656" v="2056"/>
          <ac:spMkLst>
            <pc:docMk/>
            <pc:sldMk cId="2340434755" sldId="264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4:31.030" v="2058" actId="27636"/>
          <ac:spMkLst>
            <pc:docMk/>
            <pc:sldMk cId="2340434755" sldId="264"/>
            <ac:spMk id="3" creationId="{503A9207-EC48-DAF2-FD76-1FE63ACDF168}"/>
          </ac:spMkLst>
        </pc:spChg>
      </pc:sldChg>
      <pc:sldChg chg="addSp delSp modSp add del mod setBg">
        <pc:chgData name="Rogerio Oliveira Machado" userId="2fcd1944-8b6d-4ee6-95dc-aa934214b28d" providerId="ADAL" clId="{DA9FA7D8-DDCD-4F14-87C8-6A26469FE41F}" dt="2023-08-09T17:07:19.650" v="1700" actId="47"/>
        <pc:sldMkLst>
          <pc:docMk/>
          <pc:sldMk cId="1153989659" sldId="265"/>
        </pc:sldMkLst>
        <pc:spChg chg="del">
          <ac:chgData name="Rogerio Oliveira Machado" userId="2fcd1944-8b6d-4ee6-95dc-aa934214b28d" providerId="ADAL" clId="{DA9FA7D8-DDCD-4F14-87C8-6A26469FE41F}" dt="2023-08-09T17:06:33.567" v="1687" actId="478"/>
          <ac:spMkLst>
            <pc:docMk/>
            <pc:sldMk cId="1153989659" sldId="265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7:06:55.759" v="1696" actId="5793"/>
          <ac:spMkLst>
            <pc:docMk/>
            <pc:sldMk cId="1153989659" sldId="265"/>
            <ac:spMk id="3" creationId="{503A9207-EC48-DAF2-FD76-1FE63ACDF168}"/>
          </ac:spMkLst>
        </pc:spChg>
        <pc:spChg chg="add del mod">
          <ac:chgData name="Rogerio Oliveira Machado" userId="2fcd1944-8b6d-4ee6-95dc-aa934214b28d" providerId="ADAL" clId="{DA9FA7D8-DDCD-4F14-87C8-6A26469FE41F}" dt="2023-08-09T17:06:36.030" v="1688" actId="478"/>
          <ac:spMkLst>
            <pc:docMk/>
            <pc:sldMk cId="1153989659" sldId="265"/>
            <ac:spMk id="5" creationId="{4C842434-70CA-92EC-CB08-830B4C51AC89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29.545" v="2049"/>
        <pc:sldMkLst>
          <pc:docMk/>
          <pc:sldMk cId="1709056599" sldId="265"/>
        </pc:sldMkLst>
        <pc:spChg chg="mod">
          <ac:chgData name="Rogerio Oliveira Machado" userId="2fcd1944-8b6d-4ee6-95dc-aa934214b28d" providerId="ADAL" clId="{DA9FA7D8-DDCD-4F14-87C8-6A26469FE41F}" dt="2023-08-15T13:23:29.545" v="2049"/>
          <ac:spMkLst>
            <pc:docMk/>
            <pc:sldMk cId="1709056599" sldId="265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29.545" v="2049"/>
          <ac:spMkLst>
            <pc:docMk/>
            <pc:sldMk cId="1709056599" sldId="265"/>
            <ac:spMk id="3" creationId="{503A9207-EC48-DAF2-FD76-1FE63ACDF168}"/>
          </ac:spMkLst>
        </pc:spChg>
      </pc:sldChg>
      <pc:sldChg chg="modSp add del mod">
        <pc:chgData name="Rogerio Oliveira Machado" userId="2fcd1944-8b6d-4ee6-95dc-aa934214b28d" providerId="ADAL" clId="{DA9FA7D8-DDCD-4F14-87C8-6A26469FE41F}" dt="2023-08-09T17:07:23.658" v="1701" actId="47"/>
        <pc:sldMkLst>
          <pc:docMk/>
          <pc:sldMk cId="3100308373" sldId="266"/>
        </pc:sldMkLst>
        <pc:spChg chg="mod">
          <ac:chgData name="Rogerio Oliveira Machado" userId="2fcd1944-8b6d-4ee6-95dc-aa934214b28d" providerId="ADAL" clId="{DA9FA7D8-DDCD-4F14-87C8-6A26469FE41F}" dt="2023-08-09T17:07:15.085" v="1699" actId="27636"/>
          <ac:spMkLst>
            <pc:docMk/>
            <pc:sldMk cId="3100308373" sldId="266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39.358" v="2053"/>
        <pc:sldMkLst>
          <pc:docMk/>
          <pc:sldMk cId="3382342073" sldId="266"/>
        </pc:sldMkLst>
        <pc:spChg chg="mod">
          <ac:chgData name="Rogerio Oliveira Machado" userId="2fcd1944-8b6d-4ee6-95dc-aa934214b28d" providerId="ADAL" clId="{DA9FA7D8-DDCD-4F14-87C8-6A26469FE41F}" dt="2023-08-15T13:23:39.358" v="2053"/>
          <ac:spMkLst>
            <pc:docMk/>
            <pc:sldMk cId="3382342073" sldId="266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39.358" v="2053"/>
          <ac:spMkLst>
            <pc:docMk/>
            <pc:sldMk cId="3382342073" sldId="266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31.827" v="2050"/>
        <pc:sldMkLst>
          <pc:docMk/>
          <pc:sldMk cId="675439114" sldId="267"/>
        </pc:sldMkLst>
        <pc:spChg chg="mod">
          <ac:chgData name="Rogerio Oliveira Machado" userId="2fcd1944-8b6d-4ee6-95dc-aa934214b28d" providerId="ADAL" clId="{DA9FA7D8-DDCD-4F14-87C8-6A26469FE41F}" dt="2023-08-15T13:23:31.827" v="2050"/>
          <ac:spMkLst>
            <pc:docMk/>
            <pc:sldMk cId="675439114" sldId="267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31.827" v="2050"/>
          <ac:spMkLst>
            <pc:docMk/>
            <pc:sldMk cId="675439114" sldId="267"/>
            <ac:spMk id="3" creationId="{503A9207-EC48-DAF2-FD76-1FE63ACDF168}"/>
          </ac:spMkLst>
        </pc:spChg>
      </pc:sldChg>
      <pc:sldChg chg="addSp delSp modSp new mod setBg">
        <pc:chgData name="Rogerio Oliveira Machado" userId="2fcd1944-8b6d-4ee6-95dc-aa934214b28d" providerId="ADAL" clId="{DA9FA7D8-DDCD-4F14-87C8-6A26469FE41F}" dt="2023-08-15T13:23:34.381" v="2051"/>
        <pc:sldMkLst>
          <pc:docMk/>
          <pc:sldMk cId="3388880437" sldId="268"/>
        </pc:sldMkLst>
        <pc:spChg chg="del mod">
          <ac:chgData name="Rogerio Oliveira Machado" userId="2fcd1944-8b6d-4ee6-95dc-aa934214b28d" providerId="ADAL" clId="{DA9FA7D8-DDCD-4F14-87C8-6A26469FE41F}" dt="2023-08-09T17:28:28.348" v="1901" actId="478"/>
          <ac:spMkLst>
            <pc:docMk/>
            <pc:sldMk cId="3388880437" sldId="268"/>
            <ac:spMk id="2" creationId="{8A4B53AB-725F-874E-004C-2789F9887443}"/>
          </ac:spMkLst>
        </pc:spChg>
        <pc:spChg chg="del">
          <ac:chgData name="Rogerio Oliveira Machado" userId="2fcd1944-8b6d-4ee6-95dc-aa934214b28d" providerId="ADAL" clId="{DA9FA7D8-DDCD-4F14-87C8-6A26469FE41F}" dt="2023-08-09T17:26:30.321" v="1876" actId="478"/>
          <ac:spMkLst>
            <pc:docMk/>
            <pc:sldMk cId="3388880437" sldId="268"/>
            <ac:spMk id="3" creationId="{D4C56863-2120-DD2E-85E6-AAED0C58BE96}"/>
          </ac:spMkLst>
        </pc:spChg>
        <pc:spChg chg="add mod">
          <ac:chgData name="Rogerio Oliveira Machado" userId="2fcd1944-8b6d-4ee6-95dc-aa934214b28d" providerId="ADAL" clId="{DA9FA7D8-DDCD-4F14-87C8-6A26469FE41F}" dt="2023-08-09T17:28:17.506" v="1900" actId="1076"/>
          <ac:spMkLst>
            <pc:docMk/>
            <pc:sldMk cId="3388880437" sldId="268"/>
            <ac:spMk id="6" creationId="{1454A752-F620-8DAF-06FD-62AC1B13048B}"/>
          </ac:spMkLst>
        </pc:spChg>
        <pc:spChg chg="add mod">
          <ac:chgData name="Rogerio Oliveira Machado" userId="2fcd1944-8b6d-4ee6-95dc-aa934214b28d" providerId="ADAL" clId="{DA9FA7D8-DDCD-4F14-87C8-6A26469FE41F}" dt="2023-08-15T13:23:34.381" v="2051"/>
          <ac:spMkLst>
            <pc:docMk/>
            <pc:sldMk cId="3388880437" sldId="268"/>
            <ac:spMk id="7" creationId="{8517DBC1-5868-5DFB-7E88-92E6DA25719B}"/>
          </ac:spMkLst>
        </pc:spChg>
        <pc:picChg chg="add mod">
          <ac:chgData name="Rogerio Oliveira Machado" userId="2fcd1944-8b6d-4ee6-95dc-aa934214b28d" providerId="ADAL" clId="{DA9FA7D8-DDCD-4F14-87C8-6A26469FE41F}" dt="2023-08-09T17:26:37.860" v="1879" actId="1076"/>
          <ac:picMkLst>
            <pc:docMk/>
            <pc:sldMk cId="3388880437" sldId="268"/>
            <ac:picMk id="5" creationId="{625F3431-08E9-3F67-F995-44226F662688}"/>
          </ac:picMkLst>
        </pc:picChg>
      </pc:sldChg>
      <pc:sldChg chg="modSp new mod setBg">
        <pc:chgData name="Rogerio Oliveira Machado" userId="2fcd1944-8b6d-4ee6-95dc-aa934214b28d" providerId="ADAL" clId="{DA9FA7D8-DDCD-4F14-87C8-6A26469FE41F}" dt="2023-08-15T13:23:46.746" v="2055" actId="14100"/>
        <pc:sldMkLst>
          <pc:docMk/>
          <pc:sldMk cId="1209845088" sldId="269"/>
        </pc:sldMkLst>
        <pc:spChg chg="mod">
          <ac:chgData name="Rogerio Oliveira Machado" userId="2fcd1944-8b6d-4ee6-95dc-aa934214b28d" providerId="ADAL" clId="{DA9FA7D8-DDCD-4F14-87C8-6A26469FE41F}" dt="2023-08-15T13:23:46.746" v="2055" actId="14100"/>
          <ac:spMkLst>
            <pc:docMk/>
            <pc:sldMk cId="1209845088" sldId="269"/>
            <ac:spMk id="2" creationId="{D8248B3D-FE9C-5AA6-986D-C6241D461513}"/>
          </ac:spMkLst>
        </pc:spChg>
        <pc:spChg chg="mod">
          <ac:chgData name="Rogerio Oliveira Machado" userId="2fcd1944-8b6d-4ee6-95dc-aa934214b28d" providerId="ADAL" clId="{DA9FA7D8-DDCD-4F14-87C8-6A26469FE41F}" dt="2023-08-15T13:23:36.937" v="2052"/>
          <ac:spMkLst>
            <pc:docMk/>
            <pc:sldMk cId="1209845088" sldId="269"/>
            <ac:spMk id="3" creationId="{2A075102-AB0E-A20D-ED94-1AA12F6DCA9B}"/>
          </ac:spMkLst>
        </pc:spChg>
      </pc:sldChg>
      <pc:sldChg chg="add del">
        <pc:chgData name="Rogerio Oliveira Machado" userId="2fcd1944-8b6d-4ee6-95dc-aa934214b28d" providerId="ADAL" clId="{DA9FA7D8-DDCD-4F14-87C8-6A26469FE41F}" dt="2023-08-09T17:27:50.275" v="1890" actId="47"/>
        <pc:sldMkLst>
          <pc:docMk/>
          <pc:sldMk cId="3112794591" sldId="269"/>
        </pc:sldMkLst>
      </pc:sldChg>
      <pc:sldChg chg="modSp new mod setBg">
        <pc:chgData name="Rogerio Oliveira Machado" userId="2fcd1944-8b6d-4ee6-95dc-aa934214b28d" providerId="ADAL" clId="{DA9FA7D8-DDCD-4F14-87C8-6A26469FE41F}" dt="2023-08-15T13:25:00.826" v="2063" actId="27636"/>
        <pc:sldMkLst>
          <pc:docMk/>
          <pc:sldMk cId="1518884363" sldId="270"/>
        </pc:sldMkLst>
        <pc:spChg chg="mod">
          <ac:chgData name="Rogerio Oliveira Machado" userId="2fcd1944-8b6d-4ee6-95dc-aa934214b28d" providerId="ADAL" clId="{DA9FA7D8-DDCD-4F14-87C8-6A26469FE41F}" dt="2023-08-15T13:24:53.786" v="2061" actId="14100"/>
          <ac:spMkLst>
            <pc:docMk/>
            <pc:sldMk cId="1518884363" sldId="270"/>
            <ac:spMk id="2" creationId="{5764582C-2C38-FE18-9AAF-8DB54B1371EA}"/>
          </ac:spMkLst>
        </pc:spChg>
        <pc:spChg chg="mod">
          <ac:chgData name="Rogerio Oliveira Machado" userId="2fcd1944-8b6d-4ee6-95dc-aa934214b28d" providerId="ADAL" clId="{DA9FA7D8-DDCD-4F14-87C8-6A26469FE41F}" dt="2023-08-15T13:25:00.826" v="2063" actId="27636"/>
          <ac:spMkLst>
            <pc:docMk/>
            <pc:sldMk cId="1518884363" sldId="270"/>
            <ac:spMk id="3" creationId="{ADEE6E75-6AB1-DD74-F0B2-DDF3C2574DF3}"/>
          </ac:spMkLst>
        </pc:spChg>
      </pc:sldChg>
      <pc:sldChg chg="add del">
        <pc:chgData name="Rogerio Oliveira Machado" userId="2fcd1944-8b6d-4ee6-95dc-aa934214b28d" providerId="ADAL" clId="{DA9FA7D8-DDCD-4F14-87C8-6A26469FE41F}" dt="2023-08-09T17:27:42.737" v="1888"/>
        <pc:sldMkLst>
          <pc:docMk/>
          <pc:sldMk cId="2096774026" sldId="270"/>
        </pc:sldMkLst>
      </pc:sldChg>
    </pc:docChg>
  </pc:docChgLst>
  <pc:docChgLst>
    <pc:chgData name="Rogerio Oliveira Machado" userId="2fcd1944-8b6d-4ee6-95dc-aa934214b28d" providerId="ADAL" clId="{C90FA1C3-CB17-4F12-B8A7-41E3B58225D6}"/>
    <pc:docChg chg="addSld delSld modSld">
      <pc:chgData name="Rogerio Oliveira Machado" userId="2fcd1944-8b6d-4ee6-95dc-aa934214b28d" providerId="ADAL" clId="{C90FA1C3-CB17-4F12-B8A7-41E3B58225D6}" dt="2024-02-26T11:56:25.976" v="1"/>
      <pc:docMkLst>
        <pc:docMk/>
      </pc:docMkLst>
      <pc:sldChg chg="add del setBg">
        <pc:chgData name="Rogerio Oliveira Machado" userId="2fcd1944-8b6d-4ee6-95dc-aa934214b28d" providerId="ADAL" clId="{C90FA1C3-CB17-4F12-B8A7-41E3B58225D6}" dt="2024-02-26T11:56:25.976" v="1"/>
        <pc:sldMkLst>
          <pc:docMk/>
          <pc:sldMk cId="3621296677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F8C10-4331-4F7D-8989-E9E93802E249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DC20-5D0F-4945-8F89-5D3513013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 de Gestão de Pacientes em Saúde Mental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93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0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SOBRENOME, Nome Abreviado.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Título: subtítulo.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Edição.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Local de publicação: Editora, data de publicação da obra.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7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367D-1291-9465-613B-0DE703518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A780C-74C2-5CF3-6B4A-28D73E77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28C9D-3C5A-1308-D1C0-D6F33E41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8DE5F-0230-0516-E5B2-7CD2C5D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253D6-334E-9B58-7960-1D4AAF6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9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77E73-1313-7426-859D-44E62B4F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3E0F6D-D13A-3531-59DE-724C20BB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6D2B0-3F62-887B-A880-B9C2CC5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549CD-7021-87AA-43CB-5F1B0CE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5CFF36-2B67-CC1B-6A6F-C5AE320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6EC1AB-F663-F071-818B-FA7EBA7B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FEE1D2-B3E9-0EDF-1221-CA3DD312B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22CE4-ED53-4E31-91FB-ED256C1D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0B159-8E08-16E7-FE06-E77938B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D87E-0282-5818-F863-97108D7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3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D3BF1-9116-4C42-1AAF-C611C07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AECD2-DE1C-218C-EDCE-BF3A1DBD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2C9D4-BA4F-DDE4-A45A-7CB6C0EE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B00E5-7ACF-72AE-B07A-7BA398A8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B5612-25C1-B969-2FD1-8E0EF7A0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4A80A-0432-17DA-E6E4-EEA118C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B1E8DB-6322-D718-5250-4600A64F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50A17-DC95-85BD-0196-2F9E8177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D1B9-A81B-988C-5A93-701F3B41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428D6-E48D-6E03-1792-1B71BF5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9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435B3-6E81-E03C-57C5-D7FE643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9E680-FFE8-4EC8-E99B-0E1F224AB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16A734-8EB3-50F4-9EBA-E76C4EB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046EB-B76B-C96A-EE5F-D191F9F2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60BD3-B1A0-6B32-6788-9FA2C7B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5F55E-0C0E-BB8F-2D80-246E0F73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E5846-4AF0-54A5-3998-54C1153C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67740-BFAA-C774-834E-3CAF5CF2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07689-1EAD-88B2-BC1A-C9A4511D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A0B50-6027-5BE5-1A68-3000CDB7F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1FF354-1588-BB4A-A1EE-EBA106B66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BAAC91-DE21-5707-869B-F72134B0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B15F02-233B-AE81-B831-DEFD8710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593CFF-7375-ACE7-003A-E8C5569A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8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B8CA-B990-3E9C-BF58-941A3955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C0217C-40EB-D993-666C-480508ED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D42A39-42F5-544D-796C-B8E05BCE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22D2EE-D940-1F6E-84D4-D96B4CF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438EE1-C99F-3EE7-DA3D-0DC9D13D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C01CAD-3C81-2F22-B51D-45D54CE6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4702E0-87EE-FCB1-CC31-91540AE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6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5BFB-A215-349B-9020-58001486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1618D-C751-1B48-103A-C3961CB5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4DF413-E5C2-E6FF-AF12-9CF9158E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1A4FF-B732-C2A6-E61A-308A7B46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7DAE15-5A43-0A03-0964-00793269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8B931E-8D35-87BD-109E-1B60559B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3DF5D-FF14-10E8-59A0-A81A0E67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B0FD42-2762-21B5-BC7E-343AC5674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DE7057-929E-110C-9541-808D9F508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899D0-9EE4-5EC2-705E-7114290E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A8B65A-05BC-493F-3A80-F7A96780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A7C92-3AC7-8FCC-67FC-0617ED4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6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DD2C31-D98E-850B-6ACB-74796912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60F544-813A-058A-A854-A4CFED7F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A4274-F91F-7E58-12B3-6BAE9EF5E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954DE-E6B7-DD3B-3940-EB7B46F3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4DAFE-3BE7-E010-22DB-8BBD220B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46D77-A39E-0106-DC5D-0623CC90E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e Projetos de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16550-060C-0616-D8D1-722B3101A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Professor: Rogério Oliveira Machado – ETEC e FATEC Tatuí</a:t>
            </a:r>
          </a:p>
          <a:p>
            <a:r>
              <a:rPr lang="pt-BR" dirty="0"/>
              <a:t>Especialista: Gestão da Tecnologia da Informação – IFSP</a:t>
            </a:r>
          </a:p>
          <a:p>
            <a:r>
              <a:rPr lang="pt-BR" dirty="0"/>
              <a:t>Instituto Federal São Paulo.</a:t>
            </a:r>
          </a:p>
        </p:txBody>
      </p:sp>
    </p:spTree>
    <p:extLst>
      <p:ext uri="{BB962C8B-B14F-4D97-AF65-F5344CB8AC3E}">
        <p14:creationId xmlns:p14="http://schemas.microsoft.com/office/powerpoint/2010/main" val="362129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4DD39-9F34-5311-908F-19E933B1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69BD4A7-7C82-04F7-C618-486AEEA4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44752"/>
            <a:ext cx="11311128" cy="5120640"/>
          </a:xfrm>
        </p:spPr>
        <p:txBody>
          <a:bodyPr>
            <a:normAutofit fontScale="85000" lnSpcReduction="20000"/>
          </a:bodyPr>
          <a:lstStyle/>
          <a:p>
            <a:r>
              <a:rPr lang="pt-BR" b="1" u="sng" dirty="0"/>
              <a:t>Definição de requisitos de usuário.</a:t>
            </a:r>
          </a:p>
          <a:p>
            <a:r>
              <a:rPr lang="pt-BR" dirty="0"/>
              <a:t>1. O MHC-PMS (</a:t>
            </a:r>
            <a:r>
              <a:rPr lang="en-US" dirty="0"/>
              <a:t>Mental Health Care Patient Management System)</a:t>
            </a:r>
            <a:r>
              <a:rPr lang="pt-BR" dirty="0"/>
              <a:t> deve gerar relatórios gerenciais mensais que mostrem o custo dos medicamentos prescritos por cada clínica durante aquele mês.</a:t>
            </a:r>
          </a:p>
          <a:p>
            <a:r>
              <a:rPr lang="pt-BR" b="1" u="sng" dirty="0"/>
              <a:t>Especificação de requisitos de sistema.</a:t>
            </a:r>
          </a:p>
          <a:p>
            <a:r>
              <a:rPr lang="pt-BR" dirty="0"/>
              <a:t>1.1 No último dia útil de cada mês deve ser gerado um resumo dos medicamentos prescritos, seus custos e as prescrições de cada clínica.</a:t>
            </a:r>
          </a:p>
          <a:p>
            <a:r>
              <a:rPr lang="pt-BR" dirty="0"/>
              <a:t>1.2 Após 17:30h do último dia útil do mês, o sistema deve gerar automaticamente o relatório para impressão.</a:t>
            </a:r>
          </a:p>
          <a:p>
            <a:r>
              <a:rPr lang="pt-BR" dirty="0"/>
              <a:t>1.3 Um relatório será criado para cada clínica, listando os nomes dos medicamentos, o número total de prescrições, o número de doses prescritas e o custo total dos medicamentos prescritos.</a:t>
            </a:r>
          </a:p>
          <a:p>
            <a:r>
              <a:rPr lang="pt-BR" dirty="0"/>
              <a:t>1.4 Se os medicamentos estão disponíveis em diferentes unidades de dosagem (por exemplo, 10 mg, 20 mg), devem ser criados relatórios separados para cada unidade.</a:t>
            </a:r>
          </a:p>
          <a:p>
            <a:r>
              <a:rPr lang="pt-BR" dirty="0"/>
              <a:t>1.5 O acesso aos relatórios de custos deve ser restrito a usuários autorizados por uma lista de controle de gerenciamento de acesso.</a:t>
            </a:r>
          </a:p>
        </p:txBody>
      </p:sp>
    </p:spTree>
    <p:extLst>
      <p:ext uri="{BB962C8B-B14F-4D97-AF65-F5344CB8AC3E}">
        <p14:creationId xmlns:p14="http://schemas.microsoft.com/office/powerpoint/2010/main" val="1583178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E6CB0-625D-DB0A-EDDC-B0338E72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Requisitos funcionais. São declarações de serviços que o sistema deve fornecer, de como o sistema deve reagir a entradas específicas e de como o sistema deve se comportar em determinadas situações. Em alguns casos, os requisitos funcionais também podem explicitar o que o sistema não deve fazer.</a:t>
            </a:r>
          </a:p>
          <a:p>
            <a:r>
              <a:rPr lang="pt-BR" dirty="0"/>
              <a:t>Requisitos não funcionais. São restrições aos serviços ou funções oferecidos pelo sistema. Incluem restrições de timing, restrições no processo de desenvolvimento e restrições impostas pelas normas. Ao contrário das características individuais ou serviços do sistema, os requisitos não funcionais, muitas vezes, aplicam-se ao sistema como um todo.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1590E48-B29E-5203-E32A-6D5A726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Engenharia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87943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5E1FC-2F47-E0D1-FA65-7E4AD8C1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Um usuário deve ser capaz de pesquisar as listas de agendamentos para todas as clínicas. </a:t>
            </a:r>
          </a:p>
          <a:p>
            <a:r>
              <a:rPr lang="pt-BR" dirty="0"/>
              <a:t>2. O sistema deve gerar a cada dia, para cada clínica, a lista dos pacientes para as consultas daquele dia. </a:t>
            </a:r>
          </a:p>
          <a:p>
            <a:r>
              <a:rPr lang="pt-BR" dirty="0"/>
              <a:t>3. Cada membro da equipe que usa o sistema deve ser identificado apenas por seu número de oito dígitos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5D76DDB-E2CF-B762-853D-EAA754A6B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Exemplo: funcionais</a:t>
            </a:r>
          </a:p>
        </p:txBody>
      </p:sp>
    </p:spTree>
    <p:extLst>
      <p:ext uri="{BB962C8B-B14F-4D97-AF65-F5344CB8AC3E}">
        <p14:creationId xmlns:p14="http://schemas.microsoft.com/office/powerpoint/2010/main" val="154050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6DCB9-173D-A77C-4C59-937BE95F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Engenharia de Requisitos -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76F77-979B-5749-44F9-84528FAA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imprecisão na especificação de requisitos é a causa de muitos problemas da engenharia de software. </a:t>
            </a:r>
            <a:r>
              <a:rPr lang="pt-BR" dirty="0" err="1"/>
              <a:t>Ex</a:t>
            </a:r>
            <a:r>
              <a:rPr lang="pt-BR" dirty="0"/>
              <a:t>: Ambiguidade.</a:t>
            </a:r>
          </a:p>
          <a:p>
            <a:endParaRPr lang="pt-BR" dirty="0"/>
          </a:p>
          <a:p>
            <a:r>
              <a:rPr lang="pt-BR" dirty="0"/>
              <a:t>Completude: significa que todos os serviços requeridos pelo usuário devem ser definidos</a:t>
            </a:r>
          </a:p>
          <a:p>
            <a:r>
              <a:rPr lang="pt-BR" dirty="0"/>
              <a:t>Consistência: significa que os requisitos não devem ter definições contraditórias</a:t>
            </a:r>
          </a:p>
          <a:p>
            <a:r>
              <a:rPr lang="pt-BR" dirty="0"/>
              <a:t>Para sistemas complexos é fácil cometer erros e omissões. Outra razão é que em um sistema de grande porte existem muitos </a:t>
            </a:r>
            <a:r>
              <a:rPr lang="pt-BR" b="1" dirty="0"/>
              <a:t>stakeholders</a:t>
            </a:r>
            <a:r>
              <a:rPr lang="pt-BR" dirty="0"/>
              <a:t>. Os problemas podem surgir após uma análise mais profunda ou depois de o sistema ter sido entregue ao cliente.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191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20543-3E9C-6F1F-8525-9A479EA5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1. Um usuário deve ser capaz de pesquisar as listas de agendamentos para todas as clínicas.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6D419-6CF3-F8DA-94A5-4570B10F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membro da equipe médica que especifica esse requisito pode esperar que ‘pesquisar’ signifique que, dado um nome de paciente, o sistema vai procurar esse nome em todos os agendamentos de todas as clínicas. No entanto, isso não está explícito no requisito</a:t>
            </a:r>
          </a:p>
          <a:p>
            <a:r>
              <a:rPr lang="pt-BR" dirty="0"/>
              <a:t>Desenvolvedores do sistema podem interpretar o requisito de maneira diferente e implementar uma pesquisa em que o usuário tenha de escolher uma clínica, e, em seguida, realizar a pesquisa. Isso, obviamente, envolverá mais entradas do usuário e necessitará de mais tempo</a:t>
            </a:r>
          </a:p>
        </p:txBody>
      </p:sp>
    </p:spTree>
    <p:extLst>
      <p:ext uri="{BB962C8B-B14F-4D97-AF65-F5344CB8AC3E}">
        <p14:creationId xmlns:p14="http://schemas.microsoft.com/office/powerpoint/2010/main" val="313118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529A6B4-2800-7416-3A40-C0094723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Engenharia de Requisitos –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151D4-C63B-0A3D-6133-EEB5E8F4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requisitos não funcionais surgem por meio das necessidades dos usuários, devido a restrições de orçamento, políticas organizacionais, necessidade de interoperabilidade com outros sistemas de software ou hardware, ou a partir de fatores externos, como regulamentos de segurança ou legislações de privacidade.</a:t>
            </a:r>
          </a:p>
        </p:txBody>
      </p:sp>
    </p:spTree>
    <p:extLst>
      <p:ext uri="{BB962C8B-B14F-4D97-AF65-F5344CB8AC3E}">
        <p14:creationId xmlns:p14="http://schemas.microsoft.com/office/powerpoint/2010/main" val="105631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F59A4F-1709-F13F-AECD-EC115A828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634" y="1898054"/>
            <a:ext cx="8518731" cy="469128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CEE245F-10DF-BBC7-2DCC-E01C66D3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Engenharia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89529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0411E-D1B3-10B6-C030-5FEAA75B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/>
              <a:t>Requisito de produto </a:t>
            </a:r>
            <a:r>
              <a:rPr lang="pt-BR" dirty="0"/>
              <a:t>O MHC-PMS deve estar disponível para todas as clínicas durante as horas normais de trabalho (segunda a sexta-feira, 8h30 às 17h30). Períodos de não operação dentro do horário normal de trabalho não podem exceder cinco segundos em um dia.</a:t>
            </a:r>
          </a:p>
          <a:p>
            <a:r>
              <a:rPr lang="pt-BR" b="1" u="sng" dirty="0"/>
              <a:t>Requisito organizacional </a:t>
            </a:r>
            <a:r>
              <a:rPr lang="pt-BR" dirty="0"/>
              <a:t>Usuários do sistema MHC-PMS devem se autenticar com seus cartões de identificação da autoridade da saúde.</a:t>
            </a:r>
          </a:p>
          <a:p>
            <a:r>
              <a:rPr lang="pt-BR" b="1" u="sng" dirty="0"/>
              <a:t>Requisito externo </a:t>
            </a:r>
            <a:r>
              <a:rPr lang="pt-BR" dirty="0"/>
              <a:t>O sistema deve implementar as disposições de privacidade dos pacientes, tal como estabelecido no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Lei Geral de Proteção de Dados Pessoais (LGPD).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C7B7F02-C250-823E-7581-203A8062DDC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Exemplo: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45046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1C42-833C-CCA8-FD05-B98B5C7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Código de ética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207-EC48-DAF2-FD76-1FE63ACD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9304"/>
            <a:ext cx="12192000" cy="5568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engenheiros de software devem se comprometer a fazer da análise, especificação, projeto, desenvolvimento, teste e manutenção de software uma profissão benéfica e respeitada. Em conformidade com seu comprometimento com a saúde, a segurança e o bem-estar públicos, engenheiros de software devem aderir a oito princípios:</a:t>
            </a:r>
          </a:p>
          <a:p>
            <a:r>
              <a:rPr lang="pt-BR" dirty="0"/>
              <a:t>1. PÚBLICO — Engenheiros de software devem agir de acordo com o interesse público.</a:t>
            </a:r>
          </a:p>
          <a:p>
            <a:r>
              <a:rPr lang="pt-BR" dirty="0"/>
              <a:t>2. CLIENTE E EMPREGADOR — Engenheiros de software devem agir de maneira que seja do melhor interesse de seu cliente e empregador e de acordo com o interesse público.</a:t>
            </a:r>
          </a:p>
          <a:p>
            <a:r>
              <a:rPr lang="pt-BR" dirty="0"/>
              <a:t>3. PRODUTO — Engenheiros de software devem garantir que seus produtos e modificações relacionadas atendam aos mais altos padrões profissionais possíveis.</a:t>
            </a:r>
          </a:p>
          <a:p>
            <a:r>
              <a:rPr lang="pt-BR" dirty="0"/>
              <a:t>4. JULGAMENTO — Engenheiros de software devem manter a integridade e a independência em seu julgamento profissional.</a:t>
            </a:r>
          </a:p>
          <a:p>
            <a:r>
              <a:rPr lang="pt-BR" dirty="0"/>
              <a:t>5. GERENCIAMENTO — Gerentes e líderes de engenharia de software devem aceitar e promover uma abordagem ética para o gerenciamento de desenvolvimento e manutenção de software.</a:t>
            </a:r>
          </a:p>
          <a:p>
            <a:r>
              <a:rPr lang="pt-BR" dirty="0"/>
              <a:t>6. PROFISSÃO — Engenheiros de software devem aprimorar a integridade e a reputação da profissão de acordo com o interesse público.</a:t>
            </a:r>
          </a:p>
          <a:p>
            <a:r>
              <a:rPr lang="pt-BR" dirty="0"/>
              <a:t>7. COLEGAS — Engenheiros de software devem auxiliar e ser justos com seus </a:t>
            </a:r>
            <a:r>
              <a:rPr lang="pt-BR"/>
              <a:t>colegas.</a:t>
            </a:r>
          </a:p>
          <a:p>
            <a:r>
              <a:rPr lang="pt-BR"/>
              <a:t>8</a:t>
            </a:r>
            <a:r>
              <a:rPr lang="pt-BR" dirty="0"/>
              <a:t>. SI PRÓPRIO — Engenheiros de software devem participar da aprendizagem contínua durante toda a vida, e devem promover uma abordagem ética para a prática da profissão</a:t>
            </a:r>
          </a:p>
        </p:txBody>
      </p:sp>
    </p:spTree>
    <p:extLst>
      <p:ext uri="{BB962C8B-B14F-4D97-AF65-F5344CB8AC3E}">
        <p14:creationId xmlns:p14="http://schemas.microsoft.com/office/powerpoint/2010/main" val="234043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582C-2C38-FE18-9AAF-8DB54B1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872" y="0"/>
            <a:ext cx="8263128" cy="1325563"/>
          </a:xfrm>
        </p:spPr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E6E75-6AB1-DD74-F0B2-DDF3C257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584"/>
            <a:ext cx="12192000" cy="5614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18884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8CBDD-EAF5-717E-2EA5-22F91539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Livros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277D9F-440A-9392-B92B-BF8C8286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841954"/>
            <a:ext cx="3253273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AB987E-9977-C708-FF5D-B4EF4D07D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198" y="1861103"/>
            <a:ext cx="3323602" cy="43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045B7-9345-FD51-D3E1-1E3B68DD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79FAA-D3E5-9456-8292-1967EB30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SOMMERVILLE, Ian F. Engenharia de Software: 8ª Edição.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dirty="0">
                <a:solidFill>
                  <a:srgbClr val="040C28"/>
                </a:solidFill>
                <a:latin typeface="Google Sans"/>
              </a:rPr>
              <a:t>São Paulo: Person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2007.</a:t>
            </a:r>
          </a:p>
          <a:p>
            <a:r>
              <a:rPr lang="pt-BR" dirty="0">
                <a:solidFill>
                  <a:srgbClr val="040C28"/>
                </a:solidFill>
                <a:latin typeface="Google Sans"/>
              </a:rPr>
              <a:t>PRESSMAN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Roger S. Engenharia de Software: Uma abordagem profissional 8ª ed..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dirty="0">
                <a:solidFill>
                  <a:srgbClr val="040C28"/>
                </a:solidFill>
                <a:latin typeface="Google Sans"/>
              </a:rPr>
              <a:t>Porto Alegre: AMGH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2021.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33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1C42-833C-CCA8-FD05-B98B5C7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Sistemas sociotécnicos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207-EC48-DAF2-FD76-1FE63ACD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Sistema?</a:t>
            </a:r>
          </a:p>
          <a:p>
            <a:pPr marL="0" indent="0" algn="ctr">
              <a:buNone/>
            </a:pPr>
            <a:r>
              <a:rPr lang="pt-BR" dirty="0"/>
              <a:t>“Um sistema é o conjunto intencional de componentes inter-relacionados que funcionam juntos para atingir certo objetivo”</a:t>
            </a:r>
          </a:p>
          <a:p>
            <a:pPr marL="0" indent="0" algn="ctr">
              <a:buNone/>
            </a:pPr>
            <a:r>
              <a:rPr lang="pt-BR" dirty="0"/>
              <a:t>SOMMERVILLE, 2007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833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1C42-833C-CCA8-FD05-B98B5C7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Sistemas sociotécnicos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207-EC48-DAF2-FD76-1FE63ACD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Sistemas técnicos</a:t>
            </a:r>
            <a:r>
              <a:rPr lang="pt-BR" dirty="0"/>
              <a:t> baseado em computadores são aqueles que incluem componentes de hardware e software, mas não incluem procedimentos e processos.</a:t>
            </a:r>
          </a:p>
          <a:p>
            <a:r>
              <a:rPr lang="pt-BR" b="1" dirty="0"/>
              <a:t>Sistemas Sociotécnicos </a:t>
            </a:r>
            <a:r>
              <a:rPr lang="pt-BR" dirty="0"/>
              <a:t>incluem um ou mais sistemas técnicos, mas, decisivamente, incluem também conhecimento de como o sistema deve ser usado para alcançar um objetivo maior. Isso significa que esses sistemas têm processos operacionais definidos e podem ser afetados pro restrições externas, como leis e políticas regulamentadoras nacionais.</a:t>
            </a:r>
          </a:p>
        </p:txBody>
      </p:sp>
    </p:spTree>
    <p:extLst>
      <p:ext uri="{BB962C8B-B14F-4D97-AF65-F5344CB8AC3E}">
        <p14:creationId xmlns:p14="http://schemas.microsoft.com/office/powerpoint/2010/main" val="223664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1C42-833C-CCA8-FD05-B98B5C7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emergentes de sistemas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207-EC48-DAF2-FD76-1FE63ACD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Propriedade emergentes funcionais </a:t>
            </a:r>
            <a:r>
              <a:rPr lang="pt-BR" dirty="0"/>
              <a:t>aparecem quando todas as partes de um sistema trabalham juntas para atingir um objetivo.</a:t>
            </a:r>
          </a:p>
          <a:p>
            <a:r>
              <a:rPr lang="pt-BR" b="1" dirty="0"/>
              <a:t>Propriedade emergentes não funcionais </a:t>
            </a:r>
            <a:r>
              <a:rPr lang="pt-BR" dirty="0"/>
              <a:t>referem-se ao comportamento do sistema em seu ambiente operacional. Exemplo de propriedades não funcionais são confiabilidade, desempenho, segurança e proteção. Elas são frequentemente críticas para sistemas baseados em computadores, </a:t>
            </a:r>
          </a:p>
        </p:txBody>
      </p:sp>
    </p:spTree>
    <p:extLst>
      <p:ext uri="{BB962C8B-B14F-4D97-AF65-F5344CB8AC3E}">
        <p14:creationId xmlns:p14="http://schemas.microsoft.com/office/powerpoint/2010/main" val="929267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1C42-833C-CCA8-FD05-B98B5C7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de propriedade emergente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207-EC48-DAF2-FD76-1FE63ACD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Volume.</a:t>
            </a:r>
            <a:endParaRPr lang="pt-BR" dirty="0"/>
          </a:p>
          <a:p>
            <a:r>
              <a:rPr lang="pt-BR" b="1" dirty="0"/>
              <a:t>Confiabilidade.</a:t>
            </a:r>
          </a:p>
          <a:p>
            <a:r>
              <a:rPr lang="pt-BR" b="1" dirty="0"/>
              <a:t>Proteção.</a:t>
            </a:r>
          </a:p>
          <a:p>
            <a:r>
              <a:rPr lang="pt-BR" b="1" dirty="0"/>
              <a:t>Reparabilidade.</a:t>
            </a:r>
          </a:p>
          <a:p>
            <a:r>
              <a:rPr lang="pt-BR" b="1" dirty="0"/>
              <a:t>Usabilidade.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66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95FF8-41B6-1304-E000-1E437D64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/>
              <a:t>Engenharia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B606C-5225-B55A-AE0C-24D7B731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requisitos de um sistema são as descrições do que o sistema deve fazer, os serviços que ele oferece e as restrições a seu funcionamento. Esses requisitos refletem as necessidades dos clientes para um sistema que serve a uma finalidade determinada, como controlar um dispositivo, colocar um pedido ou encontrar informações. O processo de descobrir, analisar, documentar e verificar esses serviços e restrições é chamado engenharia de requisitos.</a:t>
            </a:r>
          </a:p>
        </p:txBody>
      </p:sp>
    </p:spTree>
    <p:extLst>
      <p:ext uri="{BB962C8B-B14F-4D97-AF65-F5344CB8AC3E}">
        <p14:creationId xmlns:p14="http://schemas.microsoft.com/office/powerpoint/2010/main" val="42403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84A5DC-8612-C474-4F38-7AFBBA97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Engenharia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F9015-FDD7-8415-A138-403C31D6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termo ‘requisito’ não é usado de forma consistente pela indústria de software. Em alguns casos, o requisito é apenas uma declaração abstrata em alto nível de um serviço que o sistema deve oferecer ou uma restrição a um sistema. No outro extremo, é uma definição detalhada e formal de uma função do sistema.</a:t>
            </a:r>
          </a:p>
          <a:p>
            <a:pPr marL="0" indent="0" algn="ctr">
              <a:buNone/>
            </a:pPr>
            <a:r>
              <a:rPr lang="pt-BR" dirty="0"/>
              <a:t>Davis (1993)</a:t>
            </a:r>
          </a:p>
        </p:txBody>
      </p:sp>
    </p:spTree>
    <p:extLst>
      <p:ext uri="{BB962C8B-B14F-4D97-AF65-F5344CB8AC3E}">
        <p14:creationId xmlns:p14="http://schemas.microsoft.com/office/powerpoint/2010/main" val="157655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05A1C3-48E0-B137-DAFB-DBFD87D5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Engenharia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F13B5-5BAC-BC95-CE72-35C7BEBA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Requisitos de usuário são declarações, em uma linguagem natural com diagramas, de quais serviços o sistema deverá fornecer a seus usuários e as restrições com as quais este deve operar.</a:t>
            </a:r>
          </a:p>
          <a:p>
            <a:r>
              <a:rPr lang="pt-BR" dirty="0"/>
              <a:t>Requisitos de sistema são descrições mais detalhadas das funções, serviços e restrições operacionais do sistema de software. O documento de requisitos do sistema (às vezes, chamado especificação funcional) deve definir exatamente o que deve ser implementado. Pode ser parte do contrato entre o comprador do sistema e os desenvolvedores de software.</a:t>
            </a:r>
          </a:p>
        </p:txBody>
      </p:sp>
    </p:spTree>
    <p:extLst>
      <p:ext uri="{BB962C8B-B14F-4D97-AF65-F5344CB8AC3E}">
        <p14:creationId xmlns:p14="http://schemas.microsoft.com/office/powerpoint/2010/main" val="370732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1482</Words>
  <Application>Microsoft Office PowerPoint</Application>
  <PresentationFormat>Widescreen</PresentationFormat>
  <Paragraphs>81</Paragraphs>
  <Slides>20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Söhne</vt:lpstr>
      <vt:lpstr>Tema do Office</vt:lpstr>
      <vt:lpstr>Análise e Projetos de Sistema</vt:lpstr>
      <vt:lpstr>Livros</vt:lpstr>
      <vt:lpstr>Sistemas sociotécnicos</vt:lpstr>
      <vt:lpstr>Sistemas sociotécnicos</vt:lpstr>
      <vt:lpstr>Propriedades emergentes de sistemas</vt:lpstr>
      <vt:lpstr>Exemplo de propriedade emergente</vt:lpstr>
      <vt:lpstr>Engenharia de Requisitos</vt:lpstr>
      <vt:lpstr>Engenharia de Requisitos</vt:lpstr>
      <vt:lpstr>Engenharia de Requisitos</vt:lpstr>
      <vt:lpstr>Exemplo</vt:lpstr>
      <vt:lpstr>Engenharia de Requisitos</vt:lpstr>
      <vt:lpstr>Exemplo: funcionais</vt:lpstr>
      <vt:lpstr>Engenharia de Requisitos - Funcionais</vt:lpstr>
      <vt:lpstr>1. Um usuário deve ser capaz de pesquisar as listas de agendamentos para todas as clínicas.  </vt:lpstr>
      <vt:lpstr>Engenharia de Requisitos – não Funcionais</vt:lpstr>
      <vt:lpstr>Engenharia de Requisitos</vt:lpstr>
      <vt:lpstr>Apresentação do PowerPoint</vt:lpstr>
      <vt:lpstr>Código de ética</vt:lpstr>
      <vt:lpstr>Exercício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Rogerio Oliveira Machado</dc:creator>
  <cp:lastModifiedBy>Rogerio Oliveira Machado</cp:lastModifiedBy>
  <cp:revision>1</cp:revision>
  <dcterms:created xsi:type="dcterms:W3CDTF">2023-08-09T14:18:28Z</dcterms:created>
  <dcterms:modified xsi:type="dcterms:W3CDTF">2024-02-26T11:56:28Z</dcterms:modified>
</cp:coreProperties>
</file>