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8" r:id="rId3"/>
    <p:sldId id="271" r:id="rId4"/>
    <p:sldId id="298" r:id="rId5"/>
    <p:sldId id="299" r:id="rId6"/>
    <p:sldId id="295" r:id="rId7"/>
    <p:sldId id="296" r:id="rId8"/>
    <p:sldId id="297" r:id="rId9"/>
    <p:sldId id="329" r:id="rId10"/>
    <p:sldId id="276" r:id="rId11"/>
    <p:sldId id="300" r:id="rId12"/>
    <p:sldId id="309" r:id="rId13"/>
    <p:sldId id="301" r:id="rId14"/>
    <p:sldId id="313" r:id="rId15"/>
    <p:sldId id="302" r:id="rId16"/>
    <p:sldId id="312" r:id="rId17"/>
    <p:sldId id="303" r:id="rId18"/>
    <p:sldId id="304" r:id="rId19"/>
    <p:sldId id="305" r:id="rId20"/>
    <p:sldId id="306" r:id="rId21"/>
    <p:sldId id="307" r:id="rId22"/>
    <p:sldId id="308" r:id="rId23"/>
    <p:sldId id="311" r:id="rId24"/>
    <p:sldId id="310" r:id="rId25"/>
    <p:sldId id="314" r:id="rId26"/>
    <p:sldId id="315" r:id="rId27"/>
    <p:sldId id="316" r:id="rId28"/>
    <p:sldId id="317" r:id="rId29"/>
    <p:sldId id="318" r:id="rId30"/>
    <p:sldId id="319" r:id="rId31"/>
    <p:sldId id="320" r:id="rId32"/>
    <p:sldId id="322" r:id="rId33"/>
    <p:sldId id="321" r:id="rId34"/>
    <p:sldId id="323" r:id="rId35"/>
    <p:sldId id="324" r:id="rId36"/>
    <p:sldId id="325" r:id="rId37"/>
    <p:sldId id="326" r:id="rId38"/>
    <p:sldId id="327" r:id="rId39"/>
    <p:sldId id="328" r:id="rId40"/>
    <p:sldId id="335" r:id="rId41"/>
    <p:sldId id="264" r:id="rId42"/>
    <p:sldId id="270" r:id="rId43"/>
    <p:sldId id="257" r:id="rId4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5" d="100"/>
          <a:sy n="105"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io Oliveira Machado" userId="2fcd1944-8b6d-4ee6-95dc-aa934214b28d" providerId="ADAL" clId="{C2815A2F-2A06-4F7A-960E-09BF5A2C7EFC}"/>
    <pc:docChg chg="delSld">
      <pc:chgData name="Rogerio Oliveira Machado" userId="2fcd1944-8b6d-4ee6-95dc-aa934214b28d" providerId="ADAL" clId="{C2815A2F-2A06-4F7A-960E-09BF5A2C7EFC}" dt="2024-04-08T15:35:18.835" v="4" actId="47"/>
      <pc:docMkLst>
        <pc:docMk/>
      </pc:docMkLst>
      <pc:sldChg chg="del">
        <pc:chgData name="Rogerio Oliveira Machado" userId="2fcd1944-8b6d-4ee6-95dc-aa934214b28d" providerId="ADAL" clId="{C2815A2F-2A06-4F7A-960E-09BF5A2C7EFC}" dt="2024-04-08T15:35:11.525" v="0" actId="47"/>
        <pc:sldMkLst>
          <pc:docMk/>
          <pc:sldMk cId="817814090" sldId="330"/>
        </pc:sldMkLst>
      </pc:sldChg>
      <pc:sldChg chg="del">
        <pc:chgData name="Rogerio Oliveira Machado" userId="2fcd1944-8b6d-4ee6-95dc-aa934214b28d" providerId="ADAL" clId="{C2815A2F-2A06-4F7A-960E-09BF5A2C7EFC}" dt="2024-04-08T15:35:14.065" v="1" actId="47"/>
        <pc:sldMkLst>
          <pc:docMk/>
          <pc:sldMk cId="114160194" sldId="331"/>
        </pc:sldMkLst>
      </pc:sldChg>
      <pc:sldChg chg="del">
        <pc:chgData name="Rogerio Oliveira Machado" userId="2fcd1944-8b6d-4ee6-95dc-aa934214b28d" providerId="ADAL" clId="{C2815A2F-2A06-4F7A-960E-09BF5A2C7EFC}" dt="2024-04-08T15:35:16.175" v="2" actId="47"/>
        <pc:sldMkLst>
          <pc:docMk/>
          <pc:sldMk cId="4115061384" sldId="332"/>
        </pc:sldMkLst>
      </pc:sldChg>
      <pc:sldChg chg="del">
        <pc:chgData name="Rogerio Oliveira Machado" userId="2fcd1944-8b6d-4ee6-95dc-aa934214b28d" providerId="ADAL" clId="{C2815A2F-2A06-4F7A-960E-09BF5A2C7EFC}" dt="2024-04-08T15:35:17.634" v="3" actId="47"/>
        <pc:sldMkLst>
          <pc:docMk/>
          <pc:sldMk cId="557113611" sldId="333"/>
        </pc:sldMkLst>
      </pc:sldChg>
      <pc:sldChg chg="del">
        <pc:chgData name="Rogerio Oliveira Machado" userId="2fcd1944-8b6d-4ee6-95dc-aa934214b28d" providerId="ADAL" clId="{C2815A2F-2A06-4F7A-960E-09BF5A2C7EFC}" dt="2024-04-08T15:35:18.835" v="4" actId="47"/>
        <pc:sldMkLst>
          <pc:docMk/>
          <pc:sldMk cId="3528478145" sldId="334"/>
        </pc:sldMkLst>
      </pc:sldChg>
    </pc:docChg>
  </pc:docChgLst>
  <pc:docChgLst>
    <pc:chgData name="Rogerio Oliveira Machado" userId="2fcd1944-8b6d-4ee6-95dc-aa934214b28d" providerId="ADAL" clId="{A8A971F3-19D6-443F-A498-750E7B373EF9}"/>
    <pc:docChg chg="undo custSel addSld delSld modSld sldOrd">
      <pc:chgData name="Rogerio Oliveira Machado" userId="2fcd1944-8b6d-4ee6-95dc-aa934214b28d" providerId="ADAL" clId="{A8A971F3-19D6-443F-A498-750E7B373EF9}" dt="2023-09-13T18:57:08.313" v="1176"/>
      <pc:docMkLst>
        <pc:docMk/>
      </pc:docMkLst>
      <pc:sldChg chg="delSp modSp mod">
        <pc:chgData name="Rogerio Oliveira Machado" userId="2fcd1944-8b6d-4ee6-95dc-aa934214b28d" providerId="ADAL" clId="{A8A971F3-19D6-443F-A498-750E7B373EF9}" dt="2023-09-13T13:39:50.652" v="988" actId="1076"/>
        <pc:sldMkLst>
          <pc:docMk/>
          <pc:sldMk cId="4030515637" sldId="258"/>
        </pc:sldMkLst>
        <pc:picChg chg="mod">
          <ac:chgData name="Rogerio Oliveira Machado" userId="2fcd1944-8b6d-4ee6-95dc-aa934214b28d" providerId="ADAL" clId="{A8A971F3-19D6-443F-A498-750E7B373EF9}" dt="2023-09-13T13:39:50.652" v="988" actId="1076"/>
          <ac:picMkLst>
            <pc:docMk/>
            <pc:sldMk cId="4030515637" sldId="258"/>
            <ac:picMk id="5" creationId="{8A277D9F-440A-9392-B92B-BF8C82867BC0}"/>
          </ac:picMkLst>
        </pc:picChg>
        <pc:picChg chg="del">
          <ac:chgData name="Rogerio Oliveira Machado" userId="2fcd1944-8b6d-4ee6-95dc-aa934214b28d" providerId="ADAL" clId="{A8A971F3-19D6-443F-A498-750E7B373EF9}" dt="2023-09-13T13:39:48.393" v="987" actId="478"/>
          <ac:picMkLst>
            <pc:docMk/>
            <pc:sldMk cId="4030515637" sldId="258"/>
            <ac:picMk id="8" creationId="{6CE9D37A-6DCC-D01A-027E-E3F35684B530}"/>
          </ac:picMkLst>
        </pc:picChg>
      </pc:sldChg>
      <pc:sldChg chg="addSp delSp modSp mod">
        <pc:chgData name="Rogerio Oliveira Machado" userId="2fcd1944-8b6d-4ee6-95dc-aa934214b28d" providerId="ADAL" clId="{A8A971F3-19D6-443F-A498-750E7B373EF9}" dt="2023-09-13T14:17:06.997" v="1151" actId="14100"/>
        <pc:sldMkLst>
          <pc:docMk/>
          <pc:sldMk cId="1518884363" sldId="270"/>
        </pc:sldMkLst>
        <pc:spChg chg="add mod">
          <ac:chgData name="Rogerio Oliveira Machado" userId="2fcd1944-8b6d-4ee6-95dc-aa934214b28d" providerId="ADAL" clId="{A8A971F3-19D6-443F-A498-750E7B373EF9}" dt="2023-09-13T14:17:06.997" v="1151" actId="14100"/>
          <ac:spMkLst>
            <pc:docMk/>
            <pc:sldMk cId="1518884363" sldId="270"/>
            <ac:spMk id="4" creationId="{A75ED2B2-33BE-E261-3768-DAC884CC68FB}"/>
          </ac:spMkLst>
        </pc:spChg>
        <pc:spChg chg="add del">
          <ac:chgData name="Rogerio Oliveira Machado" userId="2fcd1944-8b6d-4ee6-95dc-aa934214b28d" providerId="ADAL" clId="{A8A971F3-19D6-443F-A498-750E7B373EF9}" dt="2023-09-05T19:15:16.232" v="203" actId="22"/>
          <ac:spMkLst>
            <pc:docMk/>
            <pc:sldMk cId="1518884363" sldId="270"/>
            <ac:spMk id="4" creationId="{CF79750F-C556-6ABD-C95A-C6094B7CA7E5}"/>
          </ac:spMkLst>
        </pc:spChg>
        <pc:spChg chg="add del mod">
          <ac:chgData name="Rogerio Oliveira Machado" userId="2fcd1944-8b6d-4ee6-95dc-aa934214b28d" providerId="ADAL" clId="{A8A971F3-19D6-443F-A498-750E7B373EF9}" dt="2023-09-12T19:01:59.968" v="450"/>
          <ac:spMkLst>
            <pc:docMk/>
            <pc:sldMk cId="1518884363" sldId="270"/>
            <ac:spMk id="6" creationId="{518E2866-943A-22D0-3261-71FAE6E3DBC8}"/>
          </ac:spMkLst>
        </pc:spChg>
      </pc:sldChg>
      <pc:sldChg chg="addSp delSp modSp add del mod">
        <pc:chgData name="Rogerio Oliveira Machado" userId="2fcd1944-8b6d-4ee6-95dc-aa934214b28d" providerId="ADAL" clId="{A8A971F3-19D6-443F-A498-750E7B373EF9}" dt="2023-09-12T19:01:35.845" v="444"/>
        <pc:sldMkLst>
          <pc:docMk/>
          <pc:sldMk cId="3579312525" sldId="271"/>
        </pc:sldMkLst>
        <pc:spChg chg="del">
          <ac:chgData name="Rogerio Oliveira Machado" userId="2fcd1944-8b6d-4ee6-95dc-aa934214b28d" providerId="ADAL" clId="{A8A971F3-19D6-443F-A498-750E7B373EF9}" dt="2023-09-05T18:42:08.341" v="30" actId="478"/>
          <ac:spMkLst>
            <pc:docMk/>
            <pc:sldMk cId="3579312525" sldId="271"/>
            <ac:spMk id="2" creationId="{38084FCE-5C07-C7E5-AD22-750C79D27BEA}"/>
          </ac:spMkLst>
        </pc:spChg>
        <pc:spChg chg="mod">
          <ac:chgData name="Rogerio Oliveira Machado" userId="2fcd1944-8b6d-4ee6-95dc-aa934214b28d" providerId="ADAL" clId="{A8A971F3-19D6-443F-A498-750E7B373EF9}" dt="2023-09-12T19:01:25.357" v="443" actId="20577"/>
          <ac:spMkLst>
            <pc:docMk/>
            <pc:sldMk cId="3579312525" sldId="271"/>
            <ac:spMk id="3" creationId="{3BD658CD-FA5E-D057-C7BF-A97F4A8867CD}"/>
          </ac:spMkLst>
        </pc:spChg>
        <pc:spChg chg="add del mod">
          <ac:chgData name="Rogerio Oliveira Machado" userId="2fcd1944-8b6d-4ee6-95dc-aa934214b28d" providerId="ADAL" clId="{A8A971F3-19D6-443F-A498-750E7B373EF9}" dt="2023-09-05T18:42:12.123" v="32" actId="478"/>
          <ac:spMkLst>
            <pc:docMk/>
            <pc:sldMk cId="3579312525" sldId="271"/>
            <ac:spMk id="5" creationId="{3805EB22-D978-AF90-68B8-950206C847F7}"/>
          </ac:spMkLst>
        </pc:spChg>
        <pc:spChg chg="add mod">
          <ac:chgData name="Rogerio Oliveira Machado" userId="2fcd1944-8b6d-4ee6-95dc-aa934214b28d" providerId="ADAL" clId="{A8A971F3-19D6-443F-A498-750E7B373EF9}" dt="2023-09-12T19:01:35.845" v="444"/>
          <ac:spMkLst>
            <pc:docMk/>
            <pc:sldMk cId="3579312525" sldId="271"/>
            <ac:spMk id="6" creationId="{1ADA034D-560C-3C74-86B5-B972B787DF51}"/>
          </ac:spMkLst>
        </pc:spChg>
      </pc:sldChg>
      <pc:sldChg chg="add del">
        <pc:chgData name="Rogerio Oliveira Machado" userId="2fcd1944-8b6d-4ee6-95dc-aa934214b28d" providerId="ADAL" clId="{A8A971F3-19D6-443F-A498-750E7B373EF9}" dt="2023-09-05T18:32:04.457" v="2" actId="47"/>
        <pc:sldMkLst>
          <pc:docMk/>
          <pc:sldMk cId="3698274693" sldId="272"/>
        </pc:sldMkLst>
      </pc:sldChg>
      <pc:sldChg chg="addSp delSp modSp add del mod setBg">
        <pc:chgData name="Rogerio Oliveira Machado" userId="2fcd1944-8b6d-4ee6-95dc-aa934214b28d" providerId="ADAL" clId="{A8A971F3-19D6-443F-A498-750E7B373EF9}" dt="2023-09-12T19:01:43.725" v="445" actId="47"/>
        <pc:sldMkLst>
          <pc:docMk/>
          <pc:sldMk cId="3767652551" sldId="272"/>
        </pc:sldMkLst>
        <pc:spChg chg="del mod">
          <ac:chgData name="Rogerio Oliveira Machado" userId="2fcd1944-8b6d-4ee6-95dc-aa934214b28d" providerId="ADAL" clId="{A8A971F3-19D6-443F-A498-750E7B373EF9}" dt="2023-09-05T18:42:47.613" v="41" actId="478"/>
          <ac:spMkLst>
            <pc:docMk/>
            <pc:sldMk cId="3767652551" sldId="272"/>
            <ac:spMk id="2" creationId="{38084FCE-5C07-C7E5-AD22-750C79D27BEA}"/>
          </ac:spMkLst>
        </pc:spChg>
        <pc:spChg chg="mod">
          <ac:chgData name="Rogerio Oliveira Machado" userId="2fcd1944-8b6d-4ee6-95dc-aa934214b28d" providerId="ADAL" clId="{A8A971F3-19D6-443F-A498-750E7B373EF9}" dt="2023-09-05T19:02:34.881" v="134" actId="20577"/>
          <ac:spMkLst>
            <pc:docMk/>
            <pc:sldMk cId="3767652551" sldId="272"/>
            <ac:spMk id="3" creationId="{3BD658CD-FA5E-D057-C7BF-A97F4A8867CD}"/>
          </ac:spMkLst>
        </pc:spChg>
        <pc:spChg chg="add mod">
          <ac:chgData name="Rogerio Oliveira Machado" userId="2fcd1944-8b6d-4ee6-95dc-aa934214b28d" providerId="ADAL" clId="{A8A971F3-19D6-443F-A498-750E7B373EF9}" dt="2023-09-05T18:42:44.924" v="40"/>
          <ac:spMkLst>
            <pc:docMk/>
            <pc:sldMk cId="3767652551" sldId="272"/>
            <ac:spMk id="4" creationId="{97F2B545-5ED7-F4B6-1459-AEC240ADE19C}"/>
          </ac:spMkLst>
        </pc:spChg>
        <pc:spChg chg="add del mod">
          <ac:chgData name="Rogerio Oliveira Machado" userId="2fcd1944-8b6d-4ee6-95dc-aa934214b28d" providerId="ADAL" clId="{A8A971F3-19D6-443F-A498-750E7B373EF9}" dt="2023-09-05T18:42:49.985" v="42" actId="478"/>
          <ac:spMkLst>
            <pc:docMk/>
            <pc:sldMk cId="3767652551" sldId="272"/>
            <ac:spMk id="6" creationId="{F2B64A9D-2B04-6150-4ECE-A34DC71C5B06}"/>
          </ac:spMkLst>
        </pc:spChg>
      </pc:sldChg>
      <pc:sldChg chg="modSp add del mod setBg">
        <pc:chgData name="Rogerio Oliveira Machado" userId="2fcd1944-8b6d-4ee6-95dc-aa934214b28d" providerId="ADAL" clId="{A8A971F3-19D6-443F-A498-750E7B373EF9}" dt="2023-09-12T19:02:10.119" v="451" actId="47"/>
        <pc:sldMkLst>
          <pc:docMk/>
          <pc:sldMk cId="2088365310" sldId="273"/>
        </pc:sldMkLst>
        <pc:spChg chg="mod">
          <ac:chgData name="Rogerio Oliveira Machado" userId="2fcd1944-8b6d-4ee6-95dc-aa934214b28d" providerId="ADAL" clId="{A8A971F3-19D6-443F-A498-750E7B373EF9}" dt="2023-09-06T12:09:24.421" v="236"/>
          <ac:spMkLst>
            <pc:docMk/>
            <pc:sldMk cId="2088365310" sldId="273"/>
            <ac:spMk id="3" creationId="{3BD658CD-FA5E-D057-C7BF-A97F4A8867CD}"/>
          </ac:spMkLst>
        </pc:spChg>
      </pc:sldChg>
      <pc:sldChg chg="add del">
        <pc:chgData name="Rogerio Oliveira Machado" userId="2fcd1944-8b6d-4ee6-95dc-aa934214b28d" providerId="ADAL" clId="{A8A971F3-19D6-443F-A498-750E7B373EF9}" dt="2023-09-05T18:32:04.457" v="2" actId="47"/>
        <pc:sldMkLst>
          <pc:docMk/>
          <pc:sldMk cId="2254433936" sldId="273"/>
        </pc:sldMkLst>
      </pc:sldChg>
      <pc:sldChg chg="modSp add del mod setBg">
        <pc:chgData name="Rogerio Oliveira Machado" userId="2fcd1944-8b6d-4ee6-95dc-aa934214b28d" providerId="ADAL" clId="{A8A971F3-19D6-443F-A498-750E7B373EF9}" dt="2023-09-12T19:02:11.492" v="452" actId="47"/>
        <pc:sldMkLst>
          <pc:docMk/>
          <pc:sldMk cId="2095410263" sldId="274"/>
        </pc:sldMkLst>
        <pc:spChg chg="mod">
          <ac:chgData name="Rogerio Oliveira Machado" userId="2fcd1944-8b6d-4ee6-95dc-aa934214b28d" providerId="ADAL" clId="{A8A971F3-19D6-443F-A498-750E7B373EF9}" dt="2023-09-06T12:09:26.206" v="237"/>
          <ac:spMkLst>
            <pc:docMk/>
            <pc:sldMk cId="2095410263" sldId="274"/>
            <ac:spMk id="3" creationId="{3BD658CD-FA5E-D057-C7BF-A97F4A8867CD}"/>
          </ac:spMkLst>
        </pc:spChg>
      </pc:sldChg>
      <pc:sldChg chg="add del">
        <pc:chgData name="Rogerio Oliveira Machado" userId="2fcd1944-8b6d-4ee6-95dc-aa934214b28d" providerId="ADAL" clId="{A8A971F3-19D6-443F-A498-750E7B373EF9}" dt="2023-09-05T18:32:04.457" v="2" actId="47"/>
        <pc:sldMkLst>
          <pc:docMk/>
          <pc:sldMk cId="4016628219" sldId="274"/>
        </pc:sldMkLst>
      </pc:sldChg>
      <pc:sldChg chg="add del">
        <pc:chgData name="Rogerio Oliveira Machado" userId="2fcd1944-8b6d-4ee6-95dc-aa934214b28d" providerId="ADAL" clId="{A8A971F3-19D6-443F-A498-750E7B373EF9}" dt="2023-09-05T18:32:04.457" v="2" actId="47"/>
        <pc:sldMkLst>
          <pc:docMk/>
          <pc:sldMk cId="839516254" sldId="275"/>
        </pc:sldMkLst>
      </pc:sldChg>
      <pc:sldChg chg="modSp add del mod setBg">
        <pc:chgData name="Rogerio Oliveira Machado" userId="2fcd1944-8b6d-4ee6-95dc-aa934214b28d" providerId="ADAL" clId="{A8A971F3-19D6-443F-A498-750E7B373EF9}" dt="2023-09-12T19:02:11.860" v="453" actId="47"/>
        <pc:sldMkLst>
          <pc:docMk/>
          <pc:sldMk cId="2100776852" sldId="275"/>
        </pc:sldMkLst>
        <pc:spChg chg="mod">
          <ac:chgData name="Rogerio Oliveira Machado" userId="2fcd1944-8b6d-4ee6-95dc-aa934214b28d" providerId="ADAL" clId="{A8A971F3-19D6-443F-A498-750E7B373EF9}" dt="2023-09-06T12:09:28.065" v="238"/>
          <ac:spMkLst>
            <pc:docMk/>
            <pc:sldMk cId="2100776852" sldId="275"/>
            <ac:spMk id="3" creationId="{3BD658CD-FA5E-D057-C7BF-A97F4A8867CD}"/>
          </ac:spMkLst>
        </pc:spChg>
      </pc:sldChg>
      <pc:sldChg chg="modSp new add del mod ord">
        <pc:chgData name="Rogerio Oliveira Machado" userId="2fcd1944-8b6d-4ee6-95dc-aa934214b28d" providerId="ADAL" clId="{A8A971F3-19D6-443F-A498-750E7B373EF9}" dt="2023-09-13T18:57:08.313" v="1176"/>
        <pc:sldMkLst>
          <pc:docMk/>
          <pc:sldMk cId="1162797497" sldId="276"/>
        </pc:sldMkLst>
        <pc:spChg chg="mod">
          <ac:chgData name="Rogerio Oliveira Machado" userId="2fcd1944-8b6d-4ee6-95dc-aa934214b28d" providerId="ADAL" clId="{A8A971F3-19D6-443F-A498-750E7B373EF9}" dt="2023-09-12T18:32:26.957" v="390" actId="20577"/>
          <ac:spMkLst>
            <pc:docMk/>
            <pc:sldMk cId="1162797497" sldId="276"/>
            <ac:spMk id="2" creationId="{8E29DAC3-E17F-14F4-533E-FD4738E0EDA7}"/>
          </ac:spMkLst>
        </pc:spChg>
        <pc:spChg chg="mod">
          <ac:chgData name="Rogerio Oliveira Machado" userId="2fcd1944-8b6d-4ee6-95dc-aa934214b28d" providerId="ADAL" clId="{A8A971F3-19D6-443F-A498-750E7B373EF9}" dt="2023-09-12T18:47:34.347" v="397" actId="20577"/>
          <ac:spMkLst>
            <pc:docMk/>
            <pc:sldMk cId="1162797497" sldId="276"/>
            <ac:spMk id="3" creationId="{64911DD1-D04A-40ED-32B4-F1FC3865777C}"/>
          </ac:spMkLst>
        </pc:spChg>
      </pc:sldChg>
      <pc:sldChg chg="add del">
        <pc:chgData name="Rogerio Oliveira Machado" userId="2fcd1944-8b6d-4ee6-95dc-aa934214b28d" providerId="ADAL" clId="{A8A971F3-19D6-443F-A498-750E7B373EF9}" dt="2023-09-05T18:32:04.457" v="2" actId="47"/>
        <pc:sldMkLst>
          <pc:docMk/>
          <pc:sldMk cId="2713422632" sldId="276"/>
        </pc:sldMkLst>
      </pc:sldChg>
      <pc:sldChg chg="addSp delSp modSp add del mod setBg">
        <pc:chgData name="Rogerio Oliveira Machado" userId="2fcd1944-8b6d-4ee6-95dc-aa934214b28d" providerId="ADAL" clId="{A8A971F3-19D6-443F-A498-750E7B373EF9}" dt="2023-09-12T19:02:12.248" v="454" actId="47"/>
        <pc:sldMkLst>
          <pc:docMk/>
          <pc:sldMk cId="1431168718" sldId="277"/>
        </pc:sldMkLst>
        <pc:spChg chg="del">
          <ac:chgData name="Rogerio Oliveira Machado" userId="2fcd1944-8b6d-4ee6-95dc-aa934214b28d" providerId="ADAL" clId="{A8A971F3-19D6-443F-A498-750E7B373EF9}" dt="2023-09-05T19:03:49.984" v="142" actId="478"/>
          <ac:spMkLst>
            <pc:docMk/>
            <pc:sldMk cId="1431168718" sldId="277"/>
            <ac:spMk id="2" creationId="{8E29DAC3-E17F-14F4-533E-FD4738E0EDA7}"/>
          </ac:spMkLst>
        </pc:spChg>
        <pc:spChg chg="del">
          <ac:chgData name="Rogerio Oliveira Machado" userId="2fcd1944-8b6d-4ee6-95dc-aa934214b28d" providerId="ADAL" clId="{A8A971F3-19D6-443F-A498-750E7B373EF9}" dt="2023-09-05T19:03:24.367" v="136" actId="478"/>
          <ac:spMkLst>
            <pc:docMk/>
            <pc:sldMk cId="1431168718" sldId="277"/>
            <ac:spMk id="3" creationId="{64911DD1-D04A-40ED-32B4-F1FC3865777C}"/>
          </ac:spMkLst>
        </pc:spChg>
        <pc:spChg chg="add del mod">
          <ac:chgData name="Rogerio Oliveira Machado" userId="2fcd1944-8b6d-4ee6-95dc-aa934214b28d" providerId="ADAL" clId="{A8A971F3-19D6-443F-A498-750E7B373EF9}" dt="2023-09-05T19:03:27.306" v="137" actId="478"/>
          <ac:spMkLst>
            <pc:docMk/>
            <pc:sldMk cId="1431168718" sldId="277"/>
            <ac:spMk id="5" creationId="{7CA30022-778A-AEF3-225D-865800B6452F}"/>
          </ac:spMkLst>
        </pc:spChg>
        <pc:spChg chg="add del mod">
          <ac:chgData name="Rogerio Oliveira Machado" userId="2fcd1944-8b6d-4ee6-95dc-aa934214b28d" providerId="ADAL" clId="{A8A971F3-19D6-443F-A498-750E7B373EF9}" dt="2023-09-05T19:03:54.055" v="143" actId="478"/>
          <ac:spMkLst>
            <pc:docMk/>
            <pc:sldMk cId="1431168718" sldId="277"/>
            <ac:spMk id="9" creationId="{52572EDB-EF6B-F94B-1C79-455D01A47F45}"/>
          </ac:spMkLst>
        </pc:spChg>
        <pc:spChg chg="add mod">
          <ac:chgData name="Rogerio Oliveira Machado" userId="2fcd1944-8b6d-4ee6-95dc-aa934214b28d" providerId="ADAL" clId="{A8A971F3-19D6-443F-A498-750E7B373EF9}" dt="2023-09-05T19:03:54.786" v="144"/>
          <ac:spMkLst>
            <pc:docMk/>
            <pc:sldMk cId="1431168718" sldId="277"/>
            <ac:spMk id="10" creationId="{1B20FC6D-F450-D2FE-E31D-9AACB2F76601}"/>
          </ac:spMkLst>
        </pc:spChg>
        <pc:picChg chg="add mod">
          <ac:chgData name="Rogerio Oliveira Machado" userId="2fcd1944-8b6d-4ee6-95dc-aa934214b28d" providerId="ADAL" clId="{A8A971F3-19D6-443F-A498-750E7B373EF9}" dt="2023-09-05T19:03:36.239" v="141" actId="1076"/>
          <ac:picMkLst>
            <pc:docMk/>
            <pc:sldMk cId="1431168718" sldId="277"/>
            <ac:picMk id="7" creationId="{BB684025-58E8-8081-9032-2F801F0C89DE}"/>
          </ac:picMkLst>
        </pc:picChg>
      </pc:sldChg>
      <pc:sldChg chg="add del">
        <pc:chgData name="Rogerio Oliveira Machado" userId="2fcd1944-8b6d-4ee6-95dc-aa934214b28d" providerId="ADAL" clId="{A8A971F3-19D6-443F-A498-750E7B373EF9}" dt="2023-09-05T18:32:04.457" v="2" actId="47"/>
        <pc:sldMkLst>
          <pc:docMk/>
          <pc:sldMk cId="2361806173" sldId="277"/>
        </pc:sldMkLst>
      </pc:sldChg>
      <pc:sldChg chg="addSp delSp modSp new del mod setBg">
        <pc:chgData name="Rogerio Oliveira Machado" userId="2fcd1944-8b6d-4ee6-95dc-aa934214b28d" providerId="ADAL" clId="{A8A971F3-19D6-443F-A498-750E7B373EF9}" dt="2023-09-12T19:02:12.624" v="455" actId="47"/>
        <pc:sldMkLst>
          <pc:docMk/>
          <pc:sldMk cId="2309917343" sldId="278"/>
        </pc:sldMkLst>
        <pc:spChg chg="del">
          <ac:chgData name="Rogerio Oliveira Machado" userId="2fcd1944-8b6d-4ee6-95dc-aa934214b28d" providerId="ADAL" clId="{A8A971F3-19D6-443F-A498-750E7B373EF9}" dt="2023-09-05T19:05:48.066" v="156" actId="478"/>
          <ac:spMkLst>
            <pc:docMk/>
            <pc:sldMk cId="2309917343" sldId="278"/>
            <ac:spMk id="2" creationId="{5126BC22-AA6A-3A65-4915-B48DC987C85E}"/>
          </ac:spMkLst>
        </pc:spChg>
        <pc:spChg chg="add del mod">
          <ac:chgData name="Rogerio Oliveira Machado" userId="2fcd1944-8b6d-4ee6-95dc-aa934214b28d" providerId="ADAL" clId="{A8A971F3-19D6-443F-A498-750E7B373EF9}" dt="2023-09-06T12:09:32.477" v="240"/>
          <ac:spMkLst>
            <pc:docMk/>
            <pc:sldMk cId="2309917343" sldId="278"/>
            <ac:spMk id="3" creationId="{4395B1C7-3340-652D-6264-ED1E4892A551}"/>
          </ac:spMkLst>
        </pc:spChg>
        <pc:spChg chg="add del">
          <ac:chgData name="Rogerio Oliveira Machado" userId="2fcd1944-8b6d-4ee6-95dc-aa934214b28d" providerId="ADAL" clId="{A8A971F3-19D6-443F-A498-750E7B373EF9}" dt="2023-09-05T19:04:32.465" v="148" actId="22"/>
          <ac:spMkLst>
            <pc:docMk/>
            <pc:sldMk cId="2309917343" sldId="278"/>
            <ac:spMk id="5" creationId="{E1733068-F6BE-F726-60AD-E46B9CF7EBD7}"/>
          </ac:spMkLst>
        </pc:spChg>
        <pc:spChg chg="add mod">
          <ac:chgData name="Rogerio Oliveira Machado" userId="2fcd1944-8b6d-4ee6-95dc-aa934214b28d" providerId="ADAL" clId="{A8A971F3-19D6-443F-A498-750E7B373EF9}" dt="2023-09-05T19:05:48.745" v="157"/>
          <ac:spMkLst>
            <pc:docMk/>
            <pc:sldMk cId="2309917343" sldId="278"/>
            <ac:spMk id="6" creationId="{C4F940C8-9EC6-AFBB-B219-7813F518427D}"/>
          </ac:spMkLst>
        </pc:spChg>
      </pc:sldChg>
      <pc:sldChg chg="add del">
        <pc:chgData name="Rogerio Oliveira Machado" userId="2fcd1944-8b6d-4ee6-95dc-aa934214b28d" providerId="ADAL" clId="{A8A971F3-19D6-443F-A498-750E7B373EF9}" dt="2023-09-05T18:32:04.457" v="2" actId="47"/>
        <pc:sldMkLst>
          <pc:docMk/>
          <pc:sldMk cId="2957265789" sldId="278"/>
        </pc:sldMkLst>
      </pc:sldChg>
      <pc:sldChg chg="modSp add del mod">
        <pc:chgData name="Rogerio Oliveira Machado" userId="2fcd1944-8b6d-4ee6-95dc-aa934214b28d" providerId="ADAL" clId="{A8A971F3-19D6-443F-A498-750E7B373EF9}" dt="2023-09-06T12:08:28.281" v="235" actId="47"/>
        <pc:sldMkLst>
          <pc:docMk/>
          <pc:sldMk cId="319434830" sldId="279"/>
        </pc:sldMkLst>
        <pc:spChg chg="mod">
          <ac:chgData name="Rogerio Oliveira Machado" userId="2fcd1944-8b6d-4ee6-95dc-aa934214b28d" providerId="ADAL" clId="{A8A971F3-19D6-443F-A498-750E7B373EF9}" dt="2023-09-05T19:09:14.145" v="179" actId="27636"/>
          <ac:spMkLst>
            <pc:docMk/>
            <pc:sldMk cId="319434830" sldId="279"/>
            <ac:spMk id="3" creationId="{4395B1C7-3340-652D-6264-ED1E4892A551}"/>
          </ac:spMkLst>
        </pc:spChg>
      </pc:sldChg>
      <pc:sldChg chg="add del">
        <pc:chgData name="Rogerio Oliveira Machado" userId="2fcd1944-8b6d-4ee6-95dc-aa934214b28d" providerId="ADAL" clId="{A8A971F3-19D6-443F-A498-750E7B373EF9}" dt="2023-09-05T18:32:04.457" v="2" actId="47"/>
        <pc:sldMkLst>
          <pc:docMk/>
          <pc:sldMk cId="4067217052" sldId="279"/>
        </pc:sldMkLst>
      </pc:sldChg>
      <pc:sldChg chg="modSp add del mod setBg">
        <pc:chgData name="Rogerio Oliveira Machado" userId="2fcd1944-8b6d-4ee6-95dc-aa934214b28d" providerId="ADAL" clId="{A8A971F3-19D6-443F-A498-750E7B373EF9}" dt="2023-09-12T19:02:13.055" v="456" actId="47"/>
        <pc:sldMkLst>
          <pc:docMk/>
          <pc:sldMk cId="1093947470" sldId="280"/>
        </pc:sldMkLst>
        <pc:spChg chg="mod">
          <ac:chgData name="Rogerio Oliveira Machado" userId="2fcd1944-8b6d-4ee6-95dc-aa934214b28d" providerId="ADAL" clId="{A8A971F3-19D6-443F-A498-750E7B373EF9}" dt="2023-09-06T12:09:34.519" v="241"/>
          <ac:spMkLst>
            <pc:docMk/>
            <pc:sldMk cId="1093947470" sldId="280"/>
            <ac:spMk id="3" creationId="{4395B1C7-3340-652D-6264-ED1E4892A551}"/>
          </ac:spMkLst>
        </pc:spChg>
      </pc:sldChg>
      <pc:sldChg chg="add del">
        <pc:chgData name="Rogerio Oliveira Machado" userId="2fcd1944-8b6d-4ee6-95dc-aa934214b28d" providerId="ADAL" clId="{A8A971F3-19D6-443F-A498-750E7B373EF9}" dt="2023-09-05T18:32:04.457" v="2" actId="47"/>
        <pc:sldMkLst>
          <pc:docMk/>
          <pc:sldMk cId="2078620874" sldId="280"/>
        </pc:sldMkLst>
      </pc:sldChg>
      <pc:sldChg chg="add del">
        <pc:chgData name="Rogerio Oliveira Machado" userId="2fcd1944-8b6d-4ee6-95dc-aa934214b28d" providerId="ADAL" clId="{A8A971F3-19D6-443F-A498-750E7B373EF9}" dt="2023-09-05T18:32:04.457" v="2" actId="47"/>
        <pc:sldMkLst>
          <pc:docMk/>
          <pc:sldMk cId="1110361925" sldId="281"/>
        </pc:sldMkLst>
      </pc:sldChg>
      <pc:sldChg chg="modSp add del mod setBg">
        <pc:chgData name="Rogerio Oliveira Machado" userId="2fcd1944-8b6d-4ee6-95dc-aa934214b28d" providerId="ADAL" clId="{A8A971F3-19D6-443F-A498-750E7B373EF9}" dt="2023-09-12T19:02:13.605" v="457" actId="47"/>
        <pc:sldMkLst>
          <pc:docMk/>
          <pc:sldMk cId="2139544294" sldId="281"/>
        </pc:sldMkLst>
        <pc:spChg chg="mod">
          <ac:chgData name="Rogerio Oliveira Machado" userId="2fcd1944-8b6d-4ee6-95dc-aa934214b28d" providerId="ADAL" clId="{A8A971F3-19D6-443F-A498-750E7B373EF9}" dt="2023-09-06T12:09:36.344" v="242"/>
          <ac:spMkLst>
            <pc:docMk/>
            <pc:sldMk cId="2139544294" sldId="281"/>
            <ac:spMk id="3" creationId="{4395B1C7-3340-652D-6264-ED1E4892A551}"/>
          </ac:spMkLst>
        </pc:spChg>
      </pc:sldChg>
      <pc:sldChg chg="add del">
        <pc:chgData name="Rogerio Oliveira Machado" userId="2fcd1944-8b6d-4ee6-95dc-aa934214b28d" providerId="ADAL" clId="{A8A971F3-19D6-443F-A498-750E7B373EF9}" dt="2023-09-05T18:32:04.457" v="2" actId="47"/>
        <pc:sldMkLst>
          <pc:docMk/>
          <pc:sldMk cId="1274179898" sldId="282"/>
        </pc:sldMkLst>
      </pc:sldChg>
      <pc:sldChg chg="modSp add del mod setBg">
        <pc:chgData name="Rogerio Oliveira Machado" userId="2fcd1944-8b6d-4ee6-95dc-aa934214b28d" providerId="ADAL" clId="{A8A971F3-19D6-443F-A498-750E7B373EF9}" dt="2023-09-12T19:02:14.100" v="458" actId="47"/>
        <pc:sldMkLst>
          <pc:docMk/>
          <pc:sldMk cId="2414803697" sldId="282"/>
        </pc:sldMkLst>
        <pc:spChg chg="mod">
          <ac:chgData name="Rogerio Oliveira Machado" userId="2fcd1944-8b6d-4ee6-95dc-aa934214b28d" providerId="ADAL" clId="{A8A971F3-19D6-443F-A498-750E7B373EF9}" dt="2023-09-05T19:10:06.452" v="195" actId="27636"/>
          <ac:spMkLst>
            <pc:docMk/>
            <pc:sldMk cId="2414803697" sldId="282"/>
            <ac:spMk id="3" creationId="{4395B1C7-3340-652D-6264-ED1E4892A551}"/>
          </ac:spMkLst>
        </pc:spChg>
      </pc:sldChg>
      <pc:sldChg chg="modSp add del mod setBg">
        <pc:chgData name="Rogerio Oliveira Machado" userId="2fcd1944-8b6d-4ee6-95dc-aa934214b28d" providerId="ADAL" clId="{A8A971F3-19D6-443F-A498-750E7B373EF9}" dt="2023-09-12T19:02:14.700" v="459" actId="47"/>
        <pc:sldMkLst>
          <pc:docMk/>
          <pc:sldMk cId="1672582152" sldId="283"/>
        </pc:sldMkLst>
        <pc:spChg chg="mod">
          <ac:chgData name="Rogerio Oliveira Machado" userId="2fcd1944-8b6d-4ee6-95dc-aa934214b28d" providerId="ADAL" clId="{A8A971F3-19D6-443F-A498-750E7B373EF9}" dt="2023-09-06T12:09:40.412" v="244"/>
          <ac:spMkLst>
            <pc:docMk/>
            <pc:sldMk cId="1672582152" sldId="283"/>
            <ac:spMk id="3" creationId="{4395B1C7-3340-652D-6264-ED1E4892A551}"/>
          </ac:spMkLst>
        </pc:spChg>
      </pc:sldChg>
      <pc:sldChg chg="add del">
        <pc:chgData name="Rogerio Oliveira Machado" userId="2fcd1944-8b6d-4ee6-95dc-aa934214b28d" providerId="ADAL" clId="{A8A971F3-19D6-443F-A498-750E7B373EF9}" dt="2023-09-05T18:32:04.457" v="2" actId="47"/>
        <pc:sldMkLst>
          <pc:docMk/>
          <pc:sldMk cId="4048413914" sldId="283"/>
        </pc:sldMkLst>
      </pc:sldChg>
      <pc:sldChg chg="add del">
        <pc:chgData name="Rogerio Oliveira Machado" userId="2fcd1944-8b6d-4ee6-95dc-aa934214b28d" providerId="ADAL" clId="{A8A971F3-19D6-443F-A498-750E7B373EF9}" dt="2023-09-05T18:32:04.457" v="2" actId="47"/>
        <pc:sldMkLst>
          <pc:docMk/>
          <pc:sldMk cId="608370010" sldId="284"/>
        </pc:sldMkLst>
      </pc:sldChg>
      <pc:sldChg chg="modSp add del mod setBg">
        <pc:chgData name="Rogerio Oliveira Machado" userId="2fcd1944-8b6d-4ee6-95dc-aa934214b28d" providerId="ADAL" clId="{A8A971F3-19D6-443F-A498-750E7B373EF9}" dt="2023-09-12T19:02:15.159" v="460" actId="47"/>
        <pc:sldMkLst>
          <pc:docMk/>
          <pc:sldMk cId="3448273365" sldId="284"/>
        </pc:sldMkLst>
        <pc:spChg chg="mod">
          <ac:chgData name="Rogerio Oliveira Machado" userId="2fcd1944-8b6d-4ee6-95dc-aa934214b28d" providerId="ADAL" clId="{A8A971F3-19D6-443F-A498-750E7B373EF9}" dt="2023-09-06T12:09:42.372" v="245"/>
          <ac:spMkLst>
            <pc:docMk/>
            <pc:sldMk cId="3448273365" sldId="284"/>
            <ac:spMk id="3" creationId="{4395B1C7-3340-652D-6264-ED1E4892A551}"/>
          </ac:spMkLst>
        </pc:spChg>
      </pc:sldChg>
      <pc:sldChg chg="add del">
        <pc:chgData name="Rogerio Oliveira Machado" userId="2fcd1944-8b6d-4ee6-95dc-aa934214b28d" providerId="ADAL" clId="{A8A971F3-19D6-443F-A498-750E7B373EF9}" dt="2023-09-05T18:32:04.457" v="2" actId="47"/>
        <pc:sldMkLst>
          <pc:docMk/>
          <pc:sldMk cId="966373491" sldId="285"/>
        </pc:sldMkLst>
      </pc:sldChg>
      <pc:sldChg chg="new del">
        <pc:chgData name="Rogerio Oliveira Machado" userId="2fcd1944-8b6d-4ee6-95dc-aa934214b28d" providerId="ADAL" clId="{A8A971F3-19D6-443F-A498-750E7B373EF9}" dt="2023-09-06T12:09:52.813" v="247" actId="680"/>
        <pc:sldMkLst>
          <pc:docMk/>
          <pc:sldMk cId="1396494875" sldId="285"/>
        </pc:sldMkLst>
      </pc:sldChg>
      <pc:sldChg chg="modSp add del mod setBg">
        <pc:chgData name="Rogerio Oliveira Machado" userId="2fcd1944-8b6d-4ee6-95dc-aa934214b28d" providerId="ADAL" clId="{A8A971F3-19D6-443F-A498-750E7B373EF9}" dt="2023-09-12T19:02:16.040" v="461" actId="47"/>
        <pc:sldMkLst>
          <pc:docMk/>
          <pc:sldMk cId="3592889241" sldId="285"/>
        </pc:sldMkLst>
        <pc:spChg chg="mod">
          <ac:chgData name="Rogerio Oliveira Machado" userId="2fcd1944-8b6d-4ee6-95dc-aa934214b28d" providerId="ADAL" clId="{A8A971F3-19D6-443F-A498-750E7B373EF9}" dt="2023-09-06T12:11:00.711" v="255" actId="313"/>
          <ac:spMkLst>
            <pc:docMk/>
            <pc:sldMk cId="3592889241" sldId="285"/>
            <ac:spMk id="3" creationId="{4395B1C7-3340-652D-6264-ED1E4892A551}"/>
          </ac:spMkLst>
        </pc:spChg>
        <pc:spChg chg="mod">
          <ac:chgData name="Rogerio Oliveira Machado" userId="2fcd1944-8b6d-4ee6-95dc-aa934214b28d" providerId="ADAL" clId="{A8A971F3-19D6-443F-A498-750E7B373EF9}" dt="2023-09-06T12:10:03.942" v="249"/>
          <ac:spMkLst>
            <pc:docMk/>
            <pc:sldMk cId="3592889241" sldId="285"/>
            <ac:spMk id="6" creationId="{C4F940C8-9EC6-AFBB-B219-7813F518427D}"/>
          </ac:spMkLst>
        </pc:spChg>
      </pc:sldChg>
      <pc:sldChg chg="modSp add del mod">
        <pc:chgData name="Rogerio Oliveira Machado" userId="2fcd1944-8b6d-4ee6-95dc-aa934214b28d" providerId="ADAL" clId="{A8A971F3-19D6-443F-A498-750E7B373EF9}" dt="2023-09-12T19:02:16.854" v="462" actId="47"/>
        <pc:sldMkLst>
          <pc:docMk/>
          <pc:sldMk cId="1613863081" sldId="286"/>
        </pc:sldMkLst>
        <pc:spChg chg="mod">
          <ac:chgData name="Rogerio Oliveira Machado" userId="2fcd1944-8b6d-4ee6-95dc-aa934214b28d" providerId="ADAL" clId="{A8A971F3-19D6-443F-A498-750E7B373EF9}" dt="2023-09-06T12:12:30.630" v="266" actId="20577"/>
          <ac:spMkLst>
            <pc:docMk/>
            <pc:sldMk cId="1613863081" sldId="286"/>
            <ac:spMk id="3" creationId="{4395B1C7-3340-652D-6264-ED1E4892A551}"/>
          </ac:spMkLst>
        </pc:spChg>
      </pc:sldChg>
      <pc:sldChg chg="add del">
        <pc:chgData name="Rogerio Oliveira Machado" userId="2fcd1944-8b6d-4ee6-95dc-aa934214b28d" providerId="ADAL" clId="{A8A971F3-19D6-443F-A498-750E7B373EF9}" dt="2023-09-05T18:32:04.457" v="2" actId="47"/>
        <pc:sldMkLst>
          <pc:docMk/>
          <pc:sldMk cId="2116403191" sldId="286"/>
        </pc:sldMkLst>
      </pc:sldChg>
      <pc:sldChg chg="addSp delSp modSp add del mod">
        <pc:chgData name="Rogerio Oliveira Machado" userId="2fcd1944-8b6d-4ee6-95dc-aa934214b28d" providerId="ADAL" clId="{A8A971F3-19D6-443F-A498-750E7B373EF9}" dt="2023-09-12T19:02:18.876" v="463" actId="47"/>
        <pc:sldMkLst>
          <pc:docMk/>
          <pc:sldMk cId="3270268598" sldId="287"/>
        </pc:sldMkLst>
        <pc:spChg chg="del">
          <ac:chgData name="Rogerio Oliveira Machado" userId="2fcd1944-8b6d-4ee6-95dc-aa934214b28d" providerId="ADAL" clId="{A8A971F3-19D6-443F-A498-750E7B373EF9}" dt="2023-09-06T12:12:51.367" v="268" actId="478"/>
          <ac:spMkLst>
            <pc:docMk/>
            <pc:sldMk cId="3270268598" sldId="287"/>
            <ac:spMk id="3" creationId="{4395B1C7-3340-652D-6264-ED1E4892A551}"/>
          </ac:spMkLst>
        </pc:spChg>
        <pc:spChg chg="add del mod">
          <ac:chgData name="Rogerio Oliveira Machado" userId="2fcd1944-8b6d-4ee6-95dc-aa934214b28d" providerId="ADAL" clId="{A8A971F3-19D6-443F-A498-750E7B373EF9}" dt="2023-09-06T12:12:53.240" v="269" actId="478"/>
          <ac:spMkLst>
            <pc:docMk/>
            <pc:sldMk cId="3270268598" sldId="287"/>
            <ac:spMk id="4" creationId="{DB64B8D7-8272-8D48-04AB-1F7DCBB1B6DC}"/>
          </ac:spMkLst>
        </pc:spChg>
        <pc:picChg chg="add mod">
          <ac:chgData name="Rogerio Oliveira Machado" userId="2fcd1944-8b6d-4ee6-95dc-aa934214b28d" providerId="ADAL" clId="{A8A971F3-19D6-443F-A498-750E7B373EF9}" dt="2023-09-06T12:12:59.481" v="272" actId="1076"/>
          <ac:picMkLst>
            <pc:docMk/>
            <pc:sldMk cId="3270268598" sldId="287"/>
            <ac:picMk id="7" creationId="{917FA5EC-5343-87DD-C610-E7C0981D5C88}"/>
          </ac:picMkLst>
        </pc:picChg>
      </pc:sldChg>
      <pc:sldChg chg="add del">
        <pc:chgData name="Rogerio Oliveira Machado" userId="2fcd1944-8b6d-4ee6-95dc-aa934214b28d" providerId="ADAL" clId="{A8A971F3-19D6-443F-A498-750E7B373EF9}" dt="2023-09-05T18:32:04.457" v="2" actId="47"/>
        <pc:sldMkLst>
          <pc:docMk/>
          <pc:sldMk cId="3905486388" sldId="287"/>
        </pc:sldMkLst>
      </pc:sldChg>
      <pc:sldChg chg="add del">
        <pc:chgData name="Rogerio Oliveira Machado" userId="2fcd1944-8b6d-4ee6-95dc-aa934214b28d" providerId="ADAL" clId="{A8A971F3-19D6-443F-A498-750E7B373EF9}" dt="2023-09-05T18:32:04.457" v="2" actId="47"/>
        <pc:sldMkLst>
          <pc:docMk/>
          <pc:sldMk cId="866652731" sldId="288"/>
        </pc:sldMkLst>
      </pc:sldChg>
      <pc:sldChg chg="modSp add del mod">
        <pc:chgData name="Rogerio Oliveira Machado" userId="2fcd1944-8b6d-4ee6-95dc-aa934214b28d" providerId="ADAL" clId="{A8A971F3-19D6-443F-A498-750E7B373EF9}" dt="2023-09-12T19:02:19.505" v="464" actId="47"/>
        <pc:sldMkLst>
          <pc:docMk/>
          <pc:sldMk cId="2044156801" sldId="288"/>
        </pc:sldMkLst>
        <pc:spChg chg="mod">
          <ac:chgData name="Rogerio Oliveira Machado" userId="2fcd1944-8b6d-4ee6-95dc-aa934214b28d" providerId="ADAL" clId="{A8A971F3-19D6-443F-A498-750E7B373EF9}" dt="2023-09-06T12:22:04.184" v="278" actId="120"/>
          <ac:spMkLst>
            <pc:docMk/>
            <pc:sldMk cId="2044156801" sldId="288"/>
            <ac:spMk id="3" creationId="{4395B1C7-3340-652D-6264-ED1E4892A551}"/>
          </ac:spMkLst>
        </pc:spChg>
      </pc:sldChg>
      <pc:sldChg chg="add del">
        <pc:chgData name="Rogerio Oliveira Machado" userId="2fcd1944-8b6d-4ee6-95dc-aa934214b28d" providerId="ADAL" clId="{A8A971F3-19D6-443F-A498-750E7B373EF9}" dt="2023-09-05T18:32:04.457" v="2" actId="47"/>
        <pc:sldMkLst>
          <pc:docMk/>
          <pc:sldMk cId="3852015220" sldId="289"/>
        </pc:sldMkLst>
      </pc:sldChg>
      <pc:sldChg chg="modSp add del mod">
        <pc:chgData name="Rogerio Oliveira Machado" userId="2fcd1944-8b6d-4ee6-95dc-aa934214b28d" providerId="ADAL" clId="{A8A971F3-19D6-443F-A498-750E7B373EF9}" dt="2023-09-12T19:02:21.345" v="465" actId="47"/>
        <pc:sldMkLst>
          <pc:docMk/>
          <pc:sldMk cId="4159246562" sldId="289"/>
        </pc:sldMkLst>
        <pc:spChg chg="mod">
          <ac:chgData name="Rogerio Oliveira Machado" userId="2fcd1944-8b6d-4ee6-95dc-aa934214b28d" providerId="ADAL" clId="{A8A971F3-19D6-443F-A498-750E7B373EF9}" dt="2023-09-06T12:23:00.167" v="283" actId="20577"/>
          <ac:spMkLst>
            <pc:docMk/>
            <pc:sldMk cId="4159246562" sldId="289"/>
            <ac:spMk id="3" creationId="{4395B1C7-3340-652D-6264-ED1E4892A551}"/>
          </ac:spMkLst>
        </pc:spChg>
      </pc:sldChg>
      <pc:sldChg chg="modSp add del mod">
        <pc:chgData name="Rogerio Oliveira Machado" userId="2fcd1944-8b6d-4ee6-95dc-aa934214b28d" providerId="ADAL" clId="{A8A971F3-19D6-443F-A498-750E7B373EF9}" dt="2023-09-12T19:02:21.958" v="466" actId="47"/>
        <pc:sldMkLst>
          <pc:docMk/>
          <pc:sldMk cId="1545480330" sldId="290"/>
        </pc:sldMkLst>
        <pc:spChg chg="mod">
          <ac:chgData name="Rogerio Oliveira Machado" userId="2fcd1944-8b6d-4ee6-95dc-aa934214b28d" providerId="ADAL" clId="{A8A971F3-19D6-443F-A498-750E7B373EF9}" dt="2023-09-06T12:23:17.649" v="285"/>
          <ac:spMkLst>
            <pc:docMk/>
            <pc:sldMk cId="1545480330" sldId="290"/>
            <ac:spMk id="3" creationId="{4395B1C7-3340-652D-6264-ED1E4892A551}"/>
          </ac:spMkLst>
        </pc:spChg>
      </pc:sldChg>
      <pc:sldChg chg="add del">
        <pc:chgData name="Rogerio Oliveira Machado" userId="2fcd1944-8b6d-4ee6-95dc-aa934214b28d" providerId="ADAL" clId="{A8A971F3-19D6-443F-A498-750E7B373EF9}" dt="2023-09-05T18:32:04.457" v="2" actId="47"/>
        <pc:sldMkLst>
          <pc:docMk/>
          <pc:sldMk cId="3998439586" sldId="290"/>
        </pc:sldMkLst>
      </pc:sldChg>
      <pc:sldChg chg="modSp add del mod">
        <pc:chgData name="Rogerio Oliveira Machado" userId="2fcd1944-8b6d-4ee6-95dc-aa934214b28d" providerId="ADAL" clId="{A8A971F3-19D6-443F-A498-750E7B373EF9}" dt="2023-09-12T19:02:22.564" v="467" actId="47"/>
        <pc:sldMkLst>
          <pc:docMk/>
          <pc:sldMk cId="2521562973" sldId="291"/>
        </pc:sldMkLst>
        <pc:spChg chg="mod">
          <ac:chgData name="Rogerio Oliveira Machado" userId="2fcd1944-8b6d-4ee6-95dc-aa934214b28d" providerId="ADAL" clId="{A8A971F3-19D6-443F-A498-750E7B373EF9}" dt="2023-09-06T12:23:38.735" v="295" actId="20577"/>
          <ac:spMkLst>
            <pc:docMk/>
            <pc:sldMk cId="2521562973" sldId="291"/>
            <ac:spMk id="3" creationId="{4395B1C7-3340-652D-6264-ED1E4892A551}"/>
          </ac:spMkLst>
        </pc:spChg>
      </pc:sldChg>
      <pc:sldChg chg="add del">
        <pc:chgData name="Rogerio Oliveira Machado" userId="2fcd1944-8b6d-4ee6-95dc-aa934214b28d" providerId="ADAL" clId="{A8A971F3-19D6-443F-A498-750E7B373EF9}" dt="2023-09-05T18:32:04.457" v="2" actId="47"/>
        <pc:sldMkLst>
          <pc:docMk/>
          <pc:sldMk cId="3131967146" sldId="291"/>
        </pc:sldMkLst>
      </pc:sldChg>
      <pc:sldChg chg="modSp add del mod">
        <pc:chgData name="Rogerio Oliveira Machado" userId="2fcd1944-8b6d-4ee6-95dc-aa934214b28d" providerId="ADAL" clId="{A8A971F3-19D6-443F-A498-750E7B373EF9}" dt="2023-09-12T19:02:22.947" v="468" actId="47"/>
        <pc:sldMkLst>
          <pc:docMk/>
          <pc:sldMk cId="3182684365" sldId="292"/>
        </pc:sldMkLst>
        <pc:spChg chg="mod">
          <ac:chgData name="Rogerio Oliveira Machado" userId="2fcd1944-8b6d-4ee6-95dc-aa934214b28d" providerId="ADAL" clId="{A8A971F3-19D6-443F-A498-750E7B373EF9}" dt="2023-09-06T12:36:56.924" v="331" actId="20577"/>
          <ac:spMkLst>
            <pc:docMk/>
            <pc:sldMk cId="3182684365" sldId="292"/>
            <ac:spMk id="3" creationId="{4395B1C7-3340-652D-6264-ED1E4892A551}"/>
          </ac:spMkLst>
        </pc:spChg>
      </pc:sldChg>
      <pc:sldChg chg="add del">
        <pc:chgData name="Rogerio Oliveira Machado" userId="2fcd1944-8b6d-4ee6-95dc-aa934214b28d" providerId="ADAL" clId="{A8A971F3-19D6-443F-A498-750E7B373EF9}" dt="2023-09-05T18:32:04.457" v="2" actId="47"/>
        <pc:sldMkLst>
          <pc:docMk/>
          <pc:sldMk cId="3948667067" sldId="292"/>
        </pc:sldMkLst>
      </pc:sldChg>
      <pc:sldChg chg="addSp delSp modSp new del mod setBg">
        <pc:chgData name="Rogerio Oliveira Machado" userId="2fcd1944-8b6d-4ee6-95dc-aa934214b28d" providerId="ADAL" clId="{A8A971F3-19D6-443F-A498-750E7B373EF9}" dt="2023-09-12T19:02:23.615" v="469" actId="47"/>
        <pc:sldMkLst>
          <pc:docMk/>
          <pc:sldMk cId="371840548" sldId="293"/>
        </pc:sldMkLst>
        <pc:spChg chg="mod">
          <ac:chgData name="Rogerio Oliveira Machado" userId="2fcd1944-8b6d-4ee6-95dc-aa934214b28d" providerId="ADAL" clId="{A8A971F3-19D6-443F-A498-750E7B373EF9}" dt="2023-09-06T13:31:19.074" v="346" actId="1076"/>
          <ac:spMkLst>
            <pc:docMk/>
            <pc:sldMk cId="371840548" sldId="293"/>
            <ac:spMk id="2" creationId="{821ED23D-EBC0-E01D-7DEB-7B90D91A3979}"/>
          </ac:spMkLst>
        </pc:spChg>
        <pc:spChg chg="del">
          <ac:chgData name="Rogerio Oliveira Machado" userId="2fcd1944-8b6d-4ee6-95dc-aa934214b28d" providerId="ADAL" clId="{A8A971F3-19D6-443F-A498-750E7B373EF9}" dt="2023-09-06T13:25:49.510" v="333" actId="478"/>
          <ac:spMkLst>
            <pc:docMk/>
            <pc:sldMk cId="371840548" sldId="293"/>
            <ac:spMk id="3" creationId="{25778C3A-B81F-3E83-C467-EB726757B920}"/>
          </ac:spMkLst>
        </pc:spChg>
        <pc:picChg chg="add del mod">
          <ac:chgData name="Rogerio Oliveira Machado" userId="2fcd1944-8b6d-4ee6-95dc-aa934214b28d" providerId="ADAL" clId="{A8A971F3-19D6-443F-A498-750E7B373EF9}" dt="2023-09-06T13:31:01.328" v="342" actId="478"/>
          <ac:picMkLst>
            <pc:docMk/>
            <pc:sldMk cId="371840548" sldId="293"/>
            <ac:picMk id="5" creationId="{9B6BD31B-1EFF-3288-6E7A-9F1DC9EECBE7}"/>
          </ac:picMkLst>
        </pc:picChg>
        <pc:picChg chg="add mod">
          <ac:chgData name="Rogerio Oliveira Machado" userId="2fcd1944-8b6d-4ee6-95dc-aa934214b28d" providerId="ADAL" clId="{A8A971F3-19D6-443F-A498-750E7B373EF9}" dt="2023-09-06T13:31:42.441" v="352" actId="1076"/>
          <ac:picMkLst>
            <pc:docMk/>
            <pc:sldMk cId="371840548" sldId="293"/>
            <ac:picMk id="7" creationId="{F68B843A-F7B3-C84A-8A91-48B22A5280CC}"/>
          </ac:picMkLst>
        </pc:picChg>
      </pc:sldChg>
      <pc:sldChg chg="add del">
        <pc:chgData name="Rogerio Oliveira Machado" userId="2fcd1944-8b6d-4ee6-95dc-aa934214b28d" providerId="ADAL" clId="{A8A971F3-19D6-443F-A498-750E7B373EF9}" dt="2023-09-05T18:32:04.457" v="2" actId="47"/>
        <pc:sldMkLst>
          <pc:docMk/>
          <pc:sldMk cId="3333489561" sldId="293"/>
        </pc:sldMkLst>
      </pc:sldChg>
      <pc:sldChg chg="new del">
        <pc:chgData name="Rogerio Oliveira Machado" userId="2fcd1944-8b6d-4ee6-95dc-aa934214b28d" providerId="ADAL" clId="{A8A971F3-19D6-443F-A498-750E7B373EF9}" dt="2023-09-06T13:32:52.592" v="354" actId="47"/>
        <pc:sldMkLst>
          <pc:docMk/>
          <pc:sldMk cId="1309865130" sldId="294"/>
        </pc:sldMkLst>
      </pc:sldChg>
      <pc:sldChg chg="addSp delSp new del mod">
        <pc:chgData name="Rogerio Oliveira Machado" userId="2fcd1944-8b6d-4ee6-95dc-aa934214b28d" providerId="ADAL" clId="{A8A971F3-19D6-443F-A498-750E7B373EF9}" dt="2023-09-12T18:53:11.422" v="417" actId="47"/>
        <pc:sldMkLst>
          <pc:docMk/>
          <pc:sldMk cId="2296910213" sldId="294"/>
        </pc:sldMkLst>
        <pc:spChg chg="del">
          <ac:chgData name="Rogerio Oliveira Machado" userId="2fcd1944-8b6d-4ee6-95dc-aa934214b28d" providerId="ADAL" clId="{A8A971F3-19D6-443F-A498-750E7B373EF9}" dt="2023-09-12T18:49:28.104" v="400" actId="478"/>
          <ac:spMkLst>
            <pc:docMk/>
            <pc:sldMk cId="2296910213" sldId="294"/>
            <ac:spMk id="2" creationId="{4800F5D5-001C-0111-B9E8-F3C551DFF181}"/>
          </ac:spMkLst>
        </pc:spChg>
        <pc:spChg chg="del">
          <ac:chgData name="Rogerio Oliveira Machado" userId="2fcd1944-8b6d-4ee6-95dc-aa934214b28d" providerId="ADAL" clId="{A8A971F3-19D6-443F-A498-750E7B373EF9}" dt="2023-09-12T18:49:25.077" v="399" actId="478"/>
          <ac:spMkLst>
            <pc:docMk/>
            <pc:sldMk cId="2296910213" sldId="294"/>
            <ac:spMk id="3" creationId="{B0FF2EA4-CC94-D7E1-86E3-2F030FA8BE6D}"/>
          </ac:spMkLst>
        </pc:spChg>
        <pc:picChg chg="add">
          <ac:chgData name="Rogerio Oliveira Machado" userId="2fcd1944-8b6d-4ee6-95dc-aa934214b28d" providerId="ADAL" clId="{A8A971F3-19D6-443F-A498-750E7B373EF9}" dt="2023-09-12T18:49:28.869" v="401" actId="22"/>
          <ac:picMkLst>
            <pc:docMk/>
            <pc:sldMk cId="2296910213" sldId="294"/>
            <ac:picMk id="5" creationId="{7914A16B-5BE6-D7FF-6CBE-3A85116DC64C}"/>
          </ac:picMkLst>
        </pc:picChg>
      </pc:sldChg>
      <pc:sldChg chg="addSp delSp new del mod">
        <pc:chgData name="Rogerio Oliveira Machado" userId="2fcd1944-8b6d-4ee6-95dc-aa934214b28d" providerId="ADAL" clId="{A8A971F3-19D6-443F-A498-750E7B373EF9}" dt="2023-09-06T13:33:16.894" v="359" actId="47"/>
        <pc:sldMkLst>
          <pc:docMk/>
          <pc:sldMk cId="2463106414" sldId="294"/>
        </pc:sldMkLst>
        <pc:spChg chg="del">
          <ac:chgData name="Rogerio Oliveira Machado" userId="2fcd1944-8b6d-4ee6-95dc-aa934214b28d" providerId="ADAL" clId="{A8A971F3-19D6-443F-A498-750E7B373EF9}" dt="2023-09-06T13:33:01.547" v="356" actId="478"/>
          <ac:spMkLst>
            <pc:docMk/>
            <pc:sldMk cId="2463106414" sldId="294"/>
            <ac:spMk id="3" creationId="{BDDAB1CA-DF5F-7CAE-B3C9-0A242F0D0FEC}"/>
          </ac:spMkLst>
        </pc:spChg>
        <pc:picChg chg="add del">
          <ac:chgData name="Rogerio Oliveira Machado" userId="2fcd1944-8b6d-4ee6-95dc-aa934214b28d" providerId="ADAL" clId="{A8A971F3-19D6-443F-A498-750E7B373EF9}" dt="2023-09-06T13:33:07.819" v="358" actId="478"/>
          <ac:picMkLst>
            <pc:docMk/>
            <pc:sldMk cId="2463106414" sldId="294"/>
            <ac:picMk id="5" creationId="{0E14B4A4-1906-64E1-CCE3-D21B347A5BB1}"/>
          </ac:picMkLst>
        </pc:picChg>
      </pc:sldChg>
      <pc:sldChg chg="add del">
        <pc:chgData name="Rogerio Oliveira Machado" userId="2fcd1944-8b6d-4ee6-95dc-aa934214b28d" providerId="ADAL" clId="{A8A971F3-19D6-443F-A498-750E7B373EF9}" dt="2023-09-05T18:32:04.457" v="2" actId="47"/>
        <pc:sldMkLst>
          <pc:docMk/>
          <pc:sldMk cId="3017431070" sldId="294"/>
        </pc:sldMkLst>
      </pc:sldChg>
      <pc:sldChg chg="add del">
        <pc:chgData name="Rogerio Oliveira Machado" userId="2fcd1944-8b6d-4ee6-95dc-aa934214b28d" providerId="ADAL" clId="{A8A971F3-19D6-443F-A498-750E7B373EF9}" dt="2023-09-05T18:32:04.457" v="2" actId="47"/>
        <pc:sldMkLst>
          <pc:docMk/>
          <pc:sldMk cId="546239854" sldId="295"/>
        </pc:sldMkLst>
      </pc:sldChg>
      <pc:sldChg chg="addSp delSp modSp new add del mod ord">
        <pc:chgData name="Rogerio Oliveira Machado" userId="2fcd1944-8b6d-4ee6-95dc-aa934214b28d" providerId="ADAL" clId="{A8A971F3-19D6-443F-A498-750E7B373EF9}" dt="2023-09-13T18:56:40.158" v="1172"/>
        <pc:sldMkLst>
          <pc:docMk/>
          <pc:sldMk cId="1506826761" sldId="295"/>
        </pc:sldMkLst>
        <pc:spChg chg="del">
          <ac:chgData name="Rogerio Oliveira Machado" userId="2fcd1944-8b6d-4ee6-95dc-aa934214b28d" providerId="ADAL" clId="{A8A971F3-19D6-443F-A498-750E7B373EF9}" dt="2023-09-12T18:49:45.780" v="403" actId="478"/>
          <ac:spMkLst>
            <pc:docMk/>
            <pc:sldMk cId="1506826761" sldId="295"/>
            <ac:spMk id="2" creationId="{FAF3166A-A1C9-4C81-21D3-CB2837E8331E}"/>
          </ac:spMkLst>
        </pc:spChg>
        <pc:spChg chg="del">
          <ac:chgData name="Rogerio Oliveira Machado" userId="2fcd1944-8b6d-4ee6-95dc-aa934214b28d" providerId="ADAL" clId="{A8A971F3-19D6-443F-A498-750E7B373EF9}" dt="2023-09-12T18:49:47.686" v="404" actId="478"/>
          <ac:spMkLst>
            <pc:docMk/>
            <pc:sldMk cId="1506826761" sldId="295"/>
            <ac:spMk id="3" creationId="{1C374A7A-8BF4-858A-042D-110D758B779C}"/>
          </ac:spMkLst>
        </pc:spChg>
        <pc:spChg chg="add del">
          <ac:chgData name="Rogerio Oliveira Machado" userId="2fcd1944-8b6d-4ee6-95dc-aa934214b28d" providerId="ADAL" clId="{A8A971F3-19D6-443F-A498-750E7B373EF9}" dt="2023-09-12T18:51:38.597" v="411" actId="478"/>
          <ac:spMkLst>
            <pc:docMk/>
            <pc:sldMk cId="1506826761" sldId="295"/>
            <ac:spMk id="7" creationId="{5C455383-AC81-1DA9-A19B-C16489548AE1}"/>
          </ac:spMkLst>
        </pc:spChg>
        <pc:spChg chg="add mod">
          <ac:chgData name="Rogerio Oliveira Machado" userId="2fcd1944-8b6d-4ee6-95dc-aa934214b28d" providerId="ADAL" clId="{A8A971F3-19D6-443F-A498-750E7B373EF9}" dt="2023-09-12T18:52:56.453" v="415" actId="14861"/>
          <ac:spMkLst>
            <pc:docMk/>
            <pc:sldMk cId="1506826761" sldId="295"/>
            <ac:spMk id="8" creationId="{64B2F705-632E-8ECB-97F6-C6CAC17E3C1A}"/>
          </ac:spMkLst>
        </pc:spChg>
        <pc:picChg chg="add mod">
          <ac:chgData name="Rogerio Oliveira Machado" userId="2fcd1944-8b6d-4ee6-95dc-aa934214b28d" providerId="ADAL" clId="{A8A971F3-19D6-443F-A498-750E7B373EF9}" dt="2023-09-12T18:51:12.240" v="406" actId="1076"/>
          <ac:picMkLst>
            <pc:docMk/>
            <pc:sldMk cId="1506826761" sldId="295"/>
            <ac:picMk id="5" creationId="{6B94B544-F0E6-C37B-48C9-53FDF4279BC7}"/>
          </ac:picMkLst>
        </pc:picChg>
        <pc:picChg chg="add mod">
          <ac:chgData name="Rogerio Oliveira Machado" userId="2fcd1944-8b6d-4ee6-95dc-aa934214b28d" providerId="ADAL" clId="{A8A971F3-19D6-443F-A498-750E7B373EF9}" dt="2023-09-12T18:51:22.777" v="409" actId="14100"/>
          <ac:picMkLst>
            <pc:docMk/>
            <pc:sldMk cId="1506826761" sldId="295"/>
            <ac:picMk id="6" creationId="{8788E692-7D5D-3958-8C39-9A72720480B7}"/>
          </ac:picMkLst>
        </pc:picChg>
      </pc:sldChg>
      <pc:sldChg chg="addSp delSp modSp add del mod ord">
        <pc:chgData name="Rogerio Oliveira Machado" userId="2fcd1944-8b6d-4ee6-95dc-aa934214b28d" providerId="ADAL" clId="{A8A971F3-19D6-443F-A498-750E7B373EF9}" dt="2023-09-13T18:56:40.158" v="1172"/>
        <pc:sldMkLst>
          <pc:docMk/>
          <pc:sldMk cId="1022474326" sldId="296"/>
        </pc:sldMkLst>
        <pc:spChg chg="mod">
          <ac:chgData name="Rogerio Oliveira Machado" userId="2fcd1944-8b6d-4ee6-95dc-aa934214b28d" providerId="ADAL" clId="{A8A971F3-19D6-443F-A498-750E7B373EF9}" dt="2023-09-12T18:54:11.636" v="421" actId="1076"/>
          <ac:spMkLst>
            <pc:docMk/>
            <pc:sldMk cId="1022474326" sldId="296"/>
            <ac:spMk id="8" creationId="{64B2F705-632E-8ECB-97F6-C6CAC17E3C1A}"/>
          </ac:spMkLst>
        </pc:spChg>
        <pc:picChg chg="add mod">
          <ac:chgData name="Rogerio Oliveira Machado" userId="2fcd1944-8b6d-4ee6-95dc-aa934214b28d" providerId="ADAL" clId="{A8A971F3-19D6-443F-A498-750E7B373EF9}" dt="2023-09-12T18:54:05.053" v="420" actId="1076"/>
          <ac:picMkLst>
            <pc:docMk/>
            <pc:sldMk cId="1022474326" sldId="296"/>
            <ac:picMk id="3" creationId="{B1A29204-FF43-3577-1038-EAE94A3574E7}"/>
          </ac:picMkLst>
        </pc:picChg>
        <pc:picChg chg="del">
          <ac:chgData name="Rogerio Oliveira Machado" userId="2fcd1944-8b6d-4ee6-95dc-aa934214b28d" providerId="ADAL" clId="{A8A971F3-19D6-443F-A498-750E7B373EF9}" dt="2023-09-12T18:53:59.610" v="418" actId="478"/>
          <ac:picMkLst>
            <pc:docMk/>
            <pc:sldMk cId="1022474326" sldId="296"/>
            <ac:picMk id="5" creationId="{6B94B544-F0E6-C37B-48C9-53FDF4279BC7}"/>
          </ac:picMkLst>
        </pc:picChg>
      </pc:sldChg>
      <pc:sldChg chg="add del">
        <pc:chgData name="Rogerio Oliveira Machado" userId="2fcd1944-8b6d-4ee6-95dc-aa934214b28d" providerId="ADAL" clId="{A8A971F3-19D6-443F-A498-750E7B373EF9}" dt="2023-09-05T18:32:04.457" v="2" actId="47"/>
        <pc:sldMkLst>
          <pc:docMk/>
          <pc:sldMk cId="2744488851" sldId="296"/>
        </pc:sldMkLst>
      </pc:sldChg>
      <pc:sldChg chg="add del">
        <pc:chgData name="Rogerio Oliveira Machado" userId="2fcd1944-8b6d-4ee6-95dc-aa934214b28d" providerId="ADAL" clId="{A8A971F3-19D6-443F-A498-750E7B373EF9}" dt="2023-09-05T18:32:04.457" v="2" actId="47"/>
        <pc:sldMkLst>
          <pc:docMk/>
          <pc:sldMk cId="1719201871" sldId="297"/>
        </pc:sldMkLst>
      </pc:sldChg>
      <pc:sldChg chg="addSp delSp modSp add del mod ord">
        <pc:chgData name="Rogerio Oliveira Machado" userId="2fcd1944-8b6d-4ee6-95dc-aa934214b28d" providerId="ADAL" clId="{A8A971F3-19D6-443F-A498-750E7B373EF9}" dt="2023-09-13T18:56:40.158" v="1172"/>
        <pc:sldMkLst>
          <pc:docMk/>
          <pc:sldMk cId="2480426389" sldId="297"/>
        </pc:sldMkLst>
        <pc:spChg chg="mod">
          <ac:chgData name="Rogerio Oliveira Machado" userId="2fcd1944-8b6d-4ee6-95dc-aa934214b28d" providerId="ADAL" clId="{A8A971F3-19D6-443F-A498-750E7B373EF9}" dt="2023-09-12T18:58:01.990" v="436" actId="1076"/>
          <ac:spMkLst>
            <pc:docMk/>
            <pc:sldMk cId="2480426389" sldId="297"/>
            <ac:spMk id="8" creationId="{64B2F705-632E-8ECB-97F6-C6CAC17E3C1A}"/>
          </ac:spMkLst>
        </pc:spChg>
        <pc:picChg chg="del">
          <ac:chgData name="Rogerio Oliveira Machado" userId="2fcd1944-8b6d-4ee6-95dc-aa934214b28d" providerId="ADAL" clId="{A8A971F3-19D6-443F-A498-750E7B373EF9}" dt="2023-09-12T18:54:53.686" v="423" actId="478"/>
          <ac:picMkLst>
            <pc:docMk/>
            <pc:sldMk cId="2480426389" sldId="297"/>
            <ac:picMk id="3" creationId="{B1A29204-FF43-3577-1038-EAE94A3574E7}"/>
          </ac:picMkLst>
        </pc:picChg>
        <pc:picChg chg="add del mod">
          <ac:chgData name="Rogerio Oliveira Machado" userId="2fcd1944-8b6d-4ee6-95dc-aa934214b28d" providerId="ADAL" clId="{A8A971F3-19D6-443F-A498-750E7B373EF9}" dt="2023-09-12T18:57:48.561" v="433" actId="478"/>
          <ac:picMkLst>
            <pc:docMk/>
            <pc:sldMk cId="2480426389" sldId="297"/>
            <ac:picMk id="4" creationId="{F1655627-ACA8-119C-0F16-855C77645B62}"/>
          </ac:picMkLst>
        </pc:picChg>
        <pc:picChg chg="add mod">
          <ac:chgData name="Rogerio Oliveira Machado" userId="2fcd1944-8b6d-4ee6-95dc-aa934214b28d" providerId="ADAL" clId="{A8A971F3-19D6-443F-A498-750E7B373EF9}" dt="2023-09-12T18:57:51.930" v="435" actId="1076"/>
          <ac:picMkLst>
            <pc:docMk/>
            <pc:sldMk cId="2480426389" sldId="297"/>
            <ac:picMk id="7" creationId="{24522CD8-29FE-D15A-8000-4C4882CE85A3}"/>
          </ac:picMkLst>
        </pc:picChg>
      </pc:sldChg>
      <pc:sldChg chg="modSp add mod setBg">
        <pc:chgData name="Rogerio Oliveira Machado" userId="2fcd1944-8b6d-4ee6-95dc-aa934214b28d" providerId="ADAL" clId="{A8A971F3-19D6-443F-A498-750E7B373EF9}" dt="2023-09-12T19:03:00.748" v="485" actId="20577"/>
        <pc:sldMkLst>
          <pc:docMk/>
          <pc:sldMk cId="81468665" sldId="298"/>
        </pc:sldMkLst>
        <pc:spChg chg="mod">
          <ac:chgData name="Rogerio Oliveira Machado" userId="2fcd1944-8b6d-4ee6-95dc-aa934214b28d" providerId="ADAL" clId="{A8A971F3-19D6-443F-A498-750E7B373EF9}" dt="2023-09-12T19:03:00.748" v="485" actId="20577"/>
          <ac:spMkLst>
            <pc:docMk/>
            <pc:sldMk cId="81468665" sldId="298"/>
            <ac:spMk id="3" creationId="{3BD658CD-FA5E-D057-C7BF-A97F4A8867CD}"/>
          </ac:spMkLst>
        </pc:spChg>
      </pc:sldChg>
      <pc:sldChg chg="add del">
        <pc:chgData name="Rogerio Oliveira Machado" userId="2fcd1944-8b6d-4ee6-95dc-aa934214b28d" providerId="ADAL" clId="{A8A971F3-19D6-443F-A498-750E7B373EF9}" dt="2023-09-05T18:32:04.457" v="2" actId="47"/>
        <pc:sldMkLst>
          <pc:docMk/>
          <pc:sldMk cId="1266054994" sldId="298"/>
        </pc:sldMkLst>
      </pc:sldChg>
      <pc:sldChg chg="addSp delSp new del mod">
        <pc:chgData name="Rogerio Oliveira Machado" userId="2fcd1944-8b6d-4ee6-95dc-aa934214b28d" providerId="ADAL" clId="{A8A971F3-19D6-443F-A498-750E7B373EF9}" dt="2023-09-12T19:01:05.785" v="437" actId="47"/>
        <pc:sldMkLst>
          <pc:docMk/>
          <pc:sldMk cId="1616227170" sldId="298"/>
        </pc:sldMkLst>
        <pc:spChg chg="del">
          <ac:chgData name="Rogerio Oliveira Machado" userId="2fcd1944-8b6d-4ee6-95dc-aa934214b28d" providerId="ADAL" clId="{A8A971F3-19D6-443F-A498-750E7B373EF9}" dt="2023-09-12T18:56:16.696" v="430" actId="478"/>
          <ac:spMkLst>
            <pc:docMk/>
            <pc:sldMk cId="1616227170" sldId="298"/>
            <ac:spMk id="2" creationId="{137DD6BC-6A94-E21F-BA6C-A414BEB8CA71}"/>
          </ac:spMkLst>
        </pc:spChg>
        <pc:spChg chg="del">
          <ac:chgData name="Rogerio Oliveira Machado" userId="2fcd1944-8b6d-4ee6-95dc-aa934214b28d" providerId="ADAL" clId="{A8A971F3-19D6-443F-A498-750E7B373EF9}" dt="2023-09-12T18:56:15.798" v="429" actId="478"/>
          <ac:spMkLst>
            <pc:docMk/>
            <pc:sldMk cId="1616227170" sldId="298"/>
            <ac:spMk id="3" creationId="{8D3D31E9-7923-80D5-A201-FBE7EED3DDEB}"/>
          </ac:spMkLst>
        </pc:spChg>
        <pc:picChg chg="add del">
          <ac:chgData name="Rogerio Oliveira Machado" userId="2fcd1944-8b6d-4ee6-95dc-aa934214b28d" providerId="ADAL" clId="{A8A971F3-19D6-443F-A498-750E7B373EF9}" dt="2023-09-12T18:56:24.395" v="432" actId="478"/>
          <ac:picMkLst>
            <pc:docMk/>
            <pc:sldMk cId="1616227170" sldId="298"/>
            <ac:picMk id="5" creationId="{5B7CCFAC-2584-D17E-D58A-791A29A971BE}"/>
          </ac:picMkLst>
        </pc:picChg>
      </pc:sldChg>
      <pc:sldChg chg="modSp add mod">
        <pc:chgData name="Rogerio Oliveira Machado" userId="2fcd1944-8b6d-4ee6-95dc-aa934214b28d" providerId="ADAL" clId="{A8A971F3-19D6-443F-A498-750E7B373EF9}" dt="2023-09-12T19:05:09.864" v="511" actId="313"/>
        <pc:sldMkLst>
          <pc:docMk/>
          <pc:sldMk cId="114676661" sldId="299"/>
        </pc:sldMkLst>
        <pc:spChg chg="mod">
          <ac:chgData name="Rogerio Oliveira Machado" userId="2fcd1944-8b6d-4ee6-95dc-aa934214b28d" providerId="ADAL" clId="{A8A971F3-19D6-443F-A498-750E7B373EF9}" dt="2023-09-12T19:05:09.864" v="511" actId="313"/>
          <ac:spMkLst>
            <pc:docMk/>
            <pc:sldMk cId="114676661" sldId="299"/>
            <ac:spMk id="3" creationId="{3BD658CD-FA5E-D057-C7BF-A97F4A8867CD}"/>
          </ac:spMkLst>
        </pc:spChg>
      </pc:sldChg>
      <pc:sldChg chg="add del">
        <pc:chgData name="Rogerio Oliveira Machado" userId="2fcd1944-8b6d-4ee6-95dc-aa934214b28d" providerId="ADAL" clId="{A8A971F3-19D6-443F-A498-750E7B373EF9}" dt="2023-09-05T18:32:04.457" v="2" actId="47"/>
        <pc:sldMkLst>
          <pc:docMk/>
          <pc:sldMk cId="3045002939" sldId="299"/>
        </pc:sldMkLst>
      </pc:sldChg>
      <pc:sldChg chg="add del">
        <pc:chgData name="Rogerio Oliveira Machado" userId="2fcd1944-8b6d-4ee6-95dc-aa934214b28d" providerId="ADAL" clId="{A8A971F3-19D6-443F-A498-750E7B373EF9}" dt="2023-09-05T18:32:04.457" v="2" actId="47"/>
        <pc:sldMkLst>
          <pc:docMk/>
          <pc:sldMk cId="1447387109" sldId="300"/>
        </pc:sldMkLst>
      </pc:sldChg>
      <pc:sldChg chg="addSp delSp modSp new mod modNotesTx">
        <pc:chgData name="Rogerio Oliveira Machado" userId="2fcd1944-8b6d-4ee6-95dc-aa934214b28d" providerId="ADAL" clId="{A8A971F3-19D6-443F-A498-750E7B373EF9}" dt="2023-09-13T12:16:05.243" v="672" actId="20577"/>
        <pc:sldMkLst>
          <pc:docMk/>
          <pc:sldMk cId="3354306542" sldId="300"/>
        </pc:sldMkLst>
        <pc:spChg chg="del">
          <ac:chgData name="Rogerio Oliveira Machado" userId="2fcd1944-8b6d-4ee6-95dc-aa934214b28d" providerId="ADAL" clId="{A8A971F3-19D6-443F-A498-750E7B373EF9}" dt="2023-09-12T19:11:45.933" v="514" actId="478"/>
          <ac:spMkLst>
            <pc:docMk/>
            <pc:sldMk cId="3354306542" sldId="300"/>
            <ac:spMk id="2" creationId="{46C146F7-2B54-B8C4-1EDB-5A78EE8F916F}"/>
          </ac:spMkLst>
        </pc:spChg>
        <pc:spChg chg="del">
          <ac:chgData name="Rogerio Oliveira Machado" userId="2fcd1944-8b6d-4ee6-95dc-aa934214b28d" providerId="ADAL" clId="{A8A971F3-19D6-443F-A498-750E7B373EF9}" dt="2023-09-12T19:11:45.269" v="513" actId="478"/>
          <ac:spMkLst>
            <pc:docMk/>
            <pc:sldMk cId="3354306542" sldId="300"/>
            <ac:spMk id="3" creationId="{D2415503-147B-72FA-5D40-B59AFD83E72F}"/>
          </ac:spMkLst>
        </pc:spChg>
        <pc:picChg chg="add del mod modCrop">
          <ac:chgData name="Rogerio Oliveira Machado" userId="2fcd1944-8b6d-4ee6-95dc-aa934214b28d" providerId="ADAL" clId="{A8A971F3-19D6-443F-A498-750E7B373EF9}" dt="2023-09-12T19:13:14.786" v="519" actId="478"/>
          <ac:picMkLst>
            <pc:docMk/>
            <pc:sldMk cId="3354306542" sldId="300"/>
            <ac:picMk id="5" creationId="{9A965420-9FF2-6385-4A21-06D4E4C6AEFF}"/>
          </ac:picMkLst>
        </pc:picChg>
        <pc:picChg chg="add">
          <ac:chgData name="Rogerio Oliveira Machado" userId="2fcd1944-8b6d-4ee6-95dc-aa934214b28d" providerId="ADAL" clId="{A8A971F3-19D6-443F-A498-750E7B373EF9}" dt="2023-09-12T19:13:15.913" v="520" actId="22"/>
          <ac:picMkLst>
            <pc:docMk/>
            <pc:sldMk cId="3354306542" sldId="300"/>
            <ac:picMk id="7" creationId="{060A04FC-3E61-31B4-2D7E-3E95B5107649}"/>
          </ac:picMkLst>
        </pc:picChg>
      </pc:sldChg>
      <pc:sldChg chg="delSp new del mod">
        <pc:chgData name="Rogerio Oliveira Machado" userId="2fcd1944-8b6d-4ee6-95dc-aa934214b28d" providerId="ADAL" clId="{A8A971F3-19D6-443F-A498-750E7B373EF9}" dt="2023-09-12T19:15:31.712" v="525" actId="47"/>
        <pc:sldMkLst>
          <pc:docMk/>
          <pc:sldMk cId="1606279385" sldId="301"/>
        </pc:sldMkLst>
        <pc:spChg chg="del">
          <ac:chgData name="Rogerio Oliveira Machado" userId="2fcd1944-8b6d-4ee6-95dc-aa934214b28d" providerId="ADAL" clId="{A8A971F3-19D6-443F-A498-750E7B373EF9}" dt="2023-09-12T19:15:30.077" v="524" actId="478"/>
          <ac:spMkLst>
            <pc:docMk/>
            <pc:sldMk cId="1606279385" sldId="301"/>
            <ac:spMk id="2" creationId="{5169DFD5-A1AF-30FC-025D-785429CBD007}"/>
          </ac:spMkLst>
        </pc:spChg>
      </pc:sldChg>
      <pc:sldChg chg="add del">
        <pc:chgData name="Rogerio Oliveira Machado" userId="2fcd1944-8b6d-4ee6-95dc-aa934214b28d" providerId="ADAL" clId="{A8A971F3-19D6-443F-A498-750E7B373EF9}" dt="2023-09-12T19:13:34.023" v="522" actId="47"/>
        <pc:sldMkLst>
          <pc:docMk/>
          <pc:sldMk cId="2456313628" sldId="301"/>
        </pc:sldMkLst>
      </pc:sldChg>
      <pc:sldChg chg="modSp add mod">
        <pc:chgData name="Rogerio Oliveira Machado" userId="2fcd1944-8b6d-4ee6-95dc-aa934214b28d" providerId="ADAL" clId="{A8A971F3-19D6-443F-A498-750E7B373EF9}" dt="2023-09-12T19:16:13.733" v="548" actId="20577"/>
        <pc:sldMkLst>
          <pc:docMk/>
          <pc:sldMk cId="3298819040" sldId="301"/>
        </pc:sldMkLst>
        <pc:spChg chg="mod">
          <ac:chgData name="Rogerio Oliveira Machado" userId="2fcd1944-8b6d-4ee6-95dc-aa934214b28d" providerId="ADAL" clId="{A8A971F3-19D6-443F-A498-750E7B373EF9}" dt="2023-09-12T19:16:13.733" v="548" actId="20577"/>
          <ac:spMkLst>
            <pc:docMk/>
            <pc:sldMk cId="3298819040" sldId="301"/>
            <ac:spMk id="3" creationId="{3BD658CD-FA5E-D057-C7BF-A97F4A8867CD}"/>
          </ac:spMkLst>
        </pc:spChg>
      </pc:sldChg>
      <pc:sldChg chg="add del">
        <pc:chgData name="Rogerio Oliveira Machado" userId="2fcd1944-8b6d-4ee6-95dc-aa934214b28d" providerId="ADAL" clId="{A8A971F3-19D6-443F-A498-750E7B373EF9}" dt="2023-09-05T18:32:04.457" v="2" actId="47"/>
        <pc:sldMkLst>
          <pc:docMk/>
          <pc:sldMk cId="4230068525" sldId="301"/>
        </pc:sldMkLst>
      </pc:sldChg>
      <pc:sldChg chg="addSp delSp modSp new mod modNotesTx">
        <pc:chgData name="Rogerio Oliveira Machado" userId="2fcd1944-8b6d-4ee6-95dc-aa934214b28d" providerId="ADAL" clId="{A8A971F3-19D6-443F-A498-750E7B373EF9}" dt="2023-09-12T19:34:25.639" v="634" actId="20577"/>
        <pc:sldMkLst>
          <pc:docMk/>
          <pc:sldMk cId="867018534" sldId="302"/>
        </pc:sldMkLst>
        <pc:spChg chg="del">
          <ac:chgData name="Rogerio Oliveira Machado" userId="2fcd1944-8b6d-4ee6-95dc-aa934214b28d" providerId="ADAL" clId="{A8A971F3-19D6-443F-A498-750E7B373EF9}" dt="2023-09-12T19:18:49.703" v="551" actId="478"/>
          <ac:spMkLst>
            <pc:docMk/>
            <pc:sldMk cId="867018534" sldId="302"/>
            <ac:spMk id="2" creationId="{CEA4ACE5-B5B8-99BA-1644-069079165E1A}"/>
          </ac:spMkLst>
        </pc:spChg>
        <pc:spChg chg="del">
          <ac:chgData name="Rogerio Oliveira Machado" userId="2fcd1944-8b6d-4ee6-95dc-aa934214b28d" providerId="ADAL" clId="{A8A971F3-19D6-443F-A498-750E7B373EF9}" dt="2023-09-12T19:18:49.136" v="550" actId="478"/>
          <ac:spMkLst>
            <pc:docMk/>
            <pc:sldMk cId="867018534" sldId="302"/>
            <ac:spMk id="3" creationId="{075E0530-FFC4-C5EE-D6E0-3DEB94AFB51E}"/>
          </ac:spMkLst>
        </pc:spChg>
        <pc:picChg chg="add mod">
          <ac:chgData name="Rogerio Oliveira Machado" userId="2fcd1944-8b6d-4ee6-95dc-aa934214b28d" providerId="ADAL" clId="{A8A971F3-19D6-443F-A498-750E7B373EF9}" dt="2023-09-12T19:21:15.985" v="569" actId="14100"/>
          <ac:picMkLst>
            <pc:docMk/>
            <pc:sldMk cId="867018534" sldId="302"/>
            <ac:picMk id="5" creationId="{FFA82D18-2BFA-C874-6802-99F9F09422EB}"/>
          </ac:picMkLst>
        </pc:picChg>
      </pc:sldChg>
      <pc:sldChg chg="add del">
        <pc:chgData name="Rogerio Oliveira Machado" userId="2fcd1944-8b6d-4ee6-95dc-aa934214b28d" providerId="ADAL" clId="{A8A971F3-19D6-443F-A498-750E7B373EF9}" dt="2023-09-05T18:32:04.457" v="2" actId="47"/>
        <pc:sldMkLst>
          <pc:docMk/>
          <pc:sldMk cId="1110978570" sldId="302"/>
        </pc:sldMkLst>
      </pc:sldChg>
      <pc:sldChg chg="addSp delSp modSp new mod modNotesTx">
        <pc:chgData name="Rogerio Oliveira Machado" userId="2fcd1944-8b6d-4ee6-95dc-aa934214b28d" providerId="ADAL" clId="{A8A971F3-19D6-443F-A498-750E7B373EF9}" dt="2023-09-12T19:32:02.284" v="611" actId="20577"/>
        <pc:sldMkLst>
          <pc:docMk/>
          <pc:sldMk cId="3980230003" sldId="303"/>
        </pc:sldMkLst>
        <pc:spChg chg="del">
          <ac:chgData name="Rogerio Oliveira Machado" userId="2fcd1944-8b6d-4ee6-95dc-aa934214b28d" providerId="ADAL" clId="{A8A971F3-19D6-443F-A498-750E7B373EF9}" dt="2023-09-12T19:20:42.330" v="558" actId="478"/>
          <ac:spMkLst>
            <pc:docMk/>
            <pc:sldMk cId="3980230003" sldId="303"/>
            <ac:spMk id="2" creationId="{71CFFCFC-BE49-8F0C-3F31-BDE7798E5ADC}"/>
          </ac:spMkLst>
        </pc:spChg>
        <pc:spChg chg="del">
          <ac:chgData name="Rogerio Oliveira Machado" userId="2fcd1944-8b6d-4ee6-95dc-aa934214b28d" providerId="ADAL" clId="{A8A971F3-19D6-443F-A498-750E7B373EF9}" dt="2023-09-12T19:20:43.385" v="559" actId="478"/>
          <ac:spMkLst>
            <pc:docMk/>
            <pc:sldMk cId="3980230003" sldId="303"/>
            <ac:spMk id="3" creationId="{2CA01032-BEFC-9F58-690C-27D3AC50FEA4}"/>
          </ac:spMkLst>
        </pc:spChg>
        <pc:picChg chg="add mod">
          <ac:chgData name="Rogerio Oliveira Machado" userId="2fcd1944-8b6d-4ee6-95dc-aa934214b28d" providerId="ADAL" clId="{A8A971F3-19D6-443F-A498-750E7B373EF9}" dt="2023-09-12T19:21:36.889" v="573" actId="1037"/>
          <ac:picMkLst>
            <pc:docMk/>
            <pc:sldMk cId="3980230003" sldId="303"/>
            <ac:picMk id="5" creationId="{DC5C0C41-521E-BA70-0C64-8A56BE9E3B70}"/>
          </ac:picMkLst>
        </pc:picChg>
      </pc:sldChg>
      <pc:sldChg chg="addSp delSp modSp new mod">
        <pc:chgData name="Rogerio Oliveira Machado" userId="2fcd1944-8b6d-4ee6-95dc-aa934214b28d" providerId="ADAL" clId="{A8A971F3-19D6-443F-A498-750E7B373EF9}" dt="2023-09-12T19:23:47.901" v="582" actId="14100"/>
        <pc:sldMkLst>
          <pc:docMk/>
          <pc:sldMk cId="751721277" sldId="304"/>
        </pc:sldMkLst>
        <pc:spChg chg="del">
          <ac:chgData name="Rogerio Oliveira Machado" userId="2fcd1944-8b6d-4ee6-95dc-aa934214b28d" providerId="ADAL" clId="{A8A971F3-19D6-443F-A498-750E7B373EF9}" dt="2023-09-12T19:23:30.532" v="576" actId="478"/>
          <ac:spMkLst>
            <pc:docMk/>
            <pc:sldMk cId="751721277" sldId="304"/>
            <ac:spMk id="2" creationId="{DD621D18-8C15-5FAD-E1BD-1FCBB14F1FB8}"/>
          </ac:spMkLst>
        </pc:spChg>
        <pc:spChg chg="del">
          <ac:chgData name="Rogerio Oliveira Machado" userId="2fcd1944-8b6d-4ee6-95dc-aa934214b28d" providerId="ADAL" clId="{A8A971F3-19D6-443F-A498-750E7B373EF9}" dt="2023-09-12T19:23:29.929" v="575" actId="478"/>
          <ac:spMkLst>
            <pc:docMk/>
            <pc:sldMk cId="751721277" sldId="304"/>
            <ac:spMk id="3" creationId="{E4F6F80E-C64D-9FB8-7992-F6B961D21122}"/>
          </ac:spMkLst>
        </pc:spChg>
        <pc:picChg chg="add mod">
          <ac:chgData name="Rogerio Oliveira Machado" userId="2fcd1944-8b6d-4ee6-95dc-aa934214b28d" providerId="ADAL" clId="{A8A971F3-19D6-443F-A498-750E7B373EF9}" dt="2023-09-12T19:23:47.901" v="582" actId="14100"/>
          <ac:picMkLst>
            <pc:docMk/>
            <pc:sldMk cId="751721277" sldId="304"/>
            <ac:picMk id="5" creationId="{63E1FF4B-E80C-091C-736E-A9DCE5CADEFC}"/>
          </ac:picMkLst>
        </pc:picChg>
      </pc:sldChg>
      <pc:sldChg chg="add del">
        <pc:chgData name="Rogerio Oliveira Machado" userId="2fcd1944-8b6d-4ee6-95dc-aa934214b28d" providerId="ADAL" clId="{A8A971F3-19D6-443F-A498-750E7B373EF9}" dt="2023-09-05T18:32:04.457" v="2" actId="47"/>
        <pc:sldMkLst>
          <pc:docMk/>
          <pc:sldMk cId="3498113730" sldId="304"/>
        </pc:sldMkLst>
      </pc:sldChg>
      <pc:sldChg chg="addSp delSp modSp new mod">
        <pc:chgData name="Rogerio Oliveira Machado" userId="2fcd1944-8b6d-4ee6-95dc-aa934214b28d" providerId="ADAL" clId="{A8A971F3-19D6-443F-A498-750E7B373EF9}" dt="2023-09-12T19:24:23.025" v="589" actId="1076"/>
        <pc:sldMkLst>
          <pc:docMk/>
          <pc:sldMk cId="2271494131" sldId="305"/>
        </pc:sldMkLst>
        <pc:spChg chg="del">
          <ac:chgData name="Rogerio Oliveira Machado" userId="2fcd1944-8b6d-4ee6-95dc-aa934214b28d" providerId="ADAL" clId="{A8A971F3-19D6-443F-A498-750E7B373EF9}" dt="2023-09-12T19:24:01.661" v="585" actId="478"/>
          <ac:spMkLst>
            <pc:docMk/>
            <pc:sldMk cId="2271494131" sldId="305"/>
            <ac:spMk id="2" creationId="{C611DC88-31B6-171A-7326-A4B3B05264AA}"/>
          </ac:spMkLst>
        </pc:spChg>
        <pc:spChg chg="del">
          <ac:chgData name="Rogerio Oliveira Machado" userId="2fcd1944-8b6d-4ee6-95dc-aa934214b28d" providerId="ADAL" clId="{A8A971F3-19D6-443F-A498-750E7B373EF9}" dt="2023-09-12T19:24:00.449" v="584" actId="478"/>
          <ac:spMkLst>
            <pc:docMk/>
            <pc:sldMk cId="2271494131" sldId="305"/>
            <ac:spMk id="3" creationId="{EEE1D53C-1B31-1438-37AE-000CD26BA7F0}"/>
          </ac:spMkLst>
        </pc:spChg>
        <pc:picChg chg="add mod">
          <ac:chgData name="Rogerio Oliveira Machado" userId="2fcd1944-8b6d-4ee6-95dc-aa934214b28d" providerId="ADAL" clId="{A8A971F3-19D6-443F-A498-750E7B373EF9}" dt="2023-09-12T19:24:23.025" v="589" actId="1076"/>
          <ac:picMkLst>
            <pc:docMk/>
            <pc:sldMk cId="2271494131" sldId="305"/>
            <ac:picMk id="5" creationId="{5CBD1155-505B-6259-8977-6DB85D11B4DD}"/>
          </ac:picMkLst>
        </pc:picChg>
      </pc:sldChg>
      <pc:sldChg chg="add del">
        <pc:chgData name="Rogerio Oliveira Machado" userId="2fcd1944-8b6d-4ee6-95dc-aa934214b28d" providerId="ADAL" clId="{A8A971F3-19D6-443F-A498-750E7B373EF9}" dt="2023-09-05T18:32:04.457" v="2" actId="47"/>
        <pc:sldMkLst>
          <pc:docMk/>
          <pc:sldMk cId="4074928507" sldId="305"/>
        </pc:sldMkLst>
      </pc:sldChg>
      <pc:sldChg chg="addSp delSp modSp add mod">
        <pc:chgData name="Rogerio Oliveira Machado" userId="2fcd1944-8b6d-4ee6-95dc-aa934214b28d" providerId="ADAL" clId="{A8A971F3-19D6-443F-A498-750E7B373EF9}" dt="2023-09-12T19:25:04.176" v="595" actId="1076"/>
        <pc:sldMkLst>
          <pc:docMk/>
          <pc:sldMk cId="1501189153" sldId="306"/>
        </pc:sldMkLst>
        <pc:picChg chg="add mod">
          <ac:chgData name="Rogerio Oliveira Machado" userId="2fcd1944-8b6d-4ee6-95dc-aa934214b28d" providerId="ADAL" clId="{A8A971F3-19D6-443F-A498-750E7B373EF9}" dt="2023-09-12T19:25:04.176" v="595" actId="1076"/>
          <ac:picMkLst>
            <pc:docMk/>
            <pc:sldMk cId="1501189153" sldId="306"/>
            <ac:picMk id="3" creationId="{D560670D-ED4D-7723-F543-18933685344A}"/>
          </ac:picMkLst>
        </pc:picChg>
        <pc:picChg chg="del">
          <ac:chgData name="Rogerio Oliveira Machado" userId="2fcd1944-8b6d-4ee6-95dc-aa934214b28d" providerId="ADAL" clId="{A8A971F3-19D6-443F-A498-750E7B373EF9}" dt="2023-09-12T19:24:39.800" v="591" actId="478"/>
          <ac:picMkLst>
            <pc:docMk/>
            <pc:sldMk cId="1501189153" sldId="306"/>
            <ac:picMk id="5" creationId="{5CBD1155-505B-6259-8977-6DB85D11B4DD}"/>
          </ac:picMkLst>
        </pc:picChg>
      </pc:sldChg>
      <pc:sldChg chg="add del">
        <pc:chgData name="Rogerio Oliveira Machado" userId="2fcd1944-8b6d-4ee6-95dc-aa934214b28d" providerId="ADAL" clId="{A8A971F3-19D6-443F-A498-750E7B373EF9}" dt="2023-09-05T18:32:04.457" v="2" actId="47"/>
        <pc:sldMkLst>
          <pc:docMk/>
          <pc:sldMk cId="2863797248" sldId="306"/>
        </pc:sldMkLst>
      </pc:sldChg>
      <pc:sldChg chg="addSp delSp modSp new mod">
        <pc:chgData name="Rogerio Oliveira Machado" userId="2fcd1944-8b6d-4ee6-95dc-aa934214b28d" providerId="ADAL" clId="{A8A971F3-19D6-443F-A498-750E7B373EF9}" dt="2023-09-12T19:25:46.255" v="602" actId="1076"/>
        <pc:sldMkLst>
          <pc:docMk/>
          <pc:sldMk cId="1088702701" sldId="307"/>
        </pc:sldMkLst>
        <pc:spChg chg="del">
          <ac:chgData name="Rogerio Oliveira Machado" userId="2fcd1944-8b6d-4ee6-95dc-aa934214b28d" providerId="ADAL" clId="{A8A971F3-19D6-443F-A498-750E7B373EF9}" dt="2023-09-12T19:25:35.611" v="598" actId="478"/>
          <ac:spMkLst>
            <pc:docMk/>
            <pc:sldMk cId="1088702701" sldId="307"/>
            <ac:spMk id="2" creationId="{0D33469F-D681-D7BC-84D5-433002C08F86}"/>
          </ac:spMkLst>
        </pc:spChg>
        <pc:spChg chg="del">
          <ac:chgData name="Rogerio Oliveira Machado" userId="2fcd1944-8b6d-4ee6-95dc-aa934214b28d" providerId="ADAL" clId="{A8A971F3-19D6-443F-A498-750E7B373EF9}" dt="2023-09-12T19:25:34.430" v="597" actId="478"/>
          <ac:spMkLst>
            <pc:docMk/>
            <pc:sldMk cId="1088702701" sldId="307"/>
            <ac:spMk id="3" creationId="{F8FF6489-3E75-08F5-E3E6-76665A3BD274}"/>
          </ac:spMkLst>
        </pc:spChg>
        <pc:picChg chg="add mod">
          <ac:chgData name="Rogerio Oliveira Machado" userId="2fcd1944-8b6d-4ee6-95dc-aa934214b28d" providerId="ADAL" clId="{A8A971F3-19D6-443F-A498-750E7B373EF9}" dt="2023-09-12T19:25:46.255" v="602" actId="1076"/>
          <ac:picMkLst>
            <pc:docMk/>
            <pc:sldMk cId="1088702701" sldId="307"/>
            <ac:picMk id="5" creationId="{85D1DC40-718B-A65E-40F1-05C86D2B5D0E}"/>
          </ac:picMkLst>
        </pc:picChg>
      </pc:sldChg>
      <pc:sldChg chg="add del">
        <pc:chgData name="Rogerio Oliveira Machado" userId="2fcd1944-8b6d-4ee6-95dc-aa934214b28d" providerId="ADAL" clId="{A8A971F3-19D6-443F-A498-750E7B373EF9}" dt="2023-09-05T18:32:04.457" v="2" actId="47"/>
        <pc:sldMkLst>
          <pc:docMk/>
          <pc:sldMk cId="2695037409" sldId="307"/>
        </pc:sldMkLst>
      </pc:sldChg>
      <pc:sldChg chg="add del">
        <pc:chgData name="Rogerio Oliveira Machado" userId="2fcd1944-8b6d-4ee6-95dc-aa934214b28d" providerId="ADAL" clId="{A8A971F3-19D6-443F-A498-750E7B373EF9}" dt="2023-09-05T18:32:04.457" v="2" actId="47"/>
        <pc:sldMkLst>
          <pc:docMk/>
          <pc:sldMk cId="268945466" sldId="308"/>
        </pc:sldMkLst>
      </pc:sldChg>
      <pc:sldChg chg="addSp delSp modSp new mod">
        <pc:chgData name="Rogerio Oliveira Machado" userId="2fcd1944-8b6d-4ee6-95dc-aa934214b28d" providerId="ADAL" clId="{A8A971F3-19D6-443F-A498-750E7B373EF9}" dt="2023-09-12T19:26:27.080" v="609" actId="1076"/>
        <pc:sldMkLst>
          <pc:docMk/>
          <pc:sldMk cId="1217764500" sldId="308"/>
        </pc:sldMkLst>
        <pc:spChg chg="del">
          <ac:chgData name="Rogerio Oliveira Machado" userId="2fcd1944-8b6d-4ee6-95dc-aa934214b28d" providerId="ADAL" clId="{A8A971F3-19D6-443F-A498-750E7B373EF9}" dt="2023-09-12T19:26:13.914" v="605" actId="478"/>
          <ac:spMkLst>
            <pc:docMk/>
            <pc:sldMk cId="1217764500" sldId="308"/>
            <ac:spMk id="2" creationId="{B5A4B90B-0126-7A73-18B9-A7F7AB0D2172}"/>
          </ac:spMkLst>
        </pc:spChg>
        <pc:spChg chg="del">
          <ac:chgData name="Rogerio Oliveira Machado" userId="2fcd1944-8b6d-4ee6-95dc-aa934214b28d" providerId="ADAL" clId="{A8A971F3-19D6-443F-A498-750E7B373EF9}" dt="2023-09-12T19:26:13.377" v="604" actId="478"/>
          <ac:spMkLst>
            <pc:docMk/>
            <pc:sldMk cId="1217764500" sldId="308"/>
            <ac:spMk id="3" creationId="{5395C13E-DE3F-2551-2B41-D23FA29027FD}"/>
          </ac:spMkLst>
        </pc:spChg>
        <pc:picChg chg="add mod">
          <ac:chgData name="Rogerio Oliveira Machado" userId="2fcd1944-8b6d-4ee6-95dc-aa934214b28d" providerId="ADAL" clId="{A8A971F3-19D6-443F-A498-750E7B373EF9}" dt="2023-09-12T19:26:27.080" v="609" actId="1076"/>
          <ac:picMkLst>
            <pc:docMk/>
            <pc:sldMk cId="1217764500" sldId="308"/>
            <ac:picMk id="5" creationId="{7A8FDD1E-04FE-2549-E82F-0E9E0C661DF1}"/>
          </ac:picMkLst>
        </pc:picChg>
      </pc:sldChg>
      <pc:sldChg chg="add del">
        <pc:chgData name="Rogerio Oliveira Machado" userId="2fcd1944-8b6d-4ee6-95dc-aa934214b28d" providerId="ADAL" clId="{A8A971F3-19D6-443F-A498-750E7B373EF9}" dt="2023-09-05T18:32:04.457" v="2" actId="47"/>
        <pc:sldMkLst>
          <pc:docMk/>
          <pc:sldMk cId="3558308896" sldId="309"/>
        </pc:sldMkLst>
      </pc:sldChg>
      <pc:sldChg chg="addSp delSp modSp new mod">
        <pc:chgData name="Rogerio Oliveira Machado" userId="2fcd1944-8b6d-4ee6-95dc-aa934214b28d" providerId="ADAL" clId="{A8A971F3-19D6-443F-A498-750E7B373EF9}" dt="2023-09-13T12:18:04.184" v="678" actId="14100"/>
        <pc:sldMkLst>
          <pc:docMk/>
          <pc:sldMk cId="4228109036" sldId="309"/>
        </pc:sldMkLst>
        <pc:spChg chg="del">
          <ac:chgData name="Rogerio Oliveira Machado" userId="2fcd1944-8b6d-4ee6-95dc-aa934214b28d" providerId="ADAL" clId="{A8A971F3-19D6-443F-A498-750E7B373EF9}" dt="2023-09-13T12:17:52.870" v="675" actId="478"/>
          <ac:spMkLst>
            <pc:docMk/>
            <pc:sldMk cId="4228109036" sldId="309"/>
            <ac:spMk id="2" creationId="{ACA8B2E0-2E34-D771-6FDC-F19EC08E84BE}"/>
          </ac:spMkLst>
        </pc:spChg>
        <pc:spChg chg="del">
          <ac:chgData name="Rogerio Oliveira Machado" userId="2fcd1944-8b6d-4ee6-95dc-aa934214b28d" providerId="ADAL" clId="{A8A971F3-19D6-443F-A498-750E7B373EF9}" dt="2023-09-13T12:17:51.716" v="674" actId="478"/>
          <ac:spMkLst>
            <pc:docMk/>
            <pc:sldMk cId="4228109036" sldId="309"/>
            <ac:spMk id="3" creationId="{C4B2B760-5283-2525-5CCE-EE6767C4AA1F}"/>
          </ac:spMkLst>
        </pc:spChg>
        <pc:picChg chg="add mod">
          <ac:chgData name="Rogerio Oliveira Machado" userId="2fcd1944-8b6d-4ee6-95dc-aa934214b28d" providerId="ADAL" clId="{A8A971F3-19D6-443F-A498-750E7B373EF9}" dt="2023-09-13T12:18:04.184" v="678" actId="14100"/>
          <ac:picMkLst>
            <pc:docMk/>
            <pc:sldMk cId="4228109036" sldId="309"/>
            <ac:picMk id="5" creationId="{4ACDDB8C-2A53-B8E0-F860-87FF46ADE14F}"/>
          </ac:picMkLst>
        </pc:picChg>
      </pc:sldChg>
      <pc:sldChg chg="addSp delSp modSp new mod">
        <pc:chgData name="Rogerio Oliveira Machado" userId="2fcd1944-8b6d-4ee6-95dc-aa934214b28d" providerId="ADAL" clId="{A8A971F3-19D6-443F-A498-750E7B373EF9}" dt="2023-09-13T12:54:21.834" v="684" actId="14100"/>
        <pc:sldMkLst>
          <pc:docMk/>
          <pc:sldMk cId="2062615050" sldId="310"/>
        </pc:sldMkLst>
        <pc:spChg chg="del">
          <ac:chgData name="Rogerio Oliveira Machado" userId="2fcd1944-8b6d-4ee6-95dc-aa934214b28d" providerId="ADAL" clId="{A8A971F3-19D6-443F-A498-750E7B373EF9}" dt="2023-09-13T12:54:14.109" v="681" actId="478"/>
          <ac:spMkLst>
            <pc:docMk/>
            <pc:sldMk cId="2062615050" sldId="310"/>
            <ac:spMk id="2" creationId="{84273EBA-0AE5-BA2A-3ABF-96991B28CFCF}"/>
          </ac:spMkLst>
        </pc:spChg>
        <pc:spChg chg="del">
          <ac:chgData name="Rogerio Oliveira Machado" userId="2fcd1944-8b6d-4ee6-95dc-aa934214b28d" providerId="ADAL" clId="{A8A971F3-19D6-443F-A498-750E7B373EF9}" dt="2023-09-13T12:54:10.756" v="680" actId="478"/>
          <ac:spMkLst>
            <pc:docMk/>
            <pc:sldMk cId="2062615050" sldId="310"/>
            <ac:spMk id="3" creationId="{EC19C456-0FD8-C1A5-3EEC-A80BFBEC1F8F}"/>
          </ac:spMkLst>
        </pc:spChg>
        <pc:picChg chg="add mod">
          <ac:chgData name="Rogerio Oliveira Machado" userId="2fcd1944-8b6d-4ee6-95dc-aa934214b28d" providerId="ADAL" clId="{A8A971F3-19D6-443F-A498-750E7B373EF9}" dt="2023-09-13T12:54:21.834" v="684" actId="14100"/>
          <ac:picMkLst>
            <pc:docMk/>
            <pc:sldMk cId="2062615050" sldId="310"/>
            <ac:picMk id="5" creationId="{B44D7D8A-DC2A-A50E-1A66-3B5A7A425308}"/>
          </ac:picMkLst>
        </pc:picChg>
      </pc:sldChg>
      <pc:sldChg chg="add del">
        <pc:chgData name="Rogerio Oliveira Machado" userId="2fcd1944-8b6d-4ee6-95dc-aa934214b28d" providerId="ADAL" clId="{A8A971F3-19D6-443F-A498-750E7B373EF9}" dt="2023-09-05T18:32:04.457" v="2" actId="47"/>
        <pc:sldMkLst>
          <pc:docMk/>
          <pc:sldMk cId="3348975002" sldId="310"/>
        </pc:sldMkLst>
      </pc:sldChg>
      <pc:sldChg chg="add del">
        <pc:chgData name="Rogerio Oliveira Machado" userId="2fcd1944-8b6d-4ee6-95dc-aa934214b28d" providerId="ADAL" clId="{A8A971F3-19D6-443F-A498-750E7B373EF9}" dt="2023-09-05T18:32:04.457" v="2" actId="47"/>
        <pc:sldMkLst>
          <pc:docMk/>
          <pc:sldMk cId="1754999900" sldId="311"/>
        </pc:sldMkLst>
      </pc:sldChg>
      <pc:sldChg chg="modSp new mod">
        <pc:chgData name="Rogerio Oliveira Machado" userId="2fcd1944-8b6d-4ee6-95dc-aa934214b28d" providerId="ADAL" clId="{A8A971F3-19D6-443F-A498-750E7B373EF9}" dt="2023-09-13T14:05:34.645" v="1057" actId="20577"/>
        <pc:sldMkLst>
          <pc:docMk/>
          <pc:sldMk cId="2631181769" sldId="311"/>
        </pc:sldMkLst>
        <pc:spChg chg="mod">
          <ac:chgData name="Rogerio Oliveira Machado" userId="2fcd1944-8b6d-4ee6-95dc-aa934214b28d" providerId="ADAL" clId="{A8A971F3-19D6-443F-A498-750E7B373EF9}" dt="2023-09-13T12:54:38.834" v="715" actId="20577"/>
          <ac:spMkLst>
            <pc:docMk/>
            <pc:sldMk cId="2631181769" sldId="311"/>
            <ac:spMk id="2" creationId="{EFC13270-89CC-C001-DDEE-C178BC453B86}"/>
          </ac:spMkLst>
        </pc:spChg>
        <pc:spChg chg="mod">
          <ac:chgData name="Rogerio Oliveira Machado" userId="2fcd1944-8b6d-4ee6-95dc-aa934214b28d" providerId="ADAL" clId="{A8A971F3-19D6-443F-A498-750E7B373EF9}" dt="2023-09-13T14:05:34.645" v="1057" actId="20577"/>
          <ac:spMkLst>
            <pc:docMk/>
            <pc:sldMk cId="2631181769" sldId="311"/>
            <ac:spMk id="3" creationId="{6A47D2B8-C3C2-54D3-6DC8-6F616B41C89A}"/>
          </ac:spMkLst>
        </pc:spChg>
      </pc:sldChg>
      <pc:sldChg chg="add del">
        <pc:chgData name="Rogerio Oliveira Machado" userId="2fcd1944-8b6d-4ee6-95dc-aa934214b28d" providerId="ADAL" clId="{A8A971F3-19D6-443F-A498-750E7B373EF9}" dt="2023-09-05T18:32:04.457" v="2" actId="47"/>
        <pc:sldMkLst>
          <pc:docMk/>
          <pc:sldMk cId="2367887997" sldId="312"/>
        </pc:sldMkLst>
      </pc:sldChg>
      <pc:sldChg chg="modSp new mod">
        <pc:chgData name="Rogerio Oliveira Machado" userId="2fcd1944-8b6d-4ee6-95dc-aa934214b28d" providerId="ADAL" clId="{A8A971F3-19D6-443F-A498-750E7B373EF9}" dt="2023-09-13T14:04:26.514" v="1055" actId="5793"/>
        <pc:sldMkLst>
          <pc:docMk/>
          <pc:sldMk cId="3032706115" sldId="312"/>
        </pc:sldMkLst>
        <pc:spChg chg="mod">
          <ac:chgData name="Rogerio Oliveira Machado" userId="2fcd1944-8b6d-4ee6-95dc-aa934214b28d" providerId="ADAL" clId="{A8A971F3-19D6-443F-A498-750E7B373EF9}" dt="2023-09-13T12:54:54.724" v="740" actId="20577"/>
          <ac:spMkLst>
            <pc:docMk/>
            <pc:sldMk cId="3032706115" sldId="312"/>
            <ac:spMk id="2" creationId="{30369463-9719-7202-AF4E-5398EAB78372}"/>
          </ac:spMkLst>
        </pc:spChg>
        <pc:spChg chg="mod">
          <ac:chgData name="Rogerio Oliveira Machado" userId="2fcd1944-8b6d-4ee6-95dc-aa934214b28d" providerId="ADAL" clId="{A8A971F3-19D6-443F-A498-750E7B373EF9}" dt="2023-09-13T14:04:26.514" v="1055" actId="5793"/>
          <ac:spMkLst>
            <pc:docMk/>
            <pc:sldMk cId="3032706115" sldId="312"/>
            <ac:spMk id="3" creationId="{E515770D-B428-4D15-6275-1BD5332AC0DA}"/>
          </ac:spMkLst>
        </pc:spChg>
      </pc:sldChg>
      <pc:sldChg chg="add del">
        <pc:chgData name="Rogerio Oliveira Machado" userId="2fcd1944-8b6d-4ee6-95dc-aa934214b28d" providerId="ADAL" clId="{A8A971F3-19D6-443F-A498-750E7B373EF9}" dt="2023-09-05T18:32:04.457" v="2" actId="47"/>
        <pc:sldMkLst>
          <pc:docMk/>
          <pc:sldMk cId="294445898" sldId="313"/>
        </pc:sldMkLst>
      </pc:sldChg>
      <pc:sldChg chg="addSp delSp modSp new mod">
        <pc:chgData name="Rogerio Oliveira Machado" userId="2fcd1944-8b6d-4ee6-95dc-aa934214b28d" providerId="ADAL" clId="{A8A971F3-19D6-443F-A498-750E7B373EF9}" dt="2023-09-13T14:03:41.388" v="1053" actId="20577"/>
        <pc:sldMkLst>
          <pc:docMk/>
          <pc:sldMk cId="817067845" sldId="313"/>
        </pc:sldMkLst>
        <pc:spChg chg="mod">
          <ac:chgData name="Rogerio Oliveira Machado" userId="2fcd1944-8b6d-4ee6-95dc-aa934214b28d" providerId="ADAL" clId="{A8A971F3-19D6-443F-A498-750E7B373EF9}" dt="2023-09-13T12:55:30.033" v="760" actId="20577"/>
          <ac:spMkLst>
            <pc:docMk/>
            <pc:sldMk cId="817067845" sldId="313"/>
            <ac:spMk id="2" creationId="{C90792E1-B0F3-6FA6-1545-F9F6BE34E192}"/>
          </ac:spMkLst>
        </pc:spChg>
        <pc:spChg chg="del">
          <ac:chgData name="Rogerio Oliveira Machado" userId="2fcd1944-8b6d-4ee6-95dc-aa934214b28d" providerId="ADAL" clId="{A8A971F3-19D6-443F-A498-750E7B373EF9}" dt="2023-09-13T13:46:37.780" v="994" actId="478"/>
          <ac:spMkLst>
            <pc:docMk/>
            <pc:sldMk cId="817067845" sldId="313"/>
            <ac:spMk id="3" creationId="{E9D8E733-48B0-D777-9067-F3CEA39C22D5}"/>
          </ac:spMkLst>
        </pc:spChg>
        <pc:spChg chg="add del mod">
          <ac:chgData name="Rogerio Oliveira Machado" userId="2fcd1944-8b6d-4ee6-95dc-aa934214b28d" providerId="ADAL" clId="{A8A971F3-19D6-443F-A498-750E7B373EF9}" dt="2023-09-13T14:03:25.481" v="1047" actId="478"/>
          <ac:spMkLst>
            <pc:docMk/>
            <pc:sldMk cId="817067845" sldId="313"/>
            <ac:spMk id="5" creationId="{C64F0C20-CD96-29DA-E7AA-FD1836B2BB76}"/>
          </ac:spMkLst>
        </pc:spChg>
        <pc:spChg chg="add mod">
          <ac:chgData name="Rogerio Oliveira Machado" userId="2fcd1944-8b6d-4ee6-95dc-aa934214b28d" providerId="ADAL" clId="{A8A971F3-19D6-443F-A498-750E7B373EF9}" dt="2023-09-13T14:03:41.388" v="1053" actId="20577"/>
          <ac:spMkLst>
            <pc:docMk/>
            <pc:sldMk cId="817067845" sldId="313"/>
            <ac:spMk id="6" creationId="{2C0B1C1D-6632-2AA3-FA99-002565D620B9}"/>
          </ac:spMkLst>
        </pc:spChg>
      </pc:sldChg>
      <pc:sldChg chg="addSp delSp modSp new mod">
        <pc:chgData name="Rogerio Oliveira Machado" userId="2fcd1944-8b6d-4ee6-95dc-aa934214b28d" providerId="ADAL" clId="{A8A971F3-19D6-443F-A498-750E7B373EF9}" dt="2023-09-13T13:01:12.439" v="766" actId="14100"/>
        <pc:sldMkLst>
          <pc:docMk/>
          <pc:sldMk cId="822881693" sldId="314"/>
        </pc:sldMkLst>
        <pc:spChg chg="del">
          <ac:chgData name="Rogerio Oliveira Machado" userId="2fcd1944-8b6d-4ee6-95dc-aa934214b28d" providerId="ADAL" clId="{A8A971F3-19D6-443F-A498-750E7B373EF9}" dt="2023-09-13T13:01:06.217" v="763" actId="478"/>
          <ac:spMkLst>
            <pc:docMk/>
            <pc:sldMk cId="822881693" sldId="314"/>
            <ac:spMk id="2" creationId="{6CD02CF2-8479-19EB-6D87-2AD9F366984A}"/>
          </ac:spMkLst>
        </pc:spChg>
        <pc:spChg chg="del">
          <ac:chgData name="Rogerio Oliveira Machado" userId="2fcd1944-8b6d-4ee6-95dc-aa934214b28d" providerId="ADAL" clId="{A8A971F3-19D6-443F-A498-750E7B373EF9}" dt="2023-09-13T13:01:04.733" v="762" actId="478"/>
          <ac:spMkLst>
            <pc:docMk/>
            <pc:sldMk cId="822881693" sldId="314"/>
            <ac:spMk id="3" creationId="{CA0BAAA1-6949-6F1D-A1AD-E029CED94DEF}"/>
          </ac:spMkLst>
        </pc:spChg>
        <pc:picChg chg="add mod">
          <ac:chgData name="Rogerio Oliveira Machado" userId="2fcd1944-8b6d-4ee6-95dc-aa934214b28d" providerId="ADAL" clId="{A8A971F3-19D6-443F-A498-750E7B373EF9}" dt="2023-09-13T13:01:12.439" v="766" actId="14100"/>
          <ac:picMkLst>
            <pc:docMk/>
            <pc:sldMk cId="822881693" sldId="314"/>
            <ac:picMk id="5" creationId="{5E375AE0-2F7F-B731-BBE7-62DA051FF454}"/>
          </ac:picMkLst>
        </pc:picChg>
      </pc:sldChg>
      <pc:sldChg chg="add del">
        <pc:chgData name="Rogerio Oliveira Machado" userId="2fcd1944-8b6d-4ee6-95dc-aa934214b28d" providerId="ADAL" clId="{A8A971F3-19D6-443F-A498-750E7B373EF9}" dt="2023-09-05T18:32:04.457" v="2" actId="47"/>
        <pc:sldMkLst>
          <pc:docMk/>
          <pc:sldMk cId="1281268874" sldId="314"/>
        </pc:sldMkLst>
      </pc:sldChg>
      <pc:sldChg chg="addSp delSp modSp new mod">
        <pc:chgData name="Rogerio Oliveira Machado" userId="2fcd1944-8b6d-4ee6-95dc-aa934214b28d" providerId="ADAL" clId="{A8A971F3-19D6-443F-A498-750E7B373EF9}" dt="2023-09-13T13:02:34.384" v="774" actId="1076"/>
        <pc:sldMkLst>
          <pc:docMk/>
          <pc:sldMk cId="273792894" sldId="315"/>
        </pc:sldMkLst>
        <pc:spChg chg="del">
          <ac:chgData name="Rogerio Oliveira Machado" userId="2fcd1944-8b6d-4ee6-95dc-aa934214b28d" providerId="ADAL" clId="{A8A971F3-19D6-443F-A498-750E7B373EF9}" dt="2023-09-13T13:02:23.577" v="769" actId="478"/>
          <ac:spMkLst>
            <pc:docMk/>
            <pc:sldMk cId="273792894" sldId="315"/>
            <ac:spMk id="2" creationId="{79E838A4-031A-3B0B-504D-17FEF932C608}"/>
          </ac:spMkLst>
        </pc:spChg>
        <pc:spChg chg="del">
          <ac:chgData name="Rogerio Oliveira Machado" userId="2fcd1944-8b6d-4ee6-95dc-aa934214b28d" providerId="ADAL" clId="{A8A971F3-19D6-443F-A498-750E7B373EF9}" dt="2023-09-13T13:02:22.772" v="768" actId="478"/>
          <ac:spMkLst>
            <pc:docMk/>
            <pc:sldMk cId="273792894" sldId="315"/>
            <ac:spMk id="3" creationId="{E38DF797-1A86-8BBA-23E0-9423C0920190}"/>
          </ac:spMkLst>
        </pc:spChg>
        <pc:picChg chg="add mod">
          <ac:chgData name="Rogerio Oliveira Machado" userId="2fcd1944-8b6d-4ee6-95dc-aa934214b28d" providerId="ADAL" clId="{A8A971F3-19D6-443F-A498-750E7B373EF9}" dt="2023-09-13T13:02:34.384" v="774" actId="1076"/>
          <ac:picMkLst>
            <pc:docMk/>
            <pc:sldMk cId="273792894" sldId="315"/>
            <ac:picMk id="5" creationId="{DD2A1CC7-76A3-939A-8406-5C074657914F}"/>
          </ac:picMkLst>
        </pc:picChg>
      </pc:sldChg>
      <pc:sldChg chg="add del">
        <pc:chgData name="Rogerio Oliveira Machado" userId="2fcd1944-8b6d-4ee6-95dc-aa934214b28d" providerId="ADAL" clId="{A8A971F3-19D6-443F-A498-750E7B373EF9}" dt="2023-09-05T18:32:04.457" v="2" actId="47"/>
        <pc:sldMkLst>
          <pc:docMk/>
          <pc:sldMk cId="824184944" sldId="315"/>
        </pc:sldMkLst>
      </pc:sldChg>
      <pc:sldChg chg="add del">
        <pc:chgData name="Rogerio Oliveira Machado" userId="2fcd1944-8b6d-4ee6-95dc-aa934214b28d" providerId="ADAL" clId="{A8A971F3-19D6-443F-A498-750E7B373EF9}" dt="2023-09-05T18:32:04.457" v="2" actId="47"/>
        <pc:sldMkLst>
          <pc:docMk/>
          <pc:sldMk cId="722820207" sldId="316"/>
        </pc:sldMkLst>
      </pc:sldChg>
      <pc:sldChg chg="addSp delSp modSp new mod">
        <pc:chgData name="Rogerio Oliveira Machado" userId="2fcd1944-8b6d-4ee6-95dc-aa934214b28d" providerId="ADAL" clId="{A8A971F3-19D6-443F-A498-750E7B373EF9}" dt="2023-09-13T13:04:26.511" v="782" actId="1076"/>
        <pc:sldMkLst>
          <pc:docMk/>
          <pc:sldMk cId="3675468937" sldId="316"/>
        </pc:sldMkLst>
        <pc:spChg chg="del">
          <ac:chgData name="Rogerio Oliveira Machado" userId="2fcd1944-8b6d-4ee6-95dc-aa934214b28d" providerId="ADAL" clId="{A8A971F3-19D6-443F-A498-750E7B373EF9}" dt="2023-09-13T13:04:15.737" v="777" actId="478"/>
          <ac:spMkLst>
            <pc:docMk/>
            <pc:sldMk cId="3675468937" sldId="316"/>
            <ac:spMk id="2" creationId="{D445B40B-FE97-8A60-71A4-DCF52B51B422}"/>
          </ac:spMkLst>
        </pc:spChg>
        <pc:spChg chg="del">
          <ac:chgData name="Rogerio Oliveira Machado" userId="2fcd1944-8b6d-4ee6-95dc-aa934214b28d" providerId="ADAL" clId="{A8A971F3-19D6-443F-A498-750E7B373EF9}" dt="2023-09-13T13:04:15.164" v="776" actId="478"/>
          <ac:spMkLst>
            <pc:docMk/>
            <pc:sldMk cId="3675468937" sldId="316"/>
            <ac:spMk id="3" creationId="{F324D4A9-21AD-7AB6-144C-008D331CD723}"/>
          </ac:spMkLst>
        </pc:spChg>
        <pc:picChg chg="add mod">
          <ac:chgData name="Rogerio Oliveira Machado" userId="2fcd1944-8b6d-4ee6-95dc-aa934214b28d" providerId="ADAL" clId="{A8A971F3-19D6-443F-A498-750E7B373EF9}" dt="2023-09-13T13:04:26.511" v="782" actId="1076"/>
          <ac:picMkLst>
            <pc:docMk/>
            <pc:sldMk cId="3675468937" sldId="316"/>
            <ac:picMk id="5" creationId="{64D502DA-2E5F-D1B6-5CC4-994A86C9FE6E}"/>
          </ac:picMkLst>
        </pc:picChg>
      </pc:sldChg>
      <pc:sldChg chg="addSp delSp modSp new mod">
        <pc:chgData name="Rogerio Oliveira Machado" userId="2fcd1944-8b6d-4ee6-95dc-aa934214b28d" providerId="ADAL" clId="{A8A971F3-19D6-443F-A498-750E7B373EF9}" dt="2023-09-13T13:05:07.991" v="789" actId="1076"/>
        <pc:sldMkLst>
          <pc:docMk/>
          <pc:sldMk cId="1567157807" sldId="317"/>
        </pc:sldMkLst>
        <pc:spChg chg="del">
          <ac:chgData name="Rogerio Oliveira Machado" userId="2fcd1944-8b6d-4ee6-95dc-aa934214b28d" providerId="ADAL" clId="{A8A971F3-19D6-443F-A498-750E7B373EF9}" dt="2023-09-13T13:04:58.162" v="785" actId="478"/>
          <ac:spMkLst>
            <pc:docMk/>
            <pc:sldMk cId="1567157807" sldId="317"/>
            <ac:spMk id="2" creationId="{EDCF3CA0-2C8F-3602-AE35-78A082B5504B}"/>
          </ac:spMkLst>
        </pc:spChg>
        <pc:spChg chg="del">
          <ac:chgData name="Rogerio Oliveira Machado" userId="2fcd1944-8b6d-4ee6-95dc-aa934214b28d" providerId="ADAL" clId="{A8A971F3-19D6-443F-A498-750E7B373EF9}" dt="2023-09-13T13:04:57.718" v="784" actId="478"/>
          <ac:spMkLst>
            <pc:docMk/>
            <pc:sldMk cId="1567157807" sldId="317"/>
            <ac:spMk id="3" creationId="{F9CF49FA-A281-5914-4028-597C1BC25DF4}"/>
          </ac:spMkLst>
        </pc:spChg>
        <pc:picChg chg="add mod">
          <ac:chgData name="Rogerio Oliveira Machado" userId="2fcd1944-8b6d-4ee6-95dc-aa934214b28d" providerId="ADAL" clId="{A8A971F3-19D6-443F-A498-750E7B373EF9}" dt="2023-09-13T13:05:07.991" v="789" actId="1076"/>
          <ac:picMkLst>
            <pc:docMk/>
            <pc:sldMk cId="1567157807" sldId="317"/>
            <ac:picMk id="5" creationId="{2006BEF3-EAF9-5FA3-A27C-8BC2C00875D8}"/>
          </ac:picMkLst>
        </pc:picChg>
      </pc:sldChg>
      <pc:sldChg chg="add del">
        <pc:chgData name="Rogerio Oliveira Machado" userId="2fcd1944-8b6d-4ee6-95dc-aa934214b28d" providerId="ADAL" clId="{A8A971F3-19D6-443F-A498-750E7B373EF9}" dt="2023-09-05T18:32:04.457" v="2" actId="47"/>
        <pc:sldMkLst>
          <pc:docMk/>
          <pc:sldMk cId="1681463613" sldId="317"/>
        </pc:sldMkLst>
      </pc:sldChg>
      <pc:sldChg chg="add del">
        <pc:chgData name="Rogerio Oliveira Machado" userId="2fcd1944-8b6d-4ee6-95dc-aa934214b28d" providerId="ADAL" clId="{A8A971F3-19D6-443F-A498-750E7B373EF9}" dt="2023-09-05T18:32:04.457" v="2" actId="47"/>
        <pc:sldMkLst>
          <pc:docMk/>
          <pc:sldMk cId="2443930732" sldId="318"/>
        </pc:sldMkLst>
      </pc:sldChg>
      <pc:sldChg chg="modSp new mod">
        <pc:chgData name="Rogerio Oliveira Machado" userId="2fcd1944-8b6d-4ee6-95dc-aa934214b28d" providerId="ADAL" clId="{A8A971F3-19D6-443F-A498-750E7B373EF9}" dt="2023-09-13T14:06:14.354" v="1067" actId="6549"/>
        <pc:sldMkLst>
          <pc:docMk/>
          <pc:sldMk cId="3853409261" sldId="318"/>
        </pc:sldMkLst>
        <pc:spChg chg="mod">
          <ac:chgData name="Rogerio Oliveira Machado" userId="2fcd1944-8b6d-4ee6-95dc-aa934214b28d" providerId="ADAL" clId="{A8A971F3-19D6-443F-A498-750E7B373EF9}" dt="2023-09-13T13:29:13.739" v="965" actId="21"/>
          <ac:spMkLst>
            <pc:docMk/>
            <pc:sldMk cId="3853409261" sldId="318"/>
            <ac:spMk id="2" creationId="{476BE7AF-EE9B-DEC4-E35C-7C38C1F36280}"/>
          </ac:spMkLst>
        </pc:spChg>
        <pc:spChg chg="mod">
          <ac:chgData name="Rogerio Oliveira Machado" userId="2fcd1944-8b6d-4ee6-95dc-aa934214b28d" providerId="ADAL" clId="{A8A971F3-19D6-443F-A498-750E7B373EF9}" dt="2023-09-13T14:06:14.354" v="1067" actId="6549"/>
          <ac:spMkLst>
            <pc:docMk/>
            <pc:sldMk cId="3853409261" sldId="318"/>
            <ac:spMk id="3" creationId="{ECC37F87-916E-B56F-C501-9EC7DC471E5B}"/>
          </ac:spMkLst>
        </pc:spChg>
      </pc:sldChg>
      <pc:sldChg chg="add del">
        <pc:chgData name="Rogerio Oliveira Machado" userId="2fcd1944-8b6d-4ee6-95dc-aa934214b28d" providerId="ADAL" clId="{A8A971F3-19D6-443F-A498-750E7B373EF9}" dt="2023-09-05T18:32:04.457" v="2" actId="47"/>
        <pc:sldMkLst>
          <pc:docMk/>
          <pc:sldMk cId="1178454776" sldId="319"/>
        </pc:sldMkLst>
      </pc:sldChg>
      <pc:sldChg chg="addSp delSp modSp new mod">
        <pc:chgData name="Rogerio Oliveira Machado" userId="2fcd1944-8b6d-4ee6-95dc-aa934214b28d" providerId="ADAL" clId="{A8A971F3-19D6-443F-A498-750E7B373EF9}" dt="2023-09-13T14:09:45.111" v="1130" actId="20577"/>
        <pc:sldMkLst>
          <pc:docMk/>
          <pc:sldMk cId="1609999114" sldId="319"/>
        </pc:sldMkLst>
        <pc:spChg chg="del">
          <ac:chgData name="Rogerio Oliveira Machado" userId="2fcd1944-8b6d-4ee6-95dc-aa934214b28d" providerId="ADAL" clId="{A8A971F3-19D6-443F-A498-750E7B373EF9}" dt="2023-09-13T13:17:17.047" v="857" actId="478"/>
          <ac:spMkLst>
            <pc:docMk/>
            <pc:sldMk cId="1609999114" sldId="319"/>
            <ac:spMk id="2" creationId="{8CA47E0B-B8EC-2A0E-9492-9E70CA743C1A}"/>
          </ac:spMkLst>
        </pc:spChg>
        <pc:spChg chg="del">
          <ac:chgData name="Rogerio Oliveira Machado" userId="2fcd1944-8b6d-4ee6-95dc-aa934214b28d" providerId="ADAL" clId="{A8A971F3-19D6-443F-A498-750E7B373EF9}" dt="2023-09-13T13:17:18.037" v="858" actId="478"/>
          <ac:spMkLst>
            <pc:docMk/>
            <pc:sldMk cId="1609999114" sldId="319"/>
            <ac:spMk id="3" creationId="{DCAD5D47-A1B4-AB6D-6FA1-6611FAB969DB}"/>
          </ac:spMkLst>
        </pc:spChg>
        <pc:spChg chg="add mod">
          <ac:chgData name="Rogerio Oliveira Machado" userId="2fcd1944-8b6d-4ee6-95dc-aa934214b28d" providerId="ADAL" clId="{A8A971F3-19D6-443F-A498-750E7B373EF9}" dt="2023-09-13T14:09:45.111" v="1130" actId="20577"/>
          <ac:spMkLst>
            <pc:docMk/>
            <pc:sldMk cId="1609999114" sldId="319"/>
            <ac:spMk id="6" creationId="{71C46503-7EB9-FFCE-3505-E2E2AD471F09}"/>
          </ac:spMkLst>
        </pc:spChg>
        <pc:picChg chg="add mod">
          <ac:chgData name="Rogerio Oliveira Machado" userId="2fcd1944-8b6d-4ee6-95dc-aa934214b28d" providerId="ADAL" clId="{A8A971F3-19D6-443F-A498-750E7B373EF9}" dt="2023-09-13T13:19:05.430" v="877" actId="1076"/>
          <ac:picMkLst>
            <pc:docMk/>
            <pc:sldMk cId="1609999114" sldId="319"/>
            <ac:picMk id="5" creationId="{C605F0C6-50B5-EBFE-9011-7E83F9A89BD1}"/>
          </ac:picMkLst>
        </pc:picChg>
      </pc:sldChg>
      <pc:sldChg chg="add del">
        <pc:chgData name="Rogerio Oliveira Machado" userId="2fcd1944-8b6d-4ee6-95dc-aa934214b28d" providerId="ADAL" clId="{A8A971F3-19D6-443F-A498-750E7B373EF9}" dt="2023-09-05T18:32:04.457" v="2" actId="47"/>
        <pc:sldMkLst>
          <pc:docMk/>
          <pc:sldMk cId="40614289" sldId="320"/>
        </pc:sldMkLst>
      </pc:sldChg>
      <pc:sldChg chg="addSp delSp modSp new mod">
        <pc:chgData name="Rogerio Oliveira Machado" userId="2fcd1944-8b6d-4ee6-95dc-aa934214b28d" providerId="ADAL" clId="{A8A971F3-19D6-443F-A498-750E7B373EF9}" dt="2023-09-13T14:09:53.533" v="1147" actId="20577"/>
        <pc:sldMkLst>
          <pc:docMk/>
          <pc:sldMk cId="2863706698" sldId="320"/>
        </pc:sldMkLst>
        <pc:spChg chg="del">
          <ac:chgData name="Rogerio Oliveira Machado" userId="2fcd1944-8b6d-4ee6-95dc-aa934214b28d" providerId="ADAL" clId="{A8A971F3-19D6-443F-A498-750E7B373EF9}" dt="2023-09-13T13:17:36.621" v="865" actId="478"/>
          <ac:spMkLst>
            <pc:docMk/>
            <pc:sldMk cId="2863706698" sldId="320"/>
            <ac:spMk id="2" creationId="{9323A294-9A51-C6AD-AE54-4E2C3E98B6C1}"/>
          </ac:spMkLst>
        </pc:spChg>
        <pc:spChg chg="del">
          <ac:chgData name="Rogerio Oliveira Machado" userId="2fcd1944-8b6d-4ee6-95dc-aa934214b28d" providerId="ADAL" clId="{A8A971F3-19D6-443F-A498-750E7B373EF9}" dt="2023-09-13T13:17:35.150" v="864" actId="478"/>
          <ac:spMkLst>
            <pc:docMk/>
            <pc:sldMk cId="2863706698" sldId="320"/>
            <ac:spMk id="3" creationId="{4E6E6322-2B02-AD7B-21FD-F60F042A96E7}"/>
          </ac:spMkLst>
        </pc:spChg>
        <pc:spChg chg="add mod">
          <ac:chgData name="Rogerio Oliveira Machado" userId="2fcd1944-8b6d-4ee6-95dc-aa934214b28d" providerId="ADAL" clId="{A8A971F3-19D6-443F-A498-750E7B373EF9}" dt="2023-09-13T14:09:53.533" v="1147" actId="20577"/>
          <ac:spMkLst>
            <pc:docMk/>
            <pc:sldMk cId="2863706698" sldId="320"/>
            <ac:spMk id="6" creationId="{1F381150-9346-DB0D-ABD9-7D33073532B0}"/>
          </ac:spMkLst>
        </pc:spChg>
        <pc:picChg chg="add mod">
          <ac:chgData name="Rogerio Oliveira Machado" userId="2fcd1944-8b6d-4ee6-95dc-aa934214b28d" providerId="ADAL" clId="{A8A971F3-19D6-443F-A498-750E7B373EF9}" dt="2023-09-13T13:21:12.207" v="911" actId="1076"/>
          <ac:picMkLst>
            <pc:docMk/>
            <pc:sldMk cId="2863706698" sldId="320"/>
            <ac:picMk id="5" creationId="{7A5524AB-199A-FF3C-C1D0-6A6669DA2F5D}"/>
          </ac:picMkLst>
        </pc:picChg>
      </pc:sldChg>
      <pc:sldChg chg="add del">
        <pc:chgData name="Rogerio Oliveira Machado" userId="2fcd1944-8b6d-4ee6-95dc-aa934214b28d" providerId="ADAL" clId="{A8A971F3-19D6-443F-A498-750E7B373EF9}" dt="2023-09-05T18:32:04.457" v="2" actId="47"/>
        <pc:sldMkLst>
          <pc:docMk/>
          <pc:sldMk cId="641928180" sldId="321"/>
        </pc:sldMkLst>
      </pc:sldChg>
      <pc:sldChg chg="addSp delSp modSp new mod">
        <pc:chgData name="Rogerio Oliveira Machado" userId="2fcd1944-8b6d-4ee6-95dc-aa934214b28d" providerId="ADAL" clId="{A8A971F3-19D6-443F-A498-750E7B373EF9}" dt="2023-09-13T13:22:33.308" v="943" actId="1076"/>
        <pc:sldMkLst>
          <pc:docMk/>
          <pc:sldMk cId="1532482456" sldId="321"/>
        </pc:sldMkLst>
        <pc:spChg chg="del">
          <ac:chgData name="Rogerio Oliveira Machado" userId="2fcd1944-8b6d-4ee6-95dc-aa934214b28d" providerId="ADAL" clId="{A8A971F3-19D6-443F-A498-750E7B373EF9}" dt="2023-09-13T13:18:03.264" v="872" actId="478"/>
          <ac:spMkLst>
            <pc:docMk/>
            <pc:sldMk cId="1532482456" sldId="321"/>
            <ac:spMk id="2" creationId="{1E6F1AE9-5B58-A0BA-7FC9-8F0D51BBC09F}"/>
          </ac:spMkLst>
        </pc:spChg>
        <pc:spChg chg="del">
          <ac:chgData name="Rogerio Oliveira Machado" userId="2fcd1944-8b6d-4ee6-95dc-aa934214b28d" providerId="ADAL" clId="{A8A971F3-19D6-443F-A498-750E7B373EF9}" dt="2023-09-13T13:18:02.179" v="871" actId="478"/>
          <ac:spMkLst>
            <pc:docMk/>
            <pc:sldMk cId="1532482456" sldId="321"/>
            <ac:spMk id="3" creationId="{2997196F-FDE1-2D14-CFA1-E470550D93CF}"/>
          </ac:spMkLst>
        </pc:spChg>
        <pc:picChg chg="add mod">
          <ac:chgData name="Rogerio Oliveira Machado" userId="2fcd1944-8b6d-4ee6-95dc-aa934214b28d" providerId="ADAL" clId="{A8A971F3-19D6-443F-A498-750E7B373EF9}" dt="2023-09-13T13:22:33.308" v="943" actId="1076"/>
          <ac:picMkLst>
            <pc:docMk/>
            <pc:sldMk cId="1532482456" sldId="321"/>
            <ac:picMk id="5" creationId="{BB8AB7D2-3D02-E614-1D3D-EAD931E99F92}"/>
          </ac:picMkLst>
        </pc:picChg>
      </pc:sldChg>
      <pc:sldChg chg="delSp modSp new mod">
        <pc:chgData name="Rogerio Oliveira Machado" userId="2fcd1944-8b6d-4ee6-95dc-aa934214b28d" providerId="ADAL" clId="{A8A971F3-19D6-443F-A498-750E7B373EF9}" dt="2023-09-13T13:22:23.526" v="942" actId="478"/>
        <pc:sldMkLst>
          <pc:docMk/>
          <pc:sldMk cId="3400042107" sldId="322"/>
        </pc:sldMkLst>
        <pc:spChg chg="mod">
          <ac:chgData name="Rogerio Oliveira Machado" userId="2fcd1944-8b6d-4ee6-95dc-aa934214b28d" providerId="ADAL" clId="{A8A971F3-19D6-443F-A498-750E7B373EF9}" dt="2023-09-13T13:22:19.286" v="941" actId="20577"/>
          <ac:spMkLst>
            <pc:docMk/>
            <pc:sldMk cId="3400042107" sldId="322"/>
            <ac:spMk id="2" creationId="{82D62638-8B51-0C08-12C3-3BC68C00095A}"/>
          </ac:spMkLst>
        </pc:spChg>
        <pc:spChg chg="del">
          <ac:chgData name="Rogerio Oliveira Machado" userId="2fcd1944-8b6d-4ee6-95dc-aa934214b28d" providerId="ADAL" clId="{A8A971F3-19D6-443F-A498-750E7B373EF9}" dt="2023-09-13T13:22:23.526" v="942" actId="478"/>
          <ac:spMkLst>
            <pc:docMk/>
            <pc:sldMk cId="3400042107" sldId="322"/>
            <ac:spMk id="3" creationId="{F693F084-908E-65EB-10E7-C57D6E92BD93}"/>
          </ac:spMkLst>
        </pc:spChg>
      </pc:sldChg>
      <pc:sldChg chg="addSp delSp modSp new mod">
        <pc:chgData name="Rogerio Oliveira Machado" userId="2fcd1944-8b6d-4ee6-95dc-aa934214b28d" providerId="ADAL" clId="{A8A971F3-19D6-443F-A498-750E7B373EF9}" dt="2023-09-13T13:26:33.581" v="949" actId="14100"/>
        <pc:sldMkLst>
          <pc:docMk/>
          <pc:sldMk cId="4292699768" sldId="323"/>
        </pc:sldMkLst>
        <pc:spChg chg="del">
          <ac:chgData name="Rogerio Oliveira Machado" userId="2fcd1944-8b6d-4ee6-95dc-aa934214b28d" providerId="ADAL" clId="{A8A971F3-19D6-443F-A498-750E7B373EF9}" dt="2023-09-13T13:26:27.091" v="946" actId="478"/>
          <ac:spMkLst>
            <pc:docMk/>
            <pc:sldMk cId="4292699768" sldId="323"/>
            <ac:spMk id="2" creationId="{78A0FB07-757E-03FD-9503-47B546A23BA1}"/>
          </ac:spMkLst>
        </pc:spChg>
        <pc:spChg chg="del">
          <ac:chgData name="Rogerio Oliveira Machado" userId="2fcd1944-8b6d-4ee6-95dc-aa934214b28d" providerId="ADAL" clId="{A8A971F3-19D6-443F-A498-750E7B373EF9}" dt="2023-09-13T13:26:26.238" v="945" actId="478"/>
          <ac:spMkLst>
            <pc:docMk/>
            <pc:sldMk cId="4292699768" sldId="323"/>
            <ac:spMk id="3" creationId="{3363C97C-3498-9D6A-32AF-EAF6B42DE9F9}"/>
          </ac:spMkLst>
        </pc:spChg>
        <pc:picChg chg="add mod">
          <ac:chgData name="Rogerio Oliveira Machado" userId="2fcd1944-8b6d-4ee6-95dc-aa934214b28d" providerId="ADAL" clId="{A8A971F3-19D6-443F-A498-750E7B373EF9}" dt="2023-09-13T13:26:33.581" v="949" actId="14100"/>
          <ac:picMkLst>
            <pc:docMk/>
            <pc:sldMk cId="4292699768" sldId="323"/>
            <ac:picMk id="5" creationId="{25CC880A-6F6E-8EF7-75A4-4D9BA54B2D34}"/>
          </ac:picMkLst>
        </pc:picChg>
      </pc:sldChg>
      <pc:sldChg chg="addSp delSp modSp new mod">
        <pc:chgData name="Rogerio Oliveira Machado" userId="2fcd1944-8b6d-4ee6-95dc-aa934214b28d" providerId="ADAL" clId="{A8A971F3-19D6-443F-A498-750E7B373EF9}" dt="2023-09-13T13:27:03.013" v="956" actId="1076"/>
        <pc:sldMkLst>
          <pc:docMk/>
          <pc:sldMk cId="3317020008" sldId="324"/>
        </pc:sldMkLst>
        <pc:spChg chg="del">
          <ac:chgData name="Rogerio Oliveira Machado" userId="2fcd1944-8b6d-4ee6-95dc-aa934214b28d" providerId="ADAL" clId="{A8A971F3-19D6-443F-A498-750E7B373EF9}" dt="2023-09-13T13:26:51.205" v="952" actId="478"/>
          <ac:spMkLst>
            <pc:docMk/>
            <pc:sldMk cId="3317020008" sldId="324"/>
            <ac:spMk id="2" creationId="{C01393AE-D657-C861-6D32-3B7C202DA784}"/>
          </ac:spMkLst>
        </pc:spChg>
        <pc:spChg chg="del">
          <ac:chgData name="Rogerio Oliveira Machado" userId="2fcd1944-8b6d-4ee6-95dc-aa934214b28d" providerId="ADAL" clId="{A8A971F3-19D6-443F-A498-750E7B373EF9}" dt="2023-09-13T13:26:50.496" v="951" actId="478"/>
          <ac:spMkLst>
            <pc:docMk/>
            <pc:sldMk cId="3317020008" sldId="324"/>
            <ac:spMk id="3" creationId="{0031ABC6-5547-AEE4-E5C0-859462765647}"/>
          </ac:spMkLst>
        </pc:spChg>
        <pc:picChg chg="add mod">
          <ac:chgData name="Rogerio Oliveira Machado" userId="2fcd1944-8b6d-4ee6-95dc-aa934214b28d" providerId="ADAL" clId="{A8A971F3-19D6-443F-A498-750E7B373EF9}" dt="2023-09-13T13:27:03.013" v="956" actId="1076"/>
          <ac:picMkLst>
            <pc:docMk/>
            <pc:sldMk cId="3317020008" sldId="324"/>
            <ac:picMk id="5" creationId="{863BC854-20D3-0E12-79C5-8BE33A947084}"/>
          </ac:picMkLst>
        </pc:picChg>
      </pc:sldChg>
      <pc:sldChg chg="addSp delSp modSp new mod">
        <pc:chgData name="Rogerio Oliveira Machado" userId="2fcd1944-8b6d-4ee6-95dc-aa934214b28d" providerId="ADAL" clId="{A8A971F3-19D6-443F-A498-750E7B373EF9}" dt="2023-09-13T13:28:25.796" v="963" actId="1076"/>
        <pc:sldMkLst>
          <pc:docMk/>
          <pc:sldMk cId="1435180465" sldId="325"/>
        </pc:sldMkLst>
        <pc:spChg chg="del">
          <ac:chgData name="Rogerio Oliveira Machado" userId="2fcd1944-8b6d-4ee6-95dc-aa934214b28d" providerId="ADAL" clId="{A8A971F3-19D6-443F-A498-750E7B373EF9}" dt="2023-09-13T13:28:18.127" v="959" actId="478"/>
          <ac:spMkLst>
            <pc:docMk/>
            <pc:sldMk cId="1435180465" sldId="325"/>
            <ac:spMk id="2" creationId="{36BEA86E-CCEB-96AD-A276-313CCE6DB9AB}"/>
          </ac:spMkLst>
        </pc:spChg>
        <pc:spChg chg="del">
          <ac:chgData name="Rogerio Oliveira Machado" userId="2fcd1944-8b6d-4ee6-95dc-aa934214b28d" providerId="ADAL" clId="{A8A971F3-19D6-443F-A498-750E7B373EF9}" dt="2023-09-13T13:28:17.356" v="958" actId="478"/>
          <ac:spMkLst>
            <pc:docMk/>
            <pc:sldMk cId="1435180465" sldId="325"/>
            <ac:spMk id="3" creationId="{42BC0963-11A2-869D-32CC-BC85C861E2CD}"/>
          </ac:spMkLst>
        </pc:spChg>
        <pc:picChg chg="add mod">
          <ac:chgData name="Rogerio Oliveira Machado" userId="2fcd1944-8b6d-4ee6-95dc-aa934214b28d" providerId="ADAL" clId="{A8A971F3-19D6-443F-A498-750E7B373EF9}" dt="2023-09-13T13:28:25.796" v="963" actId="1076"/>
          <ac:picMkLst>
            <pc:docMk/>
            <pc:sldMk cId="1435180465" sldId="325"/>
            <ac:picMk id="5" creationId="{E8AC294D-A05E-49EE-510D-498B4002BE35}"/>
          </ac:picMkLst>
        </pc:picChg>
      </pc:sldChg>
      <pc:sldChg chg="modSp new mod ord">
        <pc:chgData name="Rogerio Oliveira Machado" userId="2fcd1944-8b6d-4ee6-95dc-aa934214b28d" providerId="ADAL" clId="{A8A971F3-19D6-443F-A498-750E7B373EF9}" dt="2023-09-13T14:01:16.981" v="1039"/>
        <pc:sldMkLst>
          <pc:docMk/>
          <pc:sldMk cId="3879803637" sldId="326"/>
        </pc:sldMkLst>
        <pc:spChg chg="mod">
          <ac:chgData name="Rogerio Oliveira Machado" userId="2fcd1944-8b6d-4ee6-95dc-aa934214b28d" providerId="ADAL" clId="{A8A971F3-19D6-443F-A498-750E7B373EF9}" dt="2023-09-13T13:29:28.295" v="970" actId="20577"/>
          <ac:spMkLst>
            <pc:docMk/>
            <pc:sldMk cId="3879803637" sldId="326"/>
            <ac:spMk id="2" creationId="{16D65516-ECB6-FFD9-F38E-08B618B8BC9C}"/>
          </ac:spMkLst>
        </pc:spChg>
        <pc:spChg chg="mod">
          <ac:chgData name="Rogerio Oliveira Machado" userId="2fcd1944-8b6d-4ee6-95dc-aa934214b28d" providerId="ADAL" clId="{A8A971F3-19D6-443F-A498-750E7B373EF9}" dt="2023-09-13T13:35:30.944" v="972" actId="20577"/>
          <ac:spMkLst>
            <pc:docMk/>
            <pc:sldMk cId="3879803637" sldId="326"/>
            <ac:spMk id="3" creationId="{90EA2105-B8CF-F6AB-E2FC-209FD93278B8}"/>
          </ac:spMkLst>
        </pc:spChg>
      </pc:sldChg>
      <pc:sldChg chg="addSp delSp modSp new mod">
        <pc:chgData name="Rogerio Oliveira Machado" userId="2fcd1944-8b6d-4ee6-95dc-aa934214b28d" providerId="ADAL" clId="{A8A971F3-19D6-443F-A498-750E7B373EF9}" dt="2023-09-13T13:36:38.893" v="979" actId="1076"/>
        <pc:sldMkLst>
          <pc:docMk/>
          <pc:sldMk cId="2767593963" sldId="327"/>
        </pc:sldMkLst>
        <pc:spChg chg="del">
          <ac:chgData name="Rogerio Oliveira Machado" userId="2fcd1944-8b6d-4ee6-95dc-aa934214b28d" providerId="ADAL" clId="{A8A971F3-19D6-443F-A498-750E7B373EF9}" dt="2023-09-13T13:36:30.034" v="975" actId="478"/>
          <ac:spMkLst>
            <pc:docMk/>
            <pc:sldMk cId="2767593963" sldId="327"/>
            <ac:spMk id="2" creationId="{C9516C5C-F563-B72E-11E3-AFEA24B46ECC}"/>
          </ac:spMkLst>
        </pc:spChg>
        <pc:spChg chg="del">
          <ac:chgData name="Rogerio Oliveira Machado" userId="2fcd1944-8b6d-4ee6-95dc-aa934214b28d" providerId="ADAL" clId="{A8A971F3-19D6-443F-A498-750E7B373EF9}" dt="2023-09-13T13:36:29.354" v="974" actId="478"/>
          <ac:spMkLst>
            <pc:docMk/>
            <pc:sldMk cId="2767593963" sldId="327"/>
            <ac:spMk id="3" creationId="{BC436C73-52CA-3C30-1076-8864ACDF60D2}"/>
          </ac:spMkLst>
        </pc:spChg>
        <pc:picChg chg="add mod">
          <ac:chgData name="Rogerio Oliveira Machado" userId="2fcd1944-8b6d-4ee6-95dc-aa934214b28d" providerId="ADAL" clId="{A8A971F3-19D6-443F-A498-750E7B373EF9}" dt="2023-09-13T13:36:38.893" v="979" actId="1076"/>
          <ac:picMkLst>
            <pc:docMk/>
            <pc:sldMk cId="2767593963" sldId="327"/>
            <ac:picMk id="5" creationId="{7F0B3FC7-968D-056B-9E26-AE4A1DA0FB9C}"/>
          </ac:picMkLst>
        </pc:picChg>
      </pc:sldChg>
      <pc:sldChg chg="addSp delSp modSp new mod">
        <pc:chgData name="Rogerio Oliveira Machado" userId="2fcd1944-8b6d-4ee6-95dc-aa934214b28d" providerId="ADAL" clId="{A8A971F3-19D6-443F-A498-750E7B373EF9}" dt="2023-09-13T13:36:59.300" v="986" actId="1076"/>
        <pc:sldMkLst>
          <pc:docMk/>
          <pc:sldMk cId="2438889132" sldId="328"/>
        </pc:sldMkLst>
        <pc:spChg chg="del">
          <ac:chgData name="Rogerio Oliveira Machado" userId="2fcd1944-8b6d-4ee6-95dc-aa934214b28d" providerId="ADAL" clId="{A8A971F3-19D6-443F-A498-750E7B373EF9}" dt="2023-09-13T13:36:51.230" v="982" actId="478"/>
          <ac:spMkLst>
            <pc:docMk/>
            <pc:sldMk cId="2438889132" sldId="328"/>
            <ac:spMk id="2" creationId="{650366C7-6EB0-F430-7B43-4613C9BDA572}"/>
          </ac:spMkLst>
        </pc:spChg>
        <pc:spChg chg="del">
          <ac:chgData name="Rogerio Oliveira Machado" userId="2fcd1944-8b6d-4ee6-95dc-aa934214b28d" providerId="ADAL" clId="{A8A971F3-19D6-443F-A498-750E7B373EF9}" dt="2023-09-13T13:36:50.706" v="981" actId="478"/>
          <ac:spMkLst>
            <pc:docMk/>
            <pc:sldMk cId="2438889132" sldId="328"/>
            <ac:spMk id="3" creationId="{1ECC4CD1-EEE8-0A32-9D57-D6239A92D6F4}"/>
          </ac:spMkLst>
        </pc:spChg>
        <pc:picChg chg="add mod">
          <ac:chgData name="Rogerio Oliveira Machado" userId="2fcd1944-8b6d-4ee6-95dc-aa934214b28d" providerId="ADAL" clId="{A8A971F3-19D6-443F-A498-750E7B373EF9}" dt="2023-09-13T13:36:59.300" v="986" actId="1076"/>
          <ac:picMkLst>
            <pc:docMk/>
            <pc:sldMk cId="2438889132" sldId="328"/>
            <ac:picMk id="5" creationId="{F3A88E7F-46BC-2D2C-D894-21976D435026}"/>
          </ac:picMkLst>
        </pc:picChg>
      </pc:sldChg>
      <pc:sldChg chg="addSp delSp modSp new mod ord">
        <pc:chgData name="Rogerio Oliveira Machado" userId="2fcd1944-8b6d-4ee6-95dc-aa934214b28d" providerId="ADAL" clId="{A8A971F3-19D6-443F-A498-750E7B373EF9}" dt="2023-09-13T18:56:45.800" v="1174"/>
        <pc:sldMkLst>
          <pc:docMk/>
          <pc:sldMk cId="543862970" sldId="329"/>
        </pc:sldMkLst>
        <pc:spChg chg="del">
          <ac:chgData name="Rogerio Oliveira Machado" userId="2fcd1944-8b6d-4ee6-95dc-aa934214b28d" providerId="ADAL" clId="{A8A971F3-19D6-443F-A498-750E7B373EF9}" dt="2023-09-13T13:41:42.384" v="990" actId="478"/>
          <ac:spMkLst>
            <pc:docMk/>
            <pc:sldMk cId="543862970" sldId="329"/>
            <ac:spMk id="2" creationId="{99B816B9-8AE9-0984-F2E6-1E02DF4266BB}"/>
          </ac:spMkLst>
        </pc:spChg>
        <pc:spChg chg="del">
          <ac:chgData name="Rogerio Oliveira Machado" userId="2fcd1944-8b6d-4ee6-95dc-aa934214b28d" providerId="ADAL" clId="{A8A971F3-19D6-443F-A498-750E7B373EF9}" dt="2023-09-13T13:41:43.524" v="991" actId="478"/>
          <ac:spMkLst>
            <pc:docMk/>
            <pc:sldMk cId="543862970" sldId="329"/>
            <ac:spMk id="3" creationId="{5E00DAFC-035A-B266-F4F2-16752273C851}"/>
          </ac:spMkLst>
        </pc:spChg>
        <pc:picChg chg="add mod">
          <ac:chgData name="Rogerio Oliveira Machado" userId="2fcd1944-8b6d-4ee6-95dc-aa934214b28d" providerId="ADAL" clId="{A8A971F3-19D6-443F-A498-750E7B373EF9}" dt="2023-09-13T13:41:47.588" v="993" actId="1076"/>
          <ac:picMkLst>
            <pc:docMk/>
            <pc:sldMk cId="543862970" sldId="329"/>
            <ac:picMk id="4" creationId="{661C764E-624D-7DC1-D693-E41D2A9081F3}"/>
          </ac:picMkLst>
        </pc:picChg>
      </pc:sldChg>
      <pc:sldChg chg="addSp delSp modSp new mod">
        <pc:chgData name="Rogerio Oliveira Machado" userId="2fcd1944-8b6d-4ee6-95dc-aa934214b28d" providerId="ADAL" clId="{A8A971F3-19D6-443F-A498-750E7B373EF9}" dt="2023-09-13T13:49:10.354" v="1009" actId="1076"/>
        <pc:sldMkLst>
          <pc:docMk/>
          <pc:sldMk cId="817814090" sldId="330"/>
        </pc:sldMkLst>
        <pc:spChg chg="del">
          <ac:chgData name="Rogerio Oliveira Machado" userId="2fcd1944-8b6d-4ee6-95dc-aa934214b28d" providerId="ADAL" clId="{A8A971F3-19D6-443F-A498-750E7B373EF9}" dt="2023-09-13T13:46:45.771" v="997" actId="478"/>
          <ac:spMkLst>
            <pc:docMk/>
            <pc:sldMk cId="817814090" sldId="330"/>
            <ac:spMk id="2" creationId="{79E28E0B-5A97-84D2-906F-D4B9343BDA0F}"/>
          </ac:spMkLst>
        </pc:spChg>
        <pc:spChg chg="del">
          <ac:chgData name="Rogerio Oliveira Machado" userId="2fcd1944-8b6d-4ee6-95dc-aa934214b28d" providerId="ADAL" clId="{A8A971F3-19D6-443F-A498-750E7B373EF9}" dt="2023-09-13T13:46:45.020" v="996" actId="478"/>
          <ac:spMkLst>
            <pc:docMk/>
            <pc:sldMk cId="817814090" sldId="330"/>
            <ac:spMk id="3" creationId="{580CCE73-7061-374E-5879-5CCFFE54CF2A}"/>
          </ac:spMkLst>
        </pc:spChg>
        <pc:spChg chg="add del">
          <ac:chgData name="Rogerio Oliveira Machado" userId="2fcd1944-8b6d-4ee6-95dc-aa934214b28d" providerId="ADAL" clId="{A8A971F3-19D6-443F-A498-750E7B373EF9}" dt="2023-09-13T13:48:49.944" v="1004" actId="22"/>
          <ac:spMkLst>
            <pc:docMk/>
            <pc:sldMk cId="817814090" sldId="330"/>
            <ac:spMk id="7" creationId="{0AD355E2-1CEA-E215-7A30-C39EB105BE5D}"/>
          </ac:spMkLst>
        </pc:spChg>
        <pc:spChg chg="add del mod">
          <ac:chgData name="Rogerio Oliveira Machado" userId="2fcd1944-8b6d-4ee6-95dc-aa934214b28d" providerId="ADAL" clId="{A8A971F3-19D6-443F-A498-750E7B373EF9}" dt="2023-09-13T13:49:07.354" v="1007" actId="478"/>
          <ac:spMkLst>
            <pc:docMk/>
            <pc:sldMk cId="817814090" sldId="330"/>
            <ac:spMk id="9" creationId="{93DC5C4D-990B-EC94-DB6D-6453D2841FC9}"/>
          </ac:spMkLst>
        </pc:spChg>
        <pc:picChg chg="add del mod">
          <ac:chgData name="Rogerio Oliveira Machado" userId="2fcd1944-8b6d-4ee6-95dc-aa934214b28d" providerId="ADAL" clId="{A8A971F3-19D6-443F-A498-750E7B373EF9}" dt="2023-09-13T13:48:47.758" v="1002" actId="478"/>
          <ac:picMkLst>
            <pc:docMk/>
            <pc:sldMk cId="817814090" sldId="330"/>
            <ac:picMk id="5" creationId="{3C61E296-2427-9435-C0E6-C95FFFA9C647}"/>
          </ac:picMkLst>
        </pc:picChg>
        <pc:picChg chg="add mod">
          <ac:chgData name="Rogerio Oliveira Machado" userId="2fcd1944-8b6d-4ee6-95dc-aa934214b28d" providerId="ADAL" clId="{A8A971F3-19D6-443F-A498-750E7B373EF9}" dt="2023-09-13T13:49:10.354" v="1009" actId="1076"/>
          <ac:picMkLst>
            <pc:docMk/>
            <pc:sldMk cId="817814090" sldId="330"/>
            <ac:picMk id="11" creationId="{6339FB2F-ADE6-32D6-9D6B-27DE6F083DD7}"/>
          </ac:picMkLst>
        </pc:picChg>
      </pc:sldChg>
      <pc:sldChg chg="addSp delSp new mod ord">
        <pc:chgData name="Rogerio Oliveira Machado" userId="2fcd1944-8b6d-4ee6-95dc-aa934214b28d" providerId="ADAL" clId="{A8A971F3-19D6-443F-A498-750E7B373EF9}" dt="2023-09-13T13:54:49.782" v="1037"/>
        <pc:sldMkLst>
          <pc:docMk/>
          <pc:sldMk cId="114160194" sldId="331"/>
        </pc:sldMkLst>
        <pc:spChg chg="del">
          <ac:chgData name="Rogerio Oliveira Machado" userId="2fcd1944-8b6d-4ee6-95dc-aa934214b28d" providerId="ADAL" clId="{A8A971F3-19D6-443F-A498-750E7B373EF9}" dt="2023-09-13T13:51:35.082" v="1011" actId="478"/>
          <ac:spMkLst>
            <pc:docMk/>
            <pc:sldMk cId="114160194" sldId="331"/>
            <ac:spMk id="2" creationId="{A6956E0A-B185-214D-AC0E-DEA82D584DEA}"/>
          </ac:spMkLst>
        </pc:spChg>
        <pc:spChg chg="del">
          <ac:chgData name="Rogerio Oliveira Machado" userId="2fcd1944-8b6d-4ee6-95dc-aa934214b28d" providerId="ADAL" clId="{A8A971F3-19D6-443F-A498-750E7B373EF9}" dt="2023-09-13T13:51:35.846" v="1012" actId="478"/>
          <ac:spMkLst>
            <pc:docMk/>
            <pc:sldMk cId="114160194" sldId="331"/>
            <ac:spMk id="3" creationId="{994AC115-F089-FEB4-E805-8BAD247AC667}"/>
          </ac:spMkLst>
        </pc:spChg>
        <pc:picChg chg="add">
          <ac:chgData name="Rogerio Oliveira Machado" userId="2fcd1944-8b6d-4ee6-95dc-aa934214b28d" providerId="ADAL" clId="{A8A971F3-19D6-443F-A498-750E7B373EF9}" dt="2023-09-13T13:51:37.442" v="1013" actId="22"/>
          <ac:picMkLst>
            <pc:docMk/>
            <pc:sldMk cId="114160194" sldId="331"/>
            <ac:picMk id="5" creationId="{5B54D042-03D3-0E1B-2601-139929E7D6A5}"/>
          </ac:picMkLst>
        </pc:picChg>
      </pc:sldChg>
      <pc:sldChg chg="addSp delSp modSp new mod ord">
        <pc:chgData name="Rogerio Oliveira Machado" userId="2fcd1944-8b6d-4ee6-95dc-aa934214b28d" providerId="ADAL" clId="{A8A971F3-19D6-443F-A498-750E7B373EF9}" dt="2023-09-13T13:54:49.782" v="1037"/>
        <pc:sldMkLst>
          <pc:docMk/>
          <pc:sldMk cId="4115061384" sldId="332"/>
        </pc:sldMkLst>
        <pc:spChg chg="del">
          <ac:chgData name="Rogerio Oliveira Machado" userId="2fcd1944-8b6d-4ee6-95dc-aa934214b28d" providerId="ADAL" clId="{A8A971F3-19D6-443F-A498-750E7B373EF9}" dt="2023-09-13T13:52:09.602" v="1016" actId="478"/>
          <ac:spMkLst>
            <pc:docMk/>
            <pc:sldMk cId="4115061384" sldId="332"/>
            <ac:spMk id="2" creationId="{F3A5133D-6CBE-A240-2B2A-9698AACE3F7F}"/>
          </ac:spMkLst>
        </pc:spChg>
        <pc:spChg chg="del">
          <ac:chgData name="Rogerio Oliveira Machado" userId="2fcd1944-8b6d-4ee6-95dc-aa934214b28d" providerId="ADAL" clId="{A8A971F3-19D6-443F-A498-750E7B373EF9}" dt="2023-09-13T13:52:08.916" v="1015" actId="478"/>
          <ac:spMkLst>
            <pc:docMk/>
            <pc:sldMk cId="4115061384" sldId="332"/>
            <ac:spMk id="3" creationId="{EE8EB5A8-3D18-FE7B-A641-B55A35B2B312}"/>
          </ac:spMkLst>
        </pc:spChg>
        <pc:picChg chg="add mod">
          <ac:chgData name="Rogerio Oliveira Machado" userId="2fcd1944-8b6d-4ee6-95dc-aa934214b28d" providerId="ADAL" clId="{A8A971F3-19D6-443F-A498-750E7B373EF9}" dt="2023-09-13T13:52:20.465" v="1020" actId="1076"/>
          <ac:picMkLst>
            <pc:docMk/>
            <pc:sldMk cId="4115061384" sldId="332"/>
            <ac:picMk id="5" creationId="{147EBA85-28BB-CC9A-1500-CC683E467F0E}"/>
          </ac:picMkLst>
        </pc:picChg>
      </pc:sldChg>
      <pc:sldChg chg="addSp delSp modSp add mod ord">
        <pc:chgData name="Rogerio Oliveira Machado" userId="2fcd1944-8b6d-4ee6-95dc-aa934214b28d" providerId="ADAL" clId="{A8A971F3-19D6-443F-A498-750E7B373EF9}" dt="2023-09-13T13:54:49.782" v="1037"/>
        <pc:sldMkLst>
          <pc:docMk/>
          <pc:sldMk cId="557113611" sldId="333"/>
        </pc:sldMkLst>
        <pc:picChg chg="add mod">
          <ac:chgData name="Rogerio Oliveira Machado" userId="2fcd1944-8b6d-4ee6-95dc-aa934214b28d" providerId="ADAL" clId="{A8A971F3-19D6-443F-A498-750E7B373EF9}" dt="2023-09-13T13:52:42.770" v="1026" actId="1076"/>
          <ac:picMkLst>
            <pc:docMk/>
            <pc:sldMk cId="557113611" sldId="333"/>
            <ac:picMk id="3" creationId="{ECFB7532-CC4D-EB98-CF24-92AE966F1B34}"/>
          </ac:picMkLst>
        </pc:picChg>
        <pc:picChg chg="del">
          <ac:chgData name="Rogerio Oliveira Machado" userId="2fcd1944-8b6d-4ee6-95dc-aa934214b28d" providerId="ADAL" clId="{A8A971F3-19D6-443F-A498-750E7B373EF9}" dt="2023-09-13T13:52:34.779" v="1022" actId="478"/>
          <ac:picMkLst>
            <pc:docMk/>
            <pc:sldMk cId="557113611" sldId="333"/>
            <ac:picMk id="5" creationId="{147EBA85-28BB-CC9A-1500-CC683E467F0E}"/>
          </ac:picMkLst>
        </pc:picChg>
        <pc:picChg chg="add del">
          <ac:chgData name="Rogerio Oliveira Machado" userId="2fcd1944-8b6d-4ee6-95dc-aa934214b28d" providerId="ADAL" clId="{A8A971F3-19D6-443F-A498-750E7B373EF9}" dt="2023-09-13T13:52:55.358" v="1028" actId="22"/>
          <ac:picMkLst>
            <pc:docMk/>
            <pc:sldMk cId="557113611" sldId="333"/>
            <ac:picMk id="6" creationId="{7A574E0A-C590-9BC9-EBDF-146D8C197FB6}"/>
          </ac:picMkLst>
        </pc:picChg>
      </pc:sldChg>
      <pc:sldChg chg="addSp delSp modSp new mod ord">
        <pc:chgData name="Rogerio Oliveira Machado" userId="2fcd1944-8b6d-4ee6-95dc-aa934214b28d" providerId="ADAL" clId="{A8A971F3-19D6-443F-A498-750E7B373EF9}" dt="2023-09-13T13:54:49.782" v="1037"/>
        <pc:sldMkLst>
          <pc:docMk/>
          <pc:sldMk cId="3528478145" sldId="334"/>
        </pc:sldMkLst>
        <pc:spChg chg="del">
          <ac:chgData name="Rogerio Oliveira Machado" userId="2fcd1944-8b6d-4ee6-95dc-aa934214b28d" providerId="ADAL" clId="{A8A971F3-19D6-443F-A498-750E7B373EF9}" dt="2023-09-13T13:53:01.625" v="1030" actId="478"/>
          <ac:spMkLst>
            <pc:docMk/>
            <pc:sldMk cId="3528478145" sldId="334"/>
            <ac:spMk id="2" creationId="{DE5596FF-57F0-FE3A-365E-A1415FB85175}"/>
          </ac:spMkLst>
        </pc:spChg>
        <pc:spChg chg="del">
          <ac:chgData name="Rogerio Oliveira Machado" userId="2fcd1944-8b6d-4ee6-95dc-aa934214b28d" providerId="ADAL" clId="{A8A971F3-19D6-443F-A498-750E7B373EF9}" dt="2023-09-13T13:53:02.183" v="1031" actId="478"/>
          <ac:spMkLst>
            <pc:docMk/>
            <pc:sldMk cId="3528478145" sldId="334"/>
            <ac:spMk id="3" creationId="{369F00B2-587E-0CF4-32D9-F6882034EF4D}"/>
          </ac:spMkLst>
        </pc:spChg>
        <pc:picChg chg="add mod">
          <ac:chgData name="Rogerio Oliveira Machado" userId="2fcd1944-8b6d-4ee6-95dc-aa934214b28d" providerId="ADAL" clId="{A8A971F3-19D6-443F-A498-750E7B373EF9}" dt="2023-09-13T13:53:10.673" v="1035" actId="1076"/>
          <ac:picMkLst>
            <pc:docMk/>
            <pc:sldMk cId="3528478145" sldId="334"/>
            <ac:picMk id="5" creationId="{87234D6A-0F20-1E60-7FFF-47B2200EB425}"/>
          </ac:picMkLst>
        </pc:picChg>
      </pc:sldChg>
      <pc:sldChg chg="modSp new mod">
        <pc:chgData name="Rogerio Oliveira Machado" userId="2fcd1944-8b6d-4ee6-95dc-aa934214b28d" providerId="ADAL" clId="{A8A971F3-19D6-443F-A498-750E7B373EF9}" dt="2023-09-13T14:47:36.912" v="1168"/>
        <pc:sldMkLst>
          <pc:docMk/>
          <pc:sldMk cId="101227956" sldId="335"/>
        </pc:sldMkLst>
        <pc:spChg chg="mod">
          <ac:chgData name="Rogerio Oliveira Machado" userId="2fcd1944-8b6d-4ee6-95dc-aa934214b28d" providerId="ADAL" clId="{A8A971F3-19D6-443F-A498-750E7B373EF9}" dt="2023-09-13T14:46:25.692" v="1165" actId="20577"/>
          <ac:spMkLst>
            <pc:docMk/>
            <pc:sldMk cId="101227956" sldId="335"/>
            <ac:spMk id="2" creationId="{E3156603-AE3C-5C85-42C1-014C94398986}"/>
          </ac:spMkLst>
        </pc:spChg>
        <pc:spChg chg="mod">
          <ac:chgData name="Rogerio Oliveira Machado" userId="2fcd1944-8b6d-4ee6-95dc-aa934214b28d" providerId="ADAL" clId="{A8A971F3-19D6-443F-A498-750E7B373EF9}" dt="2023-09-13T14:47:36.912" v="1168"/>
          <ac:spMkLst>
            <pc:docMk/>
            <pc:sldMk cId="101227956" sldId="335"/>
            <ac:spMk id="3" creationId="{E23EA286-A53A-4FB7-D666-491B77E6039E}"/>
          </ac:spMkLst>
        </pc:spChg>
      </pc:sldChg>
    </pc:docChg>
  </pc:docChgLst>
  <pc:docChgLst>
    <pc:chgData name="Rogerio Oliveira Machado" userId="2fcd1944-8b6d-4ee6-95dc-aa934214b28d" providerId="ADAL" clId="{5E008DCD-6572-4837-9E61-43675E37118A}"/>
    <pc:docChg chg="undo custSel addSld delSld modSld sldOrd">
      <pc:chgData name="Rogerio Oliveira Machado" userId="2fcd1944-8b6d-4ee6-95dc-aa934214b28d" providerId="ADAL" clId="{5E008DCD-6572-4837-9E61-43675E37118A}" dt="2023-08-16T20:44:30.504" v="1862" actId="20577"/>
      <pc:docMkLst>
        <pc:docMk/>
      </pc:docMkLst>
      <pc:sldChg chg="modSp mod">
        <pc:chgData name="Rogerio Oliveira Machado" userId="2fcd1944-8b6d-4ee6-95dc-aa934214b28d" providerId="ADAL" clId="{5E008DCD-6572-4837-9E61-43675E37118A}" dt="2023-08-15T13:28:39.646" v="206"/>
        <pc:sldMkLst>
          <pc:docMk/>
          <pc:sldMk cId="1202833155" sldId="259"/>
        </pc:sldMkLst>
        <pc:spChg chg="mod">
          <ac:chgData name="Rogerio Oliveira Machado" userId="2fcd1944-8b6d-4ee6-95dc-aa934214b28d" providerId="ADAL" clId="{5E008DCD-6572-4837-9E61-43675E37118A}" dt="2023-08-15T13:27:00.276" v="21" actId="20577"/>
          <ac:spMkLst>
            <pc:docMk/>
            <pc:sldMk cId="1202833155" sldId="259"/>
            <ac:spMk id="2" creationId="{747E1C42-833C-CCA8-FD05-B98B5C7D22CF}"/>
          </ac:spMkLst>
        </pc:spChg>
        <pc:spChg chg="mod">
          <ac:chgData name="Rogerio Oliveira Machado" userId="2fcd1944-8b6d-4ee6-95dc-aa934214b28d" providerId="ADAL" clId="{5E008DCD-6572-4837-9E61-43675E37118A}" dt="2023-08-15T13:28:39.646" v="206"/>
          <ac:spMkLst>
            <pc:docMk/>
            <pc:sldMk cId="1202833155" sldId="259"/>
            <ac:spMk id="3" creationId="{503A9207-EC48-DAF2-FD76-1FE63ACDF168}"/>
          </ac:spMkLst>
        </pc:spChg>
      </pc:sldChg>
      <pc:sldChg chg="del">
        <pc:chgData name="Rogerio Oliveira Machado" userId="2fcd1944-8b6d-4ee6-95dc-aa934214b28d" providerId="ADAL" clId="{5E008DCD-6572-4837-9E61-43675E37118A}" dt="2023-08-15T14:19:56.855" v="1424" actId="47"/>
        <pc:sldMkLst>
          <pc:docMk/>
          <pc:sldMk cId="2225904630" sldId="260"/>
        </pc:sldMkLst>
      </pc:sldChg>
      <pc:sldChg chg="del">
        <pc:chgData name="Rogerio Oliveira Machado" userId="2fcd1944-8b6d-4ee6-95dc-aa934214b28d" providerId="ADAL" clId="{5E008DCD-6572-4837-9E61-43675E37118A}" dt="2023-08-15T14:19:56.855" v="1424" actId="47"/>
        <pc:sldMkLst>
          <pc:docMk/>
          <pc:sldMk cId="4035903631" sldId="262"/>
        </pc:sldMkLst>
      </pc:sldChg>
      <pc:sldChg chg="del">
        <pc:chgData name="Rogerio Oliveira Machado" userId="2fcd1944-8b6d-4ee6-95dc-aa934214b28d" providerId="ADAL" clId="{5E008DCD-6572-4837-9E61-43675E37118A}" dt="2023-08-15T14:19:56.855" v="1424" actId="47"/>
        <pc:sldMkLst>
          <pc:docMk/>
          <pc:sldMk cId="2024232944" sldId="263"/>
        </pc:sldMkLst>
      </pc:sldChg>
      <pc:sldChg chg="modSp mod">
        <pc:chgData name="Rogerio Oliveira Machado" userId="2fcd1944-8b6d-4ee6-95dc-aa934214b28d" providerId="ADAL" clId="{5E008DCD-6572-4837-9E61-43675E37118A}" dt="2023-08-16T20:44:30.504" v="1862" actId="20577"/>
        <pc:sldMkLst>
          <pc:docMk/>
          <pc:sldMk cId="2340434755" sldId="264"/>
        </pc:sldMkLst>
        <pc:spChg chg="mod">
          <ac:chgData name="Rogerio Oliveira Machado" userId="2fcd1944-8b6d-4ee6-95dc-aa934214b28d" providerId="ADAL" clId="{5E008DCD-6572-4837-9E61-43675E37118A}" dt="2023-08-16T20:44:30.504" v="1862" actId="20577"/>
          <ac:spMkLst>
            <pc:docMk/>
            <pc:sldMk cId="2340434755" sldId="264"/>
            <ac:spMk id="3" creationId="{503A9207-EC48-DAF2-FD76-1FE63ACDF168}"/>
          </ac:spMkLst>
        </pc:spChg>
      </pc:sldChg>
      <pc:sldChg chg="del">
        <pc:chgData name="Rogerio Oliveira Machado" userId="2fcd1944-8b6d-4ee6-95dc-aa934214b28d" providerId="ADAL" clId="{5E008DCD-6572-4837-9E61-43675E37118A}" dt="2023-08-15T14:19:56.855" v="1424" actId="47"/>
        <pc:sldMkLst>
          <pc:docMk/>
          <pc:sldMk cId="1709056599" sldId="265"/>
        </pc:sldMkLst>
      </pc:sldChg>
      <pc:sldChg chg="del">
        <pc:chgData name="Rogerio Oliveira Machado" userId="2fcd1944-8b6d-4ee6-95dc-aa934214b28d" providerId="ADAL" clId="{5E008DCD-6572-4837-9E61-43675E37118A}" dt="2023-08-15T14:19:56.855" v="1424" actId="47"/>
        <pc:sldMkLst>
          <pc:docMk/>
          <pc:sldMk cId="3382342073" sldId="266"/>
        </pc:sldMkLst>
      </pc:sldChg>
      <pc:sldChg chg="del">
        <pc:chgData name="Rogerio Oliveira Machado" userId="2fcd1944-8b6d-4ee6-95dc-aa934214b28d" providerId="ADAL" clId="{5E008DCD-6572-4837-9E61-43675E37118A}" dt="2023-08-15T14:19:56.855" v="1424" actId="47"/>
        <pc:sldMkLst>
          <pc:docMk/>
          <pc:sldMk cId="675439114" sldId="267"/>
        </pc:sldMkLst>
      </pc:sldChg>
      <pc:sldChg chg="del">
        <pc:chgData name="Rogerio Oliveira Machado" userId="2fcd1944-8b6d-4ee6-95dc-aa934214b28d" providerId="ADAL" clId="{5E008DCD-6572-4837-9E61-43675E37118A}" dt="2023-08-15T14:19:56.855" v="1424" actId="47"/>
        <pc:sldMkLst>
          <pc:docMk/>
          <pc:sldMk cId="3388880437" sldId="268"/>
        </pc:sldMkLst>
      </pc:sldChg>
      <pc:sldChg chg="del">
        <pc:chgData name="Rogerio Oliveira Machado" userId="2fcd1944-8b6d-4ee6-95dc-aa934214b28d" providerId="ADAL" clId="{5E008DCD-6572-4837-9E61-43675E37118A}" dt="2023-08-15T14:19:56.855" v="1424" actId="47"/>
        <pc:sldMkLst>
          <pc:docMk/>
          <pc:sldMk cId="1209845088" sldId="269"/>
        </pc:sldMkLst>
      </pc:sldChg>
      <pc:sldChg chg="modSp mod">
        <pc:chgData name="Rogerio Oliveira Machado" userId="2fcd1944-8b6d-4ee6-95dc-aa934214b28d" providerId="ADAL" clId="{5E008DCD-6572-4837-9E61-43675E37118A}" dt="2023-08-15T14:20:10.545" v="1429" actId="27636"/>
        <pc:sldMkLst>
          <pc:docMk/>
          <pc:sldMk cId="1518884363" sldId="270"/>
        </pc:sldMkLst>
        <pc:spChg chg="mod">
          <ac:chgData name="Rogerio Oliveira Machado" userId="2fcd1944-8b6d-4ee6-95dc-aa934214b28d" providerId="ADAL" clId="{5E008DCD-6572-4837-9E61-43675E37118A}" dt="2023-08-15T14:20:10.545" v="1429" actId="27636"/>
          <ac:spMkLst>
            <pc:docMk/>
            <pc:sldMk cId="1518884363" sldId="270"/>
            <ac:spMk id="3" creationId="{ADEE6E75-6AB1-DD74-F0B2-DDF3C2574DF3}"/>
          </ac:spMkLst>
        </pc:spChg>
      </pc:sldChg>
      <pc:sldChg chg="modSp add mod setBg">
        <pc:chgData name="Rogerio Oliveira Machado" userId="2fcd1944-8b6d-4ee6-95dc-aa934214b28d" providerId="ADAL" clId="{5E008DCD-6572-4837-9E61-43675E37118A}" dt="2023-08-16T12:00:22.427" v="1482"/>
        <pc:sldMkLst>
          <pc:docMk/>
          <pc:sldMk cId="2236643780" sldId="271"/>
        </pc:sldMkLst>
        <pc:spChg chg="mod">
          <ac:chgData name="Rogerio Oliveira Machado" userId="2fcd1944-8b6d-4ee6-95dc-aa934214b28d" providerId="ADAL" clId="{5E008DCD-6572-4837-9E61-43675E37118A}" dt="2023-08-16T12:00:22.427" v="1482"/>
          <ac:spMkLst>
            <pc:docMk/>
            <pc:sldMk cId="2236643780" sldId="271"/>
            <ac:spMk id="2" creationId="{747E1C42-833C-CCA8-FD05-B98B5C7D22CF}"/>
          </ac:spMkLst>
        </pc:spChg>
        <pc:spChg chg="mod">
          <ac:chgData name="Rogerio Oliveira Machado" userId="2fcd1944-8b6d-4ee6-95dc-aa934214b28d" providerId="ADAL" clId="{5E008DCD-6572-4837-9E61-43675E37118A}" dt="2023-08-16T12:00:22.427" v="1482"/>
          <ac:spMkLst>
            <pc:docMk/>
            <pc:sldMk cId="2236643780" sldId="271"/>
            <ac:spMk id="3" creationId="{503A9207-EC48-DAF2-FD76-1FE63ACDF168}"/>
          </ac:spMkLst>
        </pc:spChg>
      </pc:sldChg>
      <pc:sldChg chg="modSp add mod setBg">
        <pc:chgData name="Rogerio Oliveira Machado" userId="2fcd1944-8b6d-4ee6-95dc-aa934214b28d" providerId="ADAL" clId="{5E008DCD-6572-4837-9E61-43675E37118A}" dt="2023-08-16T12:00:42.851" v="1487" actId="121"/>
        <pc:sldMkLst>
          <pc:docMk/>
          <pc:sldMk cId="929267195" sldId="272"/>
        </pc:sldMkLst>
        <pc:spChg chg="mod">
          <ac:chgData name="Rogerio Oliveira Machado" userId="2fcd1944-8b6d-4ee6-95dc-aa934214b28d" providerId="ADAL" clId="{5E008DCD-6572-4837-9E61-43675E37118A}" dt="2023-08-16T12:00:42.851" v="1487" actId="121"/>
          <ac:spMkLst>
            <pc:docMk/>
            <pc:sldMk cId="929267195" sldId="272"/>
            <ac:spMk id="2" creationId="{747E1C42-833C-CCA8-FD05-B98B5C7D22CF}"/>
          </ac:spMkLst>
        </pc:spChg>
        <pc:spChg chg="mod">
          <ac:chgData name="Rogerio Oliveira Machado" userId="2fcd1944-8b6d-4ee6-95dc-aa934214b28d" providerId="ADAL" clId="{5E008DCD-6572-4837-9E61-43675E37118A}" dt="2023-08-16T12:00:25.454" v="1483"/>
          <ac:spMkLst>
            <pc:docMk/>
            <pc:sldMk cId="929267195" sldId="272"/>
            <ac:spMk id="3" creationId="{503A9207-EC48-DAF2-FD76-1FE63ACDF168}"/>
          </ac:spMkLst>
        </pc:spChg>
      </pc:sldChg>
      <pc:sldChg chg="modSp add mod setBg">
        <pc:chgData name="Rogerio Oliveira Machado" userId="2fcd1944-8b6d-4ee6-95dc-aa934214b28d" providerId="ADAL" clId="{5E008DCD-6572-4837-9E61-43675E37118A}" dt="2023-08-16T12:00:47.523" v="1488" actId="121"/>
        <pc:sldMkLst>
          <pc:docMk/>
          <pc:sldMk cId="2413660250" sldId="273"/>
        </pc:sldMkLst>
        <pc:spChg chg="mod">
          <ac:chgData name="Rogerio Oliveira Machado" userId="2fcd1944-8b6d-4ee6-95dc-aa934214b28d" providerId="ADAL" clId="{5E008DCD-6572-4837-9E61-43675E37118A}" dt="2023-08-16T12:00:47.523" v="1488" actId="121"/>
          <ac:spMkLst>
            <pc:docMk/>
            <pc:sldMk cId="2413660250" sldId="273"/>
            <ac:spMk id="2" creationId="{747E1C42-833C-CCA8-FD05-B98B5C7D22CF}"/>
          </ac:spMkLst>
        </pc:spChg>
        <pc:spChg chg="mod">
          <ac:chgData name="Rogerio Oliveira Machado" userId="2fcd1944-8b6d-4ee6-95dc-aa934214b28d" providerId="ADAL" clId="{5E008DCD-6572-4837-9E61-43675E37118A}" dt="2023-08-16T12:00:26.967" v="1484"/>
          <ac:spMkLst>
            <pc:docMk/>
            <pc:sldMk cId="2413660250" sldId="273"/>
            <ac:spMk id="3" creationId="{503A9207-EC48-DAF2-FD76-1FE63ACDF168}"/>
          </ac:spMkLst>
        </pc:spChg>
      </pc:sldChg>
      <pc:sldChg chg="modSp new mod setBg">
        <pc:chgData name="Rogerio Oliveira Machado" userId="2fcd1944-8b6d-4ee6-95dc-aa934214b28d" providerId="ADAL" clId="{5E008DCD-6572-4837-9E61-43675E37118A}" dt="2023-08-16T15:17:49.345" v="1831" actId="113"/>
        <pc:sldMkLst>
          <pc:docMk/>
          <pc:sldMk cId="424034090" sldId="274"/>
        </pc:sldMkLst>
        <pc:spChg chg="mod">
          <ac:chgData name="Rogerio Oliveira Machado" userId="2fcd1944-8b6d-4ee6-95dc-aa934214b28d" providerId="ADAL" clId="{5E008DCD-6572-4837-9E61-43675E37118A}" dt="2023-08-16T15:17:49.345" v="1831" actId="113"/>
          <ac:spMkLst>
            <pc:docMk/>
            <pc:sldMk cId="424034090" sldId="274"/>
            <ac:spMk id="2" creationId="{03A95FF8-41B6-1304-E000-1E437D643FAF}"/>
          </ac:spMkLst>
        </pc:spChg>
        <pc:spChg chg="mod">
          <ac:chgData name="Rogerio Oliveira Machado" userId="2fcd1944-8b6d-4ee6-95dc-aa934214b28d" providerId="ADAL" clId="{5E008DCD-6572-4837-9E61-43675E37118A}" dt="2023-08-16T12:00:28.687" v="1485"/>
          <ac:spMkLst>
            <pc:docMk/>
            <pc:sldMk cId="424034090" sldId="274"/>
            <ac:spMk id="3" creationId="{531B606C-5225-B55A-AE0C-24D7B731B32D}"/>
          </ac:spMkLst>
        </pc:spChg>
      </pc:sldChg>
      <pc:sldChg chg="addSp delSp modSp new mod setBg">
        <pc:chgData name="Rogerio Oliveira Machado" userId="2fcd1944-8b6d-4ee6-95dc-aa934214b28d" providerId="ADAL" clId="{5E008DCD-6572-4837-9E61-43675E37118A}" dt="2023-08-16T12:00:54.641" v="1490" actId="121"/>
        <pc:sldMkLst>
          <pc:docMk/>
          <pc:sldMk cId="1576553375" sldId="275"/>
        </pc:sldMkLst>
        <pc:spChg chg="del">
          <ac:chgData name="Rogerio Oliveira Machado" userId="2fcd1944-8b6d-4ee6-95dc-aa934214b28d" providerId="ADAL" clId="{5E008DCD-6572-4837-9E61-43675E37118A}" dt="2023-08-16T11:58:09.349" v="1478"/>
          <ac:spMkLst>
            <pc:docMk/>
            <pc:sldMk cId="1576553375" sldId="275"/>
            <ac:spMk id="2" creationId="{F8FDC64B-1260-41FB-E916-98810D608B03}"/>
          </ac:spMkLst>
        </pc:spChg>
        <pc:spChg chg="mod">
          <ac:chgData name="Rogerio Oliveira Machado" userId="2fcd1944-8b6d-4ee6-95dc-aa934214b28d" providerId="ADAL" clId="{5E008DCD-6572-4837-9E61-43675E37118A}" dt="2023-08-16T12:00:30.974" v="1486"/>
          <ac:spMkLst>
            <pc:docMk/>
            <pc:sldMk cId="1576553375" sldId="275"/>
            <ac:spMk id="3" creationId="{AD4F9015-FDD7-8415-A138-403C31D6D71C}"/>
          </ac:spMkLst>
        </pc:spChg>
        <pc:spChg chg="add mod">
          <ac:chgData name="Rogerio Oliveira Machado" userId="2fcd1944-8b6d-4ee6-95dc-aa934214b28d" providerId="ADAL" clId="{5E008DCD-6572-4837-9E61-43675E37118A}" dt="2023-08-16T12:00:54.641" v="1490" actId="121"/>
          <ac:spMkLst>
            <pc:docMk/>
            <pc:sldMk cId="1576553375" sldId="275"/>
            <ac:spMk id="4" creationId="{5184A5DC-8612-C474-4F38-7AFBBA97C0D1}"/>
          </ac:spMkLst>
        </pc:spChg>
      </pc:sldChg>
      <pc:sldChg chg="addSp delSp modSp new mod setBg">
        <pc:chgData name="Rogerio Oliveira Machado" userId="2fcd1944-8b6d-4ee6-95dc-aa934214b28d" providerId="ADAL" clId="{5E008DCD-6572-4837-9E61-43675E37118A}" dt="2023-08-16T12:01:21.303" v="1495"/>
        <pc:sldMkLst>
          <pc:docMk/>
          <pc:sldMk cId="3707327508" sldId="276"/>
        </pc:sldMkLst>
        <pc:spChg chg="del">
          <ac:chgData name="Rogerio Oliveira Machado" userId="2fcd1944-8b6d-4ee6-95dc-aa934214b28d" providerId="ADAL" clId="{5E008DCD-6572-4837-9E61-43675E37118A}" dt="2023-08-16T12:00:12.978" v="1481"/>
          <ac:spMkLst>
            <pc:docMk/>
            <pc:sldMk cId="3707327508" sldId="276"/>
            <ac:spMk id="2" creationId="{4DD7AF6E-EF99-0FF2-5DE3-5550D992B6C9}"/>
          </ac:spMkLst>
        </pc:spChg>
        <pc:spChg chg="mod">
          <ac:chgData name="Rogerio Oliveira Machado" userId="2fcd1944-8b6d-4ee6-95dc-aa934214b28d" providerId="ADAL" clId="{5E008DCD-6572-4837-9E61-43675E37118A}" dt="2023-08-16T12:01:21.303" v="1495"/>
          <ac:spMkLst>
            <pc:docMk/>
            <pc:sldMk cId="3707327508" sldId="276"/>
            <ac:spMk id="3" creationId="{62BF13B5-5BAC-BC95-CE72-35C7BEBA2652}"/>
          </ac:spMkLst>
        </pc:spChg>
        <pc:spChg chg="add mod">
          <ac:chgData name="Rogerio Oliveira Machado" userId="2fcd1944-8b6d-4ee6-95dc-aa934214b28d" providerId="ADAL" clId="{5E008DCD-6572-4837-9E61-43675E37118A}" dt="2023-08-16T12:01:00.887" v="1492"/>
          <ac:spMkLst>
            <pc:docMk/>
            <pc:sldMk cId="3707327508" sldId="276"/>
            <ac:spMk id="4" creationId="{6F05A1C3-48E0-B137-DAFB-DBFD87D5AE3F}"/>
          </ac:spMkLst>
        </pc:spChg>
      </pc:sldChg>
      <pc:sldChg chg="addSp delSp modSp new mod ord setBg modNotesTx">
        <pc:chgData name="Rogerio Oliveira Machado" userId="2fcd1944-8b6d-4ee6-95dc-aa934214b28d" providerId="ADAL" clId="{5E008DCD-6572-4837-9E61-43675E37118A}" dt="2023-08-16T15:23:20.550" v="1860" actId="20577"/>
        <pc:sldMkLst>
          <pc:docMk/>
          <pc:sldMk cId="1583178268" sldId="277"/>
        </pc:sldMkLst>
        <pc:spChg chg="mod">
          <ac:chgData name="Rogerio Oliveira Machado" userId="2fcd1944-8b6d-4ee6-95dc-aa934214b28d" providerId="ADAL" clId="{5E008DCD-6572-4837-9E61-43675E37118A}" dt="2023-08-16T12:05:20.667" v="1511"/>
          <ac:spMkLst>
            <pc:docMk/>
            <pc:sldMk cId="1583178268" sldId="277"/>
            <ac:spMk id="2" creationId="{4094DD39-9F34-5311-908F-19E933B12CC8}"/>
          </ac:spMkLst>
        </pc:spChg>
        <pc:spChg chg="del">
          <ac:chgData name="Rogerio Oliveira Machado" userId="2fcd1944-8b6d-4ee6-95dc-aa934214b28d" providerId="ADAL" clId="{5E008DCD-6572-4837-9E61-43675E37118A}" dt="2023-08-16T12:05:00.513" v="1507" actId="22"/>
          <ac:spMkLst>
            <pc:docMk/>
            <pc:sldMk cId="1583178268" sldId="277"/>
            <ac:spMk id="3" creationId="{1B79B70C-6B25-1A54-B1BF-75D3AC671CF7}"/>
          </ac:spMkLst>
        </pc:spChg>
        <pc:spChg chg="add mod">
          <ac:chgData name="Rogerio Oliveira Machado" userId="2fcd1944-8b6d-4ee6-95dc-aa934214b28d" providerId="ADAL" clId="{5E008DCD-6572-4837-9E61-43675E37118A}" dt="2023-08-16T15:23:03.390" v="1857" actId="20577"/>
          <ac:spMkLst>
            <pc:docMk/>
            <pc:sldMk cId="1583178268" sldId="277"/>
            <ac:spMk id="7" creationId="{A69BD4A7-7C82-04F7-C618-486AEEA4B0A4}"/>
          </ac:spMkLst>
        </pc:spChg>
        <pc:picChg chg="add del mod ord">
          <ac:chgData name="Rogerio Oliveira Machado" userId="2fcd1944-8b6d-4ee6-95dc-aa934214b28d" providerId="ADAL" clId="{5E008DCD-6572-4837-9E61-43675E37118A}" dt="2023-08-16T12:21:51.203" v="1514" actId="478"/>
          <ac:picMkLst>
            <pc:docMk/>
            <pc:sldMk cId="1583178268" sldId="277"/>
            <ac:picMk id="5" creationId="{8C9A874A-FF21-C17B-A07F-9DF65ECDFA5D}"/>
          </ac:picMkLst>
        </pc:picChg>
      </pc:sldChg>
      <pc:sldChg chg="addSp delSp modSp new mod setBg">
        <pc:chgData name="Rogerio Oliveira Machado" userId="2fcd1944-8b6d-4ee6-95dc-aa934214b28d" providerId="ADAL" clId="{5E008DCD-6572-4837-9E61-43675E37118A}" dt="2023-08-16T14:36:23.282" v="1565" actId="22"/>
        <pc:sldMkLst>
          <pc:docMk/>
          <pc:sldMk cId="3879432315" sldId="278"/>
        </pc:sldMkLst>
        <pc:spChg chg="del mod">
          <ac:chgData name="Rogerio Oliveira Machado" userId="2fcd1944-8b6d-4ee6-95dc-aa934214b28d" providerId="ADAL" clId="{5E008DCD-6572-4837-9E61-43675E37118A}" dt="2023-08-16T14:11:49.016" v="1555"/>
          <ac:spMkLst>
            <pc:docMk/>
            <pc:sldMk cId="3879432315" sldId="278"/>
            <ac:spMk id="2" creationId="{325A6D35-4E4A-FC30-9D09-60857795EED7}"/>
          </ac:spMkLst>
        </pc:spChg>
        <pc:spChg chg="mod">
          <ac:chgData name="Rogerio Oliveira Machado" userId="2fcd1944-8b6d-4ee6-95dc-aa934214b28d" providerId="ADAL" clId="{5E008DCD-6572-4837-9E61-43675E37118A}" dt="2023-08-16T14:11:42.695" v="1554"/>
          <ac:spMkLst>
            <pc:docMk/>
            <pc:sldMk cId="3879432315" sldId="278"/>
            <ac:spMk id="3" creationId="{795E6CB0-625D-DB0A-EDDC-B0338E7213EF}"/>
          </ac:spMkLst>
        </pc:spChg>
        <pc:spChg chg="add mod">
          <ac:chgData name="Rogerio Oliveira Machado" userId="2fcd1944-8b6d-4ee6-95dc-aa934214b28d" providerId="ADAL" clId="{5E008DCD-6572-4837-9E61-43675E37118A}" dt="2023-08-16T14:11:49.016" v="1555"/>
          <ac:spMkLst>
            <pc:docMk/>
            <pc:sldMk cId="3879432315" sldId="278"/>
            <ac:spMk id="4" creationId="{31590E48-B29E-5203-E32A-6D5A726E8617}"/>
          </ac:spMkLst>
        </pc:spChg>
        <pc:spChg chg="add del">
          <ac:chgData name="Rogerio Oliveira Machado" userId="2fcd1944-8b6d-4ee6-95dc-aa934214b28d" providerId="ADAL" clId="{5E008DCD-6572-4837-9E61-43675E37118A}" dt="2023-08-16T14:36:23.282" v="1565" actId="22"/>
          <ac:spMkLst>
            <pc:docMk/>
            <pc:sldMk cId="3879432315" sldId="278"/>
            <ac:spMk id="6" creationId="{AEF323DF-31DF-B48D-9A2E-D8382732D8C5}"/>
          </ac:spMkLst>
        </pc:spChg>
      </pc:sldChg>
      <pc:sldChg chg="addSp delSp modSp new mod setBg">
        <pc:chgData name="Rogerio Oliveira Machado" userId="2fcd1944-8b6d-4ee6-95dc-aa934214b28d" providerId="ADAL" clId="{5E008DCD-6572-4837-9E61-43675E37118A}" dt="2023-08-16T14:46:24.164" v="1722"/>
        <pc:sldMkLst>
          <pc:docMk/>
          <pc:sldMk cId="389529981" sldId="279"/>
        </pc:sldMkLst>
        <pc:spChg chg="del">
          <ac:chgData name="Rogerio Oliveira Machado" userId="2fcd1944-8b6d-4ee6-95dc-aa934214b28d" providerId="ADAL" clId="{5E008DCD-6572-4837-9E61-43675E37118A}" dt="2023-08-16T14:31:59.467" v="1563"/>
          <ac:spMkLst>
            <pc:docMk/>
            <pc:sldMk cId="389529981" sldId="279"/>
            <ac:spMk id="2" creationId="{549D38A1-C328-3B30-D315-F8A56490ECB6}"/>
          </ac:spMkLst>
        </pc:spChg>
        <pc:spChg chg="del">
          <ac:chgData name="Rogerio Oliveira Machado" userId="2fcd1944-8b6d-4ee6-95dc-aa934214b28d" providerId="ADAL" clId="{5E008DCD-6572-4837-9E61-43675E37118A}" dt="2023-08-16T14:31:35.045" v="1557" actId="478"/>
          <ac:spMkLst>
            <pc:docMk/>
            <pc:sldMk cId="389529981" sldId="279"/>
            <ac:spMk id="3" creationId="{9D08B725-6631-D09F-DDED-D1A0854DE7F5}"/>
          </ac:spMkLst>
        </pc:spChg>
        <pc:spChg chg="add mod">
          <ac:chgData name="Rogerio Oliveira Machado" userId="2fcd1944-8b6d-4ee6-95dc-aa934214b28d" providerId="ADAL" clId="{5E008DCD-6572-4837-9E61-43675E37118A}" dt="2023-08-16T14:46:24.164" v="1722"/>
          <ac:spMkLst>
            <pc:docMk/>
            <pc:sldMk cId="389529981" sldId="279"/>
            <ac:spMk id="6" creationId="{DCEE245F-10DF-BBC7-2DCC-E01C66D3EB86}"/>
          </ac:spMkLst>
        </pc:spChg>
        <pc:picChg chg="add mod">
          <ac:chgData name="Rogerio Oliveira Machado" userId="2fcd1944-8b6d-4ee6-95dc-aa934214b28d" providerId="ADAL" clId="{5E008DCD-6572-4837-9E61-43675E37118A}" dt="2023-08-16T14:31:48.148" v="1562" actId="1076"/>
          <ac:picMkLst>
            <pc:docMk/>
            <pc:sldMk cId="389529981" sldId="279"/>
            <ac:picMk id="5" creationId="{DDF59A4F-1709-F13F-AECD-EC115A828D06}"/>
          </ac:picMkLst>
        </pc:picChg>
      </pc:sldChg>
      <pc:sldChg chg="addSp delSp modSp new mod setBg">
        <pc:chgData name="Rogerio Oliveira Machado" userId="2fcd1944-8b6d-4ee6-95dc-aa934214b28d" providerId="ADAL" clId="{5E008DCD-6572-4837-9E61-43675E37118A}" dt="2023-08-16T14:58:32.822" v="1821" actId="6549"/>
        <pc:sldMkLst>
          <pc:docMk/>
          <pc:sldMk cId="1540505432" sldId="280"/>
        </pc:sldMkLst>
        <pc:spChg chg="del">
          <ac:chgData name="Rogerio Oliveira Machado" userId="2fcd1944-8b6d-4ee6-95dc-aa934214b28d" providerId="ADAL" clId="{5E008DCD-6572-4837-9E61-43675E37118A}" dt="2023-08-16T14:36:54.405" v="1570"/>
          <ac:spMkLst>
            <pc:docMk/>
            <pc:sldMk cId="1540505432" sldId="280"/>
            <ac:spMk id="2" creationId="{86AD6A06-D88F-664A-85C1-76D5CDB3576B}"/>
          </ac:spMkLst>
        </pc:spChg>
        <pc:spChg chg="mod">
          <ac:chgData name="Rogerio Oliveira Machado" userId="2fcd1944-8b6d-4ee6-95dc-aa934214b28d" providerId="ADAL" clId="{5E008DCD-6572-4837-9E61-43675E37118A}" dt="2023-08-16T14:58:32.822" v="1821" actId="6549"/>
          <ac:spMkLst>
            <pc:docMk/>
            <pc:sldMk cId="1540505432" sldId="280"/>
            <ac:spMk id="3" creationId="{0F65E1FC-2F47-E0D1-FA65-7E4AD8C16959}"/>
          </ac:spMkLst>
        </pc:spChg>
        <pc:spChg chg="add del mod">
          <ac:chgData name="Rogerio Oliveira Machado" userId="2fcd1944-8b6d-4ee6-95dc-aa934214b28d" providerId="ADAL" clId="{5E008DCD-6572-4837-9E61-43675E37118A}" dt="2023-08-16T14:58:15.245" v="1818" actId="478"/>
          <ac:spMkLst>
            <pc:docMk/>
            <pc:sldMk cId="1540505432" sldId="280"/>
            <ac:spMk id="4" creationId="{98ED2E4C-A067-6013-0AC4-25040E47C639}"/>
          </ac:spMkLst>
        </pc:spChg>
        <pc:spChg chg="add del mod">
          <ac:chgData name="Rogerio Oliveira Machado" userId="2fcd1944-8b6d-4ee6-95dc-aa934214b28d" providerId="ADAL" clId="{5E008DCD-6572-4837-9E61-43675E37118A}" dt="2023-08-16T14:58:13.636" v="1817"/>
          <ac:spMkLst>
            <pc:docMk/>
            <pc:sldMk cId="1540505432" sldId="280"/>
            <ac:spMk id="5" creationId="{B7D9EEAE-45F4-EB73-70B7-126C27CA367C}"/>
          </ac:spMkLst>
        </pc:spChg>
        <pc:spChg chg="add del mod">
          <ac:chgData name="Rogerio Oliveira Machado" userId="2fcd1944-8b6d-4ee6-95dc-aa934214b28d" providerId="ADAL" clId="{5E008DCD-6572-4837-9E61-43675E37118A}" dt="2023-08-16T14:58:19.470" v="1819"/>
          <ac:spMkLst>
            <pc:docMk/>
            <pc:sldMk cId="1540505432" sldId="280"/>
            <ac:spMk id="7" creationId="{0768A440-462E-2FD0-4893-F03B49A849BF}"/>
          </ac:spMkLst>
        </pc:spChg>
        <pc:spChg chg="add mod">
          <ac:chgData name="Rogerio Oliveira Machado" userId="2fcd1944-8b6d-4ee6-95dc-aa934214b28d" providerId="ADAL" clId="{5E008DCD-6572-4837-9E61-43675E37118A}" dt="2023-08-16T14:58:27.630" v="1820" actId="20577"/>
          <ac:spMkLst>
            <pc:docMk/>
            <pc:sldMk cId="1540505432" sldId="280"/>
            <ac:spMk id="8" creationId="{85D76DDB-E2CF-B762-853D-EAA754A6BFAD}"/>
          </ac:spMkLst>
        </pc:spChg>
      </pc:sldChg>
      <pc:sldChg chg="modSp new mod setBg">
        <pc:chgData name="Rogerio Oliveira Machado" userId="2fcd1944-8b6d-4ee6-95dc-aa934214b28d" providerId="ADAL" clId="{5E008DCD-6572-4837-9E61-43675E37118A}" dt="2023-08-16T14:59:33.626" v="1822" actId="113"/>
        <pc:sldMkLst>
          <pc:docMk/>
          <pc:sldMk cId="1004191075" sldId="281"/>
        </pc:sldMkLst>
        <pc:spChg chg="mod">
          <ac:chgData name="Rogerio Oliveira Machado" userId="2fcd1944-8b6d-4ee6-95dc-aa934214b28d" providerId="ADAL" clId="{5E008DCD-6572-4837-9E61-43675E37118A}" dt="2023-08-16T14:46:21.508" v="1721"/>
          <ac:spMkLst>
            <pc:docMk/>
            <pc:sldMk cId="1004191075" sldId="281"/>
            <ac:spMk id="2" creationId="{3F96DCB9-173D-A77C-4C59-937BE95F0E29}"/>
          </ac:spMkLst>
        </pc:spChg>
        <pc:spChg chg="mod">
          <ac:chgData name="Rogerio Oliveira Machado" userId="2fcd1944-8b6d-4ee6-95dc-aa934214b28d" providerId="ADAL" clId="{5E008DCD-6572-4837-9E61-43675E37118A}" dt="2023-08-16T14:59:33.626" v="1822" actId="113"/>
          <ac:spMkLst>
            <pc:docMk/>
            <pc:sldMk cId="1004191075" sldId="281"/>
            <ac:spMk id="3" creationId="{C6076F77-979B-5749-44F9-84528FAAF62E}"/>
          </ac:spMkLst>
        </pc:spChg>
      </pc:sldChg>
      <pc:sldChg chg="addSp delSp modSp new mod setBg">
        <pc:chgData name="Rogerio Oliveira Machado" userId="2fcd1944-8b6d-4ee6-95dc-aa934214b28d" providerId="ADAL" clId="{5E008DCD-6572-4837-9E61-43675E37118A}" dt="2023-08-16T14:56:53.850" v="1815"/>
        <pc:sldMkLst>
          <pc:docMk/>
          <pc:sldMk cId="1056315586" sldId="282"/>
        </pc:sldMkLst>
        <pc:spChg chg="del">
          <ac:chgData name="Rogerio Oliveira Machado" userId="2fcd1944-8b6d-4ee6-95dc-aa934214b28d" providerId="ADAL" clId="{5E008DCD-6572-4837-9E61-43675E37118A}" dt="2023-08-16T14:56:44.900" v="1809"/>
          <ac:spMkLst>
            <pc:docMk/>
            <pc:sldMk cId="1056315586" sldId="282"/>
            <ac:spMk id="2" creationId="{1415CE63-7B9E-3932-77F6-827DF25C86AD}"/>
          </ac:spMkLst>
        </pc:spChg>
        <pc:spChg chg="mod">
          <ac:chgData name="Rogerio Oliveira Machado" userId="2fcd1944-8b6d-4ee6-95dc-aa934214b28d" providerId="ADAL" clId="{5E008DCD-6572-4837-9E61-43675E37118A}" dt="2023-08-16T14:56:53.850" v="1815"/>
          <ac:spMkLst>
            <pc:docMk/>
            <pc:sldMk cId="1056315586" sldId="282"/>
            <ac:spMk id="3" creationId="{EAC151D4-C63B-0A3D-6133-EEB5E8F44713}"/>
          </ac:spMkLst>
        </pc:spChg>
        <pc:spChg chg="add mod">
          <ac:chgData name="Rogerio Oliveira Machado" userId="2fcd1944-8b6d-4ee6-95dc-aa934214b28d" providerId="ADAL" clId="{5E008DCD-6572-4837-9E61-43675E37118A}" dt="2023-08-16T14:56:53.850" v="1815"/>
          <ac:spMkLst>
            <pc:docMk/>
            <pc:sldMk cId="1056315586" sldId="282"/>
            <ac:spMk id="4" creationId="{D529A6B4-2800-7416-3A40-C0094723829D}"/>
          </ac:spMkLst>
        </pc:spChg>
      </pc:sldChg>
      <pc:sldChg chg="addSp delSp modSp new mod setBg">
        <pc:chgData name="Rogerio Oliveira Machado" userId="2fcd1944-8b6d-4ee6-95dc-aa934214b28d" providerId="ADAL" clId="{5E008DCD-6572-4837-9E61-43675E37118A}" dt="2023-08-16T14:56:19.010" v="1808" actId="115"/>
        <pc:sldMkLst>
          <pc:docMk/>
          <pc:sldMk cId="450462669" sldId="283"/>
        </pc:sldMkLst>
        <pc:spChg chg="del mod">
          <ac:chgData name="Rogerio Oliveira Machado" userId="2fcd1944-8b6d-4ee6-95dc-aa934214b28d" providerId="ADAL" clId="{5E008DCD-6572-4837-9E61-43675E37118A}" dt="2023-08-16T14:54:59.084" v="1779" actId="478"/>
          <ac:spMkLst>
            <pc:docMk/>
            <pc:sldMk cId="450462669" sldId="283"/>
            <ac:spMk id="2" creationId="{E9237FDA-5A3A-604E-45D8-F0F30A4FE50D}"/>
          </ac:spMkLst>
        </pc:spChg>
        <pc:spChg chg="mod">
          <ac:chgData name="Rogerio Oliveira Machado" userId="2fcd1944-8b6d-4ee6-95dc-aa934214b28d" providerId="ADAL" clId="{5E008DCD-6572-4837-9E61-43675E37118A}" dt="2023-08-16T14:56:19.010" v="1808" actId="115"/>
          <ac:spMkLst>
            <pc:docMk/>
            <pc:sldMk cId="450462669" sldId="283"/>
            <ac:spMk id="3" creationId="{8650411E-D1B3-10B6-C030-5FEAA75B5AC6}"/>
          </ac:spMkLst>
        </pc:spChg>
        <pc:spChg chg="add mod">
          <ac:chgData name="Rogerio Oliveira Machado" userId="2fcd1944-8b6d-4ee6-95dc-aa934214b28d" providerId="ADAL" clId="{5E008DCD-6572-4837-9E61-43675E37118A}" dt="2023-08-16T14:55:46.032" v="1805" actId="20577"/>
          <ac:spMkLst>
            <pc:docMk/>
            <pc:sldMk cId="450462669" sldId="283"/>
            <ac:spMk id="4" creationId="{2C7B7F02-C250-823E-7581-203A8062DDC3}"/>
          </ac:spMkLst>
        </pc:spChg>
        <pc:spChg chg="add del mod">
          <ac:chgData name="Rogerio Oliveira Machado" userId="2fcd1944-8b6d-4ee6-95dc-aa934214b28d" providerId="ADAL" clId="{5E008DCD-6572-4837-9E61-43675E37118A}" dt="2023-08-16T14:55:03.347" v="1780" actId="478"/>
          <ac:spMkLst>
            <pc:docMk/>
            <pc:sldMk cId="450462669" sldId="283"/>
            <ac:spMk id="6" creationId="{6A7411AB-3761-8F84-C1B9-76EB0321AED6}"/>
          </ac:spMkLst>
        </pc:spChg>
      </pc:sldChg>
      <pc:sldChg chg="modSp new mod setBg">
        <pc:chgData name="Rogerio Oliveira Machado" userId="2fcd1944-8b6d-4ee6-95dc-aa934214b28d" providerId="ADAL" clId="{5E008DCD-6572-4837-9E61-43675E37118A}" dt="2023-08-16T15:15:43.220" v="1830"/>
        <pc:sldMkLst>
          <pc:docMk/>
          <pc:sldMk cId="3131186716" sldId="284"/>
        </pc:sldMkLst>
        <pc:spChg chg="mod">
          <ac:chgData name="Rogerio Oliveira Machado" userId="2fcd1944-8b6d-4ee6-95dc-aa934214b28d" providerId="ADAL" clId="{5E008DCD-6572-4837-9E61-43675E37118A}" dt="2023-08-16T15:15:43.220" v="1830"/>
          <ac:spMkLst>
            <pc:docMk/>
            <pc:sldMk cId="3131186716" sldId="284"/>
            <ac:spMk id="2" creationId="{EAD20543-3E9C-6F1F-8525-9A479EA5A95B}"/>
          </ac:spMkLst>
        </pc:spChg>
        <pc:spChg chg="mod">
          <ac:chgData name="Rogerio Oliveira Machado" userId="2fcd1944-8b6d-4ee6-95dc-aa934214b28d" providerId="ADAL" clId="{5E008DCD-6572-4837-9E61-43675E37118A}" dt="2023-08-16T15:15:43.220" v="1830"/>
          <ac:spMkLst>
            <pc:docMk/>
            <pc:sldMk cId="3131186716" sldId="284"/>
            <ac:spMk id="3" creationId="{9376D419-6CF3-F8DA-94A5-4570B10FFE69}"/>
          </ac:spMkLst>
        </pc:spChg>
      </pc:sldChg>
    </pc:docChg>
  </pc:docChgLst>
  <pc:docChgLst>
    <pc:chgData name="Rogerio Oliveira Machado" userId="2fcd1944-8b6d-4ee6-95dc-aa934214b28d" providerId="ADAL" clId="{29C95DFF-60B0-4AE8-AFA5-ED6CA559DC36}"/>
    <pc:docChg chg="custSel addSld delSld modSld">
      <pc:chgData name="Rogerio Oliveira Machado" userId="2fcd1944-8b6d-4ee6-95dc-aa934214b28d" providerId="ADAL" clId="{29C95DFF-60B0-4AE8-AFA5-ED6CA559DC36}" dt="2023-08-22T17:43:06.927" v="1523" actId="20577"/>
      <pc:docMkLst>
        <pc:docMk/>
      </pc:docMkLst>
      <pc:sldChg chg="del">
        <pc:chgData name="Rogerio Oliveira Machado" userId="2fcd1944-8b6d-4ee6-95dc-aa934214b28d" providerId="ADAL" clId="{29C95DFF-60B0-4AE8-AFA5-ED6CA559DC36}" dt="2023-08-21T13:03:22.921" v="0" actId="47"/>
        <pc:sldMkLst>
          <pc:docMk/>
          <pc:sldMk cId="1202833155" sldId="259"/>
        </pc:sldMkLst>
      </pc:sldChg>
      <pc:sldChg chg="del">
        <pc:chgData name="Rogerio Oliveira Machado" userId="2fcd1944-8b6d-4ee6-95dc-aa934214b28d" providerId="ADAL" clId="{29C95DFF-60B0-4AE8-AFA5-ED6CA559DC36}" dt="2023-08-21T13:03:22.921" v="0" actId="47"/>
        <pc:sldMkLst>
          <pc:docMk/>
          <pc:sldMk cId="2236643780" sldId="271"/>
        </pc:sldMkLst>
      </pc:sldChg>
      <pc:sldChg chg="modSp new mod setBg">
        <pc:chgData name="Rogerio Oliveira Machado" userId="2fcd1944-8b6d-4ee6-95dc-aa934214b28d" providerId="ADAL" clId="{29C95DFF-60B0-4AE8-AFA5-ED6CA559DC36}" dt="2023-08-22T17:32:55.672" v="444" actId="20577"/>
        <pc:sldMkLst>
          <pc:docMk/>
          <pc:sldMk cId="3579312525" sldId="271"/>
        </pc:sldMkLst>
        <pc:spChg chg="mod">
          <ac:chgData name="Rogerio Oliveira Machado" userId="2fcd1944-8b6d-4ee6-95dc-aa934214b28d" providerId="ADAL" clId="{29C95DFF-60B0-4AE8-AFA5-ED6CA559DC36}" dt="2023-08-22T17:28:00.615" v="27" actId="122"/>
          <ac:spMkLst>
            <pc:docMk/>
            <pc:sldMk cId="3579312525" sldId="271"/>
            <ac:spMk id="2" creationId="{38084FCE-5C07-C7E5-AD22-750C79D27BEA}"/>
          </ac:spMkLst>
        </pc:spChg>
        <pc:spChg chg="mod">
          <ac:chgData name="Rogerio Oliveira Machado" userId="2fcd1944-8b6d-4ee6-95dc-aa934214b28d" providerId="ADAL" clId="{29C95DFF-60B0-4AE8-AFA5-ED6CA559DC36}" dt="2023-08-22T17:32:55.672" v="444" actId="20577"/>
          <ac:spMkLst>
            <pc:docMk/>
            <pc:sldMk cId="3579312525" sldId="271"/>
            <ac:spMk id="3" creationId="{3BD658CD-FA5E-D057-C7BF-A97F4A8867CD}"/>
          </ac:spMkLst>
        </pc:spChg>
      </pc:sldChg>
      <pc:sldChg chg="del">
        <pc:chgData name="Rogerio Oliveira Machado" userId="2fcd1944-8b6d-4ee6-95dc-aa934214b28d" providerId="ADAL" clId="{29C95DFF-60B0-4AE8-AFA5-ED6CA559DC36}" dt="2023-08-21T13:03:22.921" v="0" actId="47"/>
        <pc:sldMkLst>
          <pc:docMk/>
          <pc:sldMk cId="929267195" sldId="272"/>
        </pc:sldMkLst>
      </pc:sldChg>
      <pc:sldChg chg="modSp add mod setBg">
        <pc:chgData name="Rogerio Oliveira Machado" userId="2fcd1944-8b6d-4ee6-95dc-aa934214b28d" providerId="ADAL" clId="{29C95DFF-60B0-4AE8-AFA5-ED6CA559DC36}" dt="2023-08-22T17:37:23.704" v="813" actId="20577"/>
        <pc:sldMkLst>
          <pc:docMk/>
          <pc:sldMk cId="3698274693" sldId="272"/>
        </pc:sldMkLst>
        <pc:spChg chg="mod">
          <ac:chgData name="Rogerio Oliveira Machado" userId="2fcd1944-8b6d-4ee6-95dc-aa934214b28d" providerId="ADAL" clId="{29C95DFF-60B0-4AE8-AFA5-ED6CA559DC36}" dt="2023-08-22T17:37:23.704" v="813" actId="20577"/>
          <ac:spMkLst>
            <pc:docMk/>
            <pc:sldMk cId="3698274693" sldId="272"/>
            <ac:spMk id="3" creationId="{3BD658CD-FA5E-D057-C7BF-A97F4A8867CD}"/>
          </ac:spMkLst>
        </pc:spChg>
      </pc:sldChg>
      <pc:sldChg chg="modSp add mod">
        <pc:chgData name="Rogerio Oliveira Machado" userId="2fcd1944-8b6d-4ee6-95dc-aa934214b28d" providerId="ADAL" clId="{29C95DFF-60B0-4AE8-AFA5-ED6CA559DC36}" dt="2023-08-22T17:43:06.927" v="1523" actId="20577"/>
        <pc:sldMkLst>
          <pc:docMk/>
          <pc:sldMk cId="2254433936" sldId="273"/>
        </pc:sldMkLst>
        <pc:spChg chg="mod">
          <ac:chgData name="Rogerio Oliveira Machado" userId="2fcd1944-8b6d-4ee6-95dc-aa934214b28d" providerId="ADAL" clId="{29C95DFF-60B0-4AE8-AFA5-ED6CA559DC36}" dt="2023-08-22T17:43:06.927" v="1523" actId="20577"/>
          <ac:spMkLst>
            <pc:docMk/>
            <pc:sldMk cId="2254433936" sldId="273"/>
            <ac:spMk id="3" creationId="{3BD658CD-FA5E-D057-C7BF-A97F4A8867CD}"/>
          </ac:spMkLst>
        </pc:spChg>
      </pc:sldChg>
      <pc:sldChg chg="del">
        <pc:chgData name="Rogerio Oliveira Machado" userId="2fcd1944-8b6d-4ee6-95dc-aa934214b28d" providerId="ADAL" clId="{29C95DFF-60B0-4AE8-AFA5-ED6CA559DC36}" dt="2023-08-21T13:03:22.921" v="0" actId="47"/>
        <pc:sldMkLst>
          <pc:docMk/>
          <pc:sldMk cId="2413660250" sldId="273"/>
        </pc:sldMkLst>
      </pc:sldChg>
      <pc:sldChg chg="modSp add del mod">
        <pc:chgData name="Rogerio Oliveira Machado" userId="2fcd1944-8b6d-4ee6-95dc-aa934214b28d" providerId="ADAL" clId="{29C95DFF-60B0-4AE8-AFA5-ED6CA559DC36}" dt="2023-08-22T17:37:51.864" v="834" actId="47"/>
        <pc:sldMkLst>
          <pc:docMk/>
          <pc:sldMk cId="3506749924" sldId="273"/>
        </pc:sldMkLst>
        <pc:spChg chg="mod">
          <ac:chgData name="Rogerio Oliveira Machado" userId="2fcd1944-8b6d-4ee6-95dc-aa934214b28d" providerId="ADAL" clId="{29C95DFF-60B0-4AE8-AFA5-ED6CA559DC36}" dt="2023-08-22T17:37:49.162" v="833" actId="20577"/>
          <ac:spMkLst>
            <pc:docMk/>
            <pc:sldMk cId="3506749924" sldId="273"/>
            <ac:spMk id="3" creationId="{3BD658CD-FA5E-D057-C7BF-A97F4A8867CD}"/>
          </ac:spMkLst>
        </pc:spChg>
      </pc:sldChg>
      <pc:sldChg chg="del">
        <pc:chgData name="Rogerio Oliveira Machado" userId="2fcd1944-8b6d-4ee6-95dc-aa934214b28d" providerId="ADAL" clId="{29C95DFF-60B0-4AE8-AFA5-ED6CA559DC36}" dt="2023-08-21T13:03:22.921" v="0" actId="47"/>
        <pc:sldMkLst>
          <pc:docMk/>
          <pc:sldMk cId="424034090" sldId="274"/>
        </pc:sldMkLst>
      </pc:sldChg>
      <pc:sldChg chg="del">
        <pc:chgData name="Rogerio Oliveira Machado" userId="2fcd1944-8b6d-4ee6-95dc-aa934214b28d" providerId="ADAL" clId="{29C95DFF-60B0-4AE8-AFA5-ED6CA559DC36}" dt="2023-08-21T13:03:22.921" v="0" actId="47"/>
        <pc:sldMkLst>
          <pc:docMk/>
          <pc:sldMk cId="1576553375" sldId="275"/>
        </pc:sldMkLst>
      </pc:sldChg>
      <pc:sldChg chg="del">
        <pc:chgData name="Rogerio Oliveira Machado" userId="2fcd1944-8b6d-4ee6-95dc-aa934214b28d" providerId="ADAL" clId="{29C95DFF-60B0-4AE8-AFA5-ED6CA559DC36}" dt="2023-08-21T13:03:22.921" v="0" actId="47"/>
        <pc:sldMkLst>
          <pc:docMk/>
          <pc:sldMk cId="3707327508" sldId="276"/>
        </pc:sldMkLst>
      </pc:sldChg>
      <pc:sldChg chg="del">
        <pc:chgData name="Rogerio Oliveira Machado" userId="2fcd1944-8b6d-4ee6-95dc-aa934214b28d" providerId="ADAL" clId="{29C95DFF-60B0-4AE8-AFA5-ED6CA559DC36}" dt="2023-08-21T13:03:22.921" v="0" actId="47"/>
        <pc:sldMkLst>
          <pc:docMk/>
          <pc:sldMk cId="1583178268" sldId="277"/>
        </pc:sldMkLst>
      </pc:sldChg>
      <pc:sldChg chg="del">
        <pc:chgData name="Rogerio Oliveira Machado" userId="2fcd1944-8b6d-4ee6-95dc-aa934214b28d" providerId="ADAL" clId="{29C95DFF-60B0-4AE8-AFA5-ED6CA559DC36}" dt="2023-08-21T13:03:22.921" v="0" actId="47"/>
        <pc:sldMkLst>
          <pc:docMk/>
          <pc:sldMk cId="3879432315" sldId="278"/>
        </pc:sldMkLst>
      </pc:sldChg>
      <pc:sldChg chg="del">
        <pc:chgData name="Rogerio Oliveira Machado" userId="2fcd1944-8b6d-4ee6-95dc-aa934214b28d" providerId="ADAL" clId="{29C95DFF-60B0-4AE8-AFA5-ED6CA559DC36}" dt="2023-08-21T13:03:22.921" v="0" actId="47"/>
        <pc:sldMkLst>
          <pc:docMk/>
          <pc:sldMk cId="389529981" sldId="279"/>
        </pc:sldMkLst>
      </pc:sldChg>
      <pc:sldChg chg="del">
        <pc:chgData name="Rogerio Oliveira Machado" userId="2fcd1944-8b6d-4ee6-95dc-aa934214b28d" providerId="ADAL" clId="{29C95DFF-60B0-4AE8-AFA5-ED6CA559DC36}" dt="2023-08-21T13:03:22.921" v="0" actId="47"/>
        <pc:sldMkLst>
          <pc:docMk/>
          <pc:sldMk cId="1540505432" sldId="280"/>
        </pc:sldMkLst>
      </pc:sldChg>
      <pc:sldChg chg="del">
        <pc:chgData name="Rogerio Oliveira Machado" userId="2fcd1944-8b6d-4ee6-95dc-aa934214b28d" providerId="ADAL" clId="{29C95DFF-60B0-4AE8-AFA5-ED6CA559DC36}" dt="2023-08-21T13:03:22.921" v="0" actId="47"/>
        <pc:sldMkLst>
          <pc:docMk/>
          <pc:sldMk cId="1004191075" sldId="281"/>
        </pc:sldMkLst>
      </pc:sldChg>
      <pc:sldChg chg="del">
        <pc:chgData name="Rogerio Oliveira Machado" userId="2fcd1944-8b6d-4ee6-95dc-aa934214b28d" providerId="ADAL" clId="{29C95DFF-60B0-4AE8-AFA5-ED6CA559DC36}" dt="2023-08-21T13:03:22.921" v="0" actId="47"/>
        <pc:sldMkLst>
          <pc:docMk/>
          <pc:sldMk cId="1056315586" sldId="282"/>
        </pc:sldMkLst>
      </pc:sldChg>
      <pc:sldChg chg="del">
        <pc:chgData name="Rogerio Oliveira Machado" userId="2fcd1944-8b6d-4ee6-95dc-aa934214b28d" providerId="ADAL" clId="{29C95DFF-60B0-4AE8-AFA5-ED6CA559DC36}" dt="2023-08-21T13:03:22.921" v="0" actId="47"/>
        <pc:sldMkLst>
          <pc:docMk/>
          <pc:sldMk cId="450462669" sldId="283"/>
        </pc:sldMkLst>
      </pc:sldChg>
      <pc:sldChg chg="del">
        <pc:chgData name="Rogerio Oliveira Machado" userId="2fcd1944-8b6d-4ee6-95dc-aa934214b28d" providerId="ADAL" clId="{29C95DFF-60B0-4AE8-AFA5-ED6CA559DC36}" dt="2023-08-21T13:03:22.921" v="0" actId="47"/>
        <pc:sldMkLst>
          <pc:docMk/>
          <pc:sldMk cId="3131186716" sldId="284"/>
        </pc:sldMkLst>
      </pc:sldChg>
    </pc:docChg>
  </pc:docChgLst>
  <pc:docChgLst>
    <pc:chgData name="Rogerio Oliveira Machado" userId="2fcd1944-8b6d-4ee6-95dc-aa934214b28d" providerId="ADAL" clId="{C4DEB1DA-F3A0-4F09-9990-80FDD6C411E2}"/>
    <pc:docChg chg="addSld delSld modSld">
      <pc:chgData name="Rogerio Oliveira Machado" userId="2fcd1944-8b6d-4ee6-95dc-aa934214b28d" providerId="ADAL" clId="{C4DEB1DA-F3A0-4F09-9990-80FDD6C411E2}" dt="2024-02-26T11:57:10.912" v="1"/>
      <pc:docMkLst>
        <pc:docMk/>
      </pc:docMkLst>
      <pc:sldChg chg="add del setBg">
        <pc:chgData name="Rogerio Oliveira Machado" userId="2fcd1944-8b6d-4ee6-95dc-aa934214b28d" providerId="ADAL" clId="{C4DEB1DA-F3A0-4F09-9990-80FDD6C411E2}" dt="2024-02-26T11:57:10.912" v="1"/>
        <pc:sldMkLst>
          <pc:docMk/>
          <pc:sldMk cId="3621296677" sldId="256"/>
        </pc:sldMkLst>
      </pc:sldChg>
    </pc:docChg>
  </pc:docChgLst>
  <pc:docChgLst>
    <pc:chgData name="Rogerio Oliveira Machado" userId="2fcd1944-8b6d-4ee6-95dc-aa934214b28d" providerId="ADAL" clId="{3745867D-4DB0-477B-87DD-B4E4D5D4640F}"/>
    <pc:docChg chg="undo custSel addSld delSld modSld">
      <pc:chgData name="Rogerio Oliveira Machado" userId="2fcd1944-8b6d-4ee6-95dc-aa934214b28d" providerId="ADAL" clId="{3745867D-4DB0-477B-87DD-B4E4D5D4640F}" dt="2023-08-30T17:58:41.597" v="2144" actId="122"/>
      <pc:docMkLst>
        <pc:docMk/>
      </pc:docMkLst>
      <pc:sldChg chg="modSp mod">
        <pc:chgData name="Rogerio Oliveira Machado" userId="2fcd1944-8b6d-4ee6-95dc-aa934214b28d" providerId="ADAL" clId="{3745867D-4DB0-477B-87DD-B4E4D5D4640F}" dt="2023-08-30T14:49:29.834" v="1972" actId="113"/>
        <pc:sldMkLst>
          <pc:docMk/>
          <pc:sldMk cId="1586335132" sldId="257"/>
        </pc:sldMkLst>
        <pc:spChg chg="mod">
          <ac:chgData name="Rogerio Oliveira Machado" userId="2fcd1944-8b6d-4ee6-95dc-aa934214b28d" providerId="ADAL" clId="{3745867D-4DB0-477B-87DD-B4E4D5D4640F}" dt="2023-08-30T14:49:29.834" v="1972" actId="113"/>
          <ac:spMkLst>
            <pc:docMk/>
            <pc:sldMk cId="1586335132" sldId="257"/>
            <ac:spMk id="3" creationId="{25079FAA-D3E5-9456-8292-1967EB302D29}"/>
          </ac:spMkLst>
        </pc:spChg>
      </pc:sldChg>
      <pc:sldChg chg="addSp delSp modSp mod">
        <pc:chgData name="Rogerio Oliveira Machado" userId="2fcd1944-8b6d-4ee6-95dc-aa934214b28d" providerId="ADAL" clId="{3745867D-4DB0-477B-87DD-B4E4D5D4640F}" dt="2023-08-28T19:59:43.912" v="1404" actId="1076"/>
        <pc:sldMkLst>
          <pc:docMk/>
          <pc:sldMk cId="4030515637" sldId="258"/>
        </pc:sldMkLst>
        <pc:spChg chg="add del">
          <ac:chgData name="Rogerio Oliveira Machado" userId="2fcd1944-8b6d-4ee6-95dc-aa934214b28d" providerId="ADAL" clId="{3745867D-4DB0-477B-87DD-B4E4D5D4640F}" dt="2023-08-28T19:58:34.901" v="1399" actId="478"/>
          <ac:spMkLst>
            <pc:docMk/>
            <pc:sldMk cId="4030515637" sldId="258"/>
            <ac:spMk id="3" creationId="{522B6649-A8BD-2992-8D9C-E43F86E66810}"/>
          </ac:spMkLst>
        </pc:spChg>
        <pc:spChg chg="add del">
          <ac:chgData name="Rogerio Oliveira Machado" userId="2fcd1944-8b6d-4ee6-95dc-aa934214b28d" providerId="ADAL" clId="{3745867D-4DB0-477B-87DD-B4E4D5D4640F}" dt="2023-08-28T19:59:13.133" v="1401" actId="478"/>
          <ac:spMkLst>
            <pc:docMk/>
            <pc:sldMk cId="4030515637" sldId="258"/>
            <ac:spMk id="4" creationId="{F36A7428-D090-56B1-BF89-4A81A33423C9}"/>
          </ac:spMkLst>
        </pc:spChg>
        <pc:picChg chg="del">
          <ac:chgData name="Rogerio Oliveira Machado" userId="2fcd1944-8b6d-4ee6-95dc-aa934214b28d" providerId="ADAL" clId="{3745867D-4DB0-477B-87DD-B4E4D5D4640F}" dt="2023-08-28T19:58:31.369" v="1397" actId="478"/>
          <ac:picMkLst>
            <pc:docMk/>
            <pc:sldMk cId="4030515637" sldId="258"/>
            <ac:picMk id="7" creationId="{CCAB987E-9977-C708-FF5D-B4EF4D07D34C}"/>
          </ac:picMkLst>
        </pc:picChg>
        <pc:picChg chg="add mod">
          <ac:chgData name="Rogerio Oliveira Machado" userId="2fcd1944-8b6d-4ee6-95dc-aa934214b28d" providerId="ADAL" clId="{3745867D-4DB0-477B-87DD-B4E4D5D4640F}" dt="2023-08-28T19:59:43.912" v="1404" actId="1076"/>
          <ac:picMkLst>
            <pc:docMk/>
            <pc:sldMk cId="4030515637" sldId="258"/>
            <ac:picMk id="8" creationId="{6CE9D37A-6DCC-D01A-027E-E3F35684B530}"/>
          </ac:picMkLst>
        </pc:picChg>
      </pc:sldChg>
      <pc:sldChg chg="addSp delSp modSp mod">
        <pc:chgData name="Rogerio Oliveira Machado" userId="2fcd1944-8b6d-4ee6-95dc-aa934214b28d" providerId="ADAL" clId="{3745867D-4DB0-477B-87DD-B4E4D5D4640F}" dt="2023-08-30T14:49:39.630" v="1973" actId="478"/>
        <pc:sldMkLst>
          <pc:docMk/>
          <pc:sldMk cId="1518884363" sldId="270"/>
        </pc:sldMkLst>
        <pc:spChg chg="del">
          <ac:chgData name="Rogerio Oliveira Machado" userId="2fcd1944-8b6d-4ee6-95dc-aa934214b28d" providerId="ADAL" clId="{3745867D-4DB0-477B-87DD-B4E4D5D4640F}" dt="2023-08-30T14:49:39.630" v="1973" actId="478"/>
          <ac:spMkLst>
            <pc:docMk/>
            <pc:sldMk cId="1518884363" sldId="270"/>
            <ac:spMk id="3" creationId="{ADEE6E75-6AB1-DD74-F0B2-DDF3C2574DF3}"/>
          </ac:spMkLst>
        </pc:spChg>
        <pc:picChg chg="add del mod">
          <ac:chgData name="Rogerio Oliveira Machado" userId="2fcd1944-8b6d-4ee6-95dc-aa934214b28d" providerId="ADAL" clId="{3745867D-4DB0-477B-87DD-B4E4D5D4640F}" dt="2023-08-30T12:16:46.501" v="1489"/>
          <ac:picMkLst>
            <pc:docMk/>
            <pc:sldMk cId="1518884363" sldId="270"/>
            <ac:picMk id="4" creationId="{FB05A29F-41D2-60F1-219B-8CEC66F88797}"/>
          </ac:picMkLst>
        </pc:picChg>
      </pc:sldChg>
      <pc:sldChg chg="modSp setBg">
        <pc:chgData name="Rogerio Oliveira Machado" userId="2fcd1944-8b6d-4ee6-95dc-aa934214b28d" providerId="ADAL" clId="{3745867D-4DB0-477B-87DD-B4E4D5D4640F}" dt="2023-08-28T18:44:50.038" v="0"/>
        <pc:sldMkLst>
          <pc:docMk/>
          <pc:sldMk cId="3698274693" sldId="272"/>
        </pc:sldMkLst>
        <pc:spChg chg="mod">
          <ac:chgData name="Rogerio Oliveira Machado" userId="2fcd1944-8b6d-4ee6-95dc-aa934214b28d" providerId="ADAL" clId="{3745867D-4DB0-477B-87DD-B4E4D5D4640F}" dt="2023-08-28T18:44:50.038" v="0"/>
          <ac:spMkLst>
            <pc:docMk/>
            <pc:sldMk cId="3698274693" sldId="272"/>
            <ac:spMk id="2" creationId="{38084FCE-5C07-C7E5-AD22-750C79D27BEA}"/>
          </ac:spMkLst>
        </pc:spChg>
        <pc:spChg chg="mod">
          <ac:chgData name="Rogerio Oliveira Machado" userId="2fcd1944-8b6d-4ee6-95dc-aa934214b28d" providerId="ADAL" clId="{3745867D-4DB0-477B-87DD-B4E4D5D4640F}" dt="2023-08-28T18:44:50.038" v="0"/>
          <ac:spMkLst>
            <pc:docMk/>
            <pc:sldMk cId="3698274693" sldId="272"/>
            <ac:spMk id="3" creationId="{3BD658CD-FA5E-D057-C7BF-A97F4A8867CD}"/>
          </ac:spMkLst>
        </pc:spChg>
      </pc:sldChg>
      <pc:sldChg chg="modSp setBg">
        <pc:chgData name="Rogerio Oliveira Machado" userId="2fcd1944-8b6d-4ee6-95dc-aa934214b28d" providerId="ADAL" clId="{3745867D-4DB0-477B-87DD-B4E4D5D4640F}" dt="2023-08-28T18:44:52.153" v="1"/>
        <pc:sldMkLst>
          <pc:docMk/>
          <pc:sldMk cId="2254433936" sldId="273"/>
        </pc:sldMkLst>
        <pc:spChg chg="mod">
          <ac:chgData name="Rogerio Oliveira Machado" userId="2fcd1944-8b6d-4ee6-95dc-aa934214b28d" providerId="ADAL" clId="{3745867D-4DB0-477B-87DD-B4E4D5D4640F}" dt="2023-08-28T18:44:52.153" v="1"/>
          <ac:spMkLst>
            <pc:docMk/>
            <pc:sldMk cId="2254433936" sldId="273"/>
            <ac:spMk id="2" creationId="{38084FCE-5C07-C7E5-AD22-750C79D27BEA}"/>
          </ac:spMkLst>
        </pc:spChg>
        <pc:spChg chg="mod">
          <ac:chgData name="Rogerio Oliveira Machado" userId="2fcd1944-8b6d-4ee6-95dc-aa934214b28d" providerId="ADAL" clId="{3745867D-4DB0-477B-87DD-B4E4D5D4640F}" dt="2023-08-28T18:44:52.153" v="1"/>
          <ac:spMkLst>
            <pc:docMk/>
            <pc:sldMk cId="2254433936" sldId="273"/>
            <ac:spMk id="3" creationId="{3BD658CD-FA5E-D057-C7BF-A97F4A8867CD}"/>
          </ac:spMkLst>
        </pc:spChg>
      </pc:sldChg>
      <pc:sldChg chg="addSp modSp add mod setBg">
        <pc:chgData name="Rogerio Oliveira Machado" userId="2fcd1944-8b6d-4ee6-95dc-aa934214b28d" providerId="ADAL" clId="{3745867D-4DB0-477B-87DD-B4E4D5D4640F}" dt="2023-08-28T19:08:49.743" v="1109" actId="1076"/>
        <pc:sldMkLst>
          <pc:docMk/>
          <pc:sldMk cId="4016628219" sldId="274"/>
        </pc:sldMkLst>
        <pc:spChg chg="mod">
          <ac:chgData name="Rogerio Oliveira Machado" userId="2fcd1944-8b6d-4ee6-95dc-aa934214b28d" providerId="ADAL" clId="{3745867D-4DB0-477B-87DD-B4E4D5D4640F}" dt="2023-08-28T18:54:09.778" v="468"/>
          <ac:spMkLst>
            <pc:docMk/>
            <pc:sldMk cId="4016628219" sldId="274"/>
            <ac:spMk id="2" creationId="{38084FCE-5C07-C7E5-AD22-750C79D27BEA}"/>
          </ac:spMkLst>
        </pc:spChg>
        <pc:spChg chg="mod">
          <ac:chgData name="Rogerio Oliveira Machado" userId="2fcd1944-8b6d-4ee6-95dc-aa934214b28d" providerId="ADAL" clId="{3745867D-4DB0-477B-87DD-B4E4D5D4640F}" dt="2023-08-28T18:56:57.092" v="473" actId="20577"/>
          <ac:spMkLst>
            <pc:docMk/>
            <pc:sldMk cId="4016628219" sldId="274"/>
            <ac:spMk id="3" creationId="{3BD658CD-FA5E-D057-C7BF-A97F4A8867CD}"/>
          </ac:spMkLst>
        </pc:spChg>
        <pc:picChg chg="add mod">
          <ac:chgData name="Rogerio Oliveira Machado" userId="2fcd1944-8b6d-4ee6-95dc-aa934214b28d" providerId="ADAL" clId="{3745867D-4DB0-477B-87DD-B4E4D5D4640F}" dt="2023-08-28T19:08:49.743" v="1109" actId="1076"/>
          <ac:picMkLst>
            <pc:docMk/>
            <pc:sldMk cId="4016628219" sldId="274"/>
            <ac:picMk id="5" creationId="{D8B0B91F-2F27-F58E-8EBA-93AB18C9DEFC}"/>
          </ac:picMkLst>
        </pc:picChg>
      </pc:sldChg>
      <pc:sldChg chg="addSp modSp add mod setBg">
        <pc:chgData name="Rogerio Oliveira Machado" userId="2fcd1944-8b6d-4ee6-95dc-aa934214b28d" providerId="ADAL" clId="{3745867D-4DB0-477B-87DD-B4E4D5D4640F}" dt="2023-08-28T19:53:40.489" v="1382"/>
        <pc:sldMkLst>
          <pc:docMk/>
          <pc:sldMk cId="839516254" sldId="275"/>
        </pc:sldMkLst>
        <pc:spChg chg="mod">
          <ac:chgData name="Rogerio Oliveira Machado" userId="2fcd1944-8b6d-4ee6-95dc-aa934214b28d" providerId="ADAL" clId="{3745867D-4DB0-477B-87DD-B4E4D5D4640F}" dt="2023-08-28T19:53:40.489" v="1382"/>
          <ac:spMkLst>
            <pc:docMk/>
            <pc:sldMk cId="839516254" sldId="275"/>
            <ac:spMk id="2" creationId="{38084FCE-5C07-C7E5-AD22-750C79D27BEA}"/>
          </ac:spMkLst>
        </pc:spChg>
        <pc:spChg chg="mod">
          <ac:chgData name="Rogerio Oliveira Machado" userId="2fcd1944-8b6d-4ee6-95dc-aa934214b28d" providerId="ADAL" clId="{3745867D-4DB0-477B-87DD-B4E4D5D4640F}" dt="2023-08-28T19:53:40.489" v="1382"/>
          <ac:spMkLst>
            <pc:docMk/>
            <pc:sldMk cId="839516254" sldId="275"/>
            <ac:spMk id="3" creationId="{3BD658CD-FA5E-D057-C7BF-A97F4A8867CD}"/>
          </ac:spMkLst>
        </pc:spChg>
        <pc:picChg chg="add mod">
          <ac:chgData name="Rogerio Oliveira Machado" userId="2fcd1944-8b6d-4ee6-95dc-aa934214b28d" providerId="ADAL" clId="{3745867D-4DB0-477B-87DD-B4E4D5D4640F}" dt="2023-08-28T19:09:36.607" v="1115" actId="1076"/>
          <ac:picMkLst>
            <pc:docMk/>
            <pc:sldMk cId="839516254" sldId="275"/>
            <ac:picMk id="5" creationId="{AB4359D1-3837-15D7-163F-57C35A0C4A74}"/>
          </ac:picMkLst>
        </pc:picChg>
      </pc:sldChg>
      <pc:sldChg chg="new del">
        <pc:chgData name="Rogerio Oliveira Machado" userId="2fcd1944-8b6d-4ee6-95dc-aa934214b28d" providerId="ADAL" clId="{3745867D-4DB0-477B-87DD-B4E4D5D4640F}" dt="2023-08-28T18:49:34.938" v="4" actId="47"/>
        <pc:sldMkLst>
          <pc:docMk/>
          <pc:sldMk cId="2259950764" sldId="275"/>
        </pc:sldMkLst>
      </pc:sldChg>
      <pc:sldChg chg="addSp delSp modSp add mod setBg">
        <pc:chgData name="Rogerio Oliveira Machado" userId="2fcd1944-8b6d-4ee6-95dc-aa934214b28d" providerId="ADAL" clId="{3745867D-4DB0-477B-87DD-B4E4D5D4640F}" dt="2023-08-28T19:53:42.485" v="1383"/>
        <pc:sldMkLst>
          <pc:docMk/>
          <pc:sldMk cId="2713422632" sldId="276"/>
        </pc:sldMkLst>
        <pc:spChg chg="mod">
          <ac:chgData name="Rogerio Oliveira Machado" userId="2fcd1944-8b6d-4ee6-95dc-aa934214b28d" providerId="ADAL" clId="{3745867D-4DB0-477B-87DD-B4E4D5D4640F}" dt="2023-08-28T19:53:42.485" v="1383"/>
          <ac:spMkLst>
            <pc:docMk/>
            <pc:sldMk cId="2713422632" sldId="276"/>
            <ac:spMk id="2" creationId="{38084FCE-5C07-C7E5-AD22-750C79D27BEA}"/>
          </ac:spMkLst>
        </pc:spChg>
        <pc:spChg chg="mod">
          <ac:chgData name="Rogerio Oliveira Machado" userId="2fcd1944-8b6d-4ee6-95dc-aa934214b28d" providerId="ADAL" clId="{3745867D-4DB0-477B-87DD-B4E4D5D4640F}" dt="2023-08-28T19:53:42.485" v="1383"/>
          <ac:spMkLst>
            <pc:docMk/>
            <pc:sldMk cId="2713422632" sldId="276"/>
            <ac:spMk id="3" creationId="{3BD658CD-FA5E-D057-C7BF-A97F4A8867CD}"/>
          </ac:spMkLst>
        </pc:spChg>
        <pc:spChg chg="add del mod">
          <ac:chgData name="Rogerio Oliveira Machado" userId="2fcd1944-8b6d-4ee6-95dc-aa934214b28d" providerId="ADAL" clId="{3745867D-4DB0-477B-87DD-B4E4D5D4640F}" dt="2023-08-28T19:46:14.099" v="1184" actId="21"/>
          <ac:spMkLst>
            <pc:docMk/>
            <pc:sldMk cId="2713422632" sldId="276"/>
            <ac:spMk id="6" creationId="{F1C881C5-F473-2110-E21B-5644712D8E6B}"/>
          </ac:spMkLst>
        </pc:spChg>
        <pc:picChg chg="add mod">
          <ac:chgData name="Rogerio Oliveira Machado" userId="2fcd1944-8b6d-4ee6-95dc-aa934214b28d" providerId="ADAL" clId="{3745867D-4DB0-477B-87DD-B4E4D5D4640F}" dt="2023-08-28T19:46:01.680" v="1182" actId="1076"/>
          <ac:picMkLst>
            <pc:docMk/>
            <pc:sldMk cId="2713422632" sldId="276"/>
            <ac:picMk id="5" creationId="{67023F5F-6614-3870-8AAA-C955D728B9C9}"/>
          </ac:picMkLst>
        </pc:picChg>
      </pc:sldChg>
      <pc:sldChg chg="addSp modSp add mod setBg">
        <pc:chgData name="Rogerio Oliveira Machado" userId="2fcd1944-8b6d-4ee6-95dc-aa934214b28d" providerId="ADAL" clId="{3745867D-4DB0-477B-87DD-B4E4D5D4640F}" dt="2023-08-28T19:50:35.809" v="1213" actId="20577"/>
        <pc:sldMkLst>
          <pc:docMk/>
          <pc:sldMk cId="2361806173" sldId="277"/>
        </pc:sldMkLst>
        <pc:spChg chg="mod">
          <ac:chgData name="Rogerio Oliveira Machado" userId="2fcd1944-8b6d-4ee6-95dc-aa934214b28d" providerId="ADAL" clId="{3745867D-4DB0-477B-87DD-B4E4D5D4640F}" dt="2023-08-28T19:50:35.809" v="1213" actId="20577"/>
          <ac:spMkLst>
            <pc:docMk/>
            <pc:sldMk cId="2361806173" sldId="277"/>
            <ac:spMk id="2" creationId="{38084FCE-5C07-C7E5-AD22-750C79D27BEA}"/>
          </ac:spMkLst>
        </pc:spChg>
        <pc:spChg chg="mod">
          <ac:chgData name="Rogerio Oliveira Machado" userId="2fcd1944-8b6d-4ee6-95dc-aa934214b28d" providerId="ADAL" clId="{3745867D-4DB0-477B-87DD-B4E4D5D4640F}" dt="2023-08-28T19:41:03.549" v="1167"/>
          <ac:spMkLst>
            <pc:docMk/>
            <pc:sldMk cId="2361806173" sldId="277"/>
            <ac:spMk id="3" creationId="{3BD658CD-FA5E-D057-C7BF-A97F4A8867CD}"/>
          </ac:spMkLst>
        </pc:spChg>
        <pc:spChg chg="add mod">
          <ac:chgData name="Rogerio Oliveira Machado" userId="2fcd1944-8b6d-4ee6-95dc-aa934214b28d" providerId="ADAL" clId="{3745867D-4DB0-477B-87DD-B4E4D5D4640F}" dt="2023-08-28T19:37:27.738" v="1135" actId="1076"/>
          <ac:spMkLst>
            <pc:docMk/>
            <pc:sldMk cId="2361806173" sldId="277"/>
            <ac:spMk id="4" creationId="{A24BDDAA-9E09-0B06-35CD-DB9881CD8977}"/>
          </ac:spMkLst>
        </pc:spChg>
        <pc:picChg chg="mod">
          <ac:chgData name="Rogerio Oliveira Machado" userId="2fcd1944-8b6d-4ee6-95dc-aa934214b28d" providerId="ADAL" clId="{3745867D-4DB0-477B-87DD-B4E4D5D4640F}" dt="2023-08-28T19:37:23.715" v="1134" actId="1076"/>
          <ac:picMkLst>
            <pc:docMk/>
            <pc:sldMk cId="2361806173" sldId="277"/>
            <ac:picMk id="5" creationId="{D8B0B91F-2F27-F58E-8EBA-93AB18C9DEFC}"/>
          </ac:picMkLst>
        </pc:picChg>
      </pc:sldChg>
      <pc:sldChg chg="modSp add mod setBg">
        <pc:chgData name="Rogerio Oliveira Machado" userId="2fcd1944-8b6d-4ee6-95dc-aa934214b28d" providerId="ADAL" clId="{3745867D-4DB0-477B-87DD-B4E4D5D4640F}" dt="2023-08-28T19:50:43.800" v="1221" actId="20577"/>
        <pc:sldMkLst>
          <pc:docMk/>
          <pc:sldMk cId="2957265789" sldId="278"/>
        </pc:sldMkLst>
        <pc:spChg chg="mod">
          <ac:chgData name="Rogerio Oliveira Machado" userId="2fcd1944-8b6d-4ee6-95dc-aa934214b28d" providerId="ADAL" clId="{3745867D-4DB0-477B-87DD-B4E4D5D4640F}" dt="2023-08-28T19:50:43.800" v="1221" actId="20577"/>
          <ac:spMkLst>
            <pc:docMk/>
            <pc:sldMk cId="2957265789" sldId="278"/>
            <ac:spMk id="2" creationId="{38084FCE-5C07-C7E5-AD22-750C79D27BEA}"/>
          </ac:spMkLst>
        </pc:spChg>
        <pc:spChg chg="mod">
          <ac:chgData name="Rogerio Oliveira Machado" userId="2fcd1944-8b6d-4ee6-95dc-aa934214b28d" providerId="ADAL" clId="{3745867D-4DB0-477B-87DD-B4E4D5D4640F}" dt="2023-08-28T19:38:33.441" v="1148" actId="5793"/>
          <ac:spMkLst>
            <pc:docMk/>
            <pc:sldMk cId="2957265789" sldId="278"/>
            <ac:spMk id="3" creationId="{3BD658CD-FA5E-D057-C7BF-A97F4A8867CD}"/>
          </ac:spMkLst>
        </pc:spChg>
        <pc:spChg chg="mod">
          <ac:chgData name="Rogerio Oliveira Machado" userId="2fcd1944-8b6d-4ee6-95dc-aa934214b28d" providerId="ADAL" clId="{3745867D-4DB0-477B-87DD-B4E4D5D4640F}" dt="2023-08-28T19:38:24.009" v="1146" actId="1076"/>
          <ac:spMkLst>
            <pc:docMk/>
            <pc:sldMk cId="2957265789" sldId="278"/>
            <ac:spMk id="4" creationId="{A24BDDAA-9E09-0B06-35CD-DB9881CD8977}"/>
          </ac:spMkLst>
        </pc:spChg>
        <pc:picChg chg="mod">
          <ac:chgData name="Rogerio Oliveira Machado" userId="2fcd1944-8b6d-4ee6-95dc-aa934214b28d" providerId="ADAL" clId="{3745867D-4DB0-477B-87DD-B4E4D5D4640F}" dt="2023-08-28T19:38:17.702" v="1145" actId="1076"/>
          <ac:picMkLst>
            <pc:docMk/>
            <pc:sldMk cId="2957265789" sldId="278"/>
            <ac:picMk id="5" creationId="{D8B0B91F-2F27-F58E-8EBA-93AB18C9DEFC}"/>
          </ac:picMkLst>
        </pc:picChg>
      </pc:sldChg>
      <pc:sldChg chg="modSp add mod setBg">
        <pc:chgData name="Rogerio Oliveira Machado" userId="2fcd1944-8b6d-4ee6-95dc-aa934214b28d" providerId="ADAL" clId="{3745867D-4DB0-477B-87DD-B4E4D5D4640F}" dt="2023-08-28T19:50:52.329" v="1229" actId="20577"/>
        <pc:sldMkLst>
          <pc:docMk/>
          <pc:sldMk cId="4067217052" sldId="279"/>
        </pc:sldMkLst>
        <pc:spChg chg="mod">
          <ac:chgData name="Rogerio Oliveira Machado" userId="2fcd1944-8b6d-4ee6-95dc-aa934214b28d" providerId="ADAL" clId="{3745867D-4DB0-477B-87DD-B4E4D5D4640F}" dt="2023-08-28T19:50:52.329" v="1229" actId="20577"/>
          <ac:spMkLst>
            <pc:docMk/>
            <pc:sldMk cId="4067217052" sldId="279"/>
            <ac:spMk id="2" creationId="{38084FCE-5C07-C7E5-AD22-750C79D27BEA}"/>
          </ac:spMkLst>
        </pc:spChg>
        <pc:spChg chg="mod">
          <ac:chgData name="Rogerio Oliveira Machado" userId="2fcd1944-8b6d-4ee6-95dc-aa934214b28d" providerId="ADAL" clId="{3745867D-4DB0-477B-87DD-B4E4D5D4640F}" dt="2023-08-28T19:38:53.571" v="1154" actId="5793"/>
          <ac:spMkLst>
            <pc:docMk/>
            <pc:sldMk cId="4067217052" sldId="279"/>
            <ac:spMk id="3" creationId="{3BD658CD-FA5E-D057-C7BF-A97F4A8867CD}"/>
          </ac:spMkLst>
        </pc:spChg>
        <pc:spChg chg="mod">
          <ac:chgData name="Rogerio Oliveira Machado" userId="2fcd1944-8b6d-4ee6-95dc-aa934214b28d" providerId="ADAL" clId="{3745867D-4DB0-477B-87DD-B4E4D5D4640F}" dt="2023-08-28T19:39:06.009" v="1155" actId="1076"/>
          <ac:spMkLst>
            <pc:docMk/>
            <pc:sldMk cId="4067217052" sldId="279"/>
            <ac:spMk id="4" creationId="{A24BDDAA-9E09-0B06-35CD-DB9881CD8977}"/>
          </ac:spMkLst>
        </pc:spChg>
      </pc:sldChg>
      <pc:sldChg chg="modSp add mod setBg">
        <pc:chgData name="Rogerio Oliveira Machado" userId="2fcd1944-8b6d-4ee6-95dc-aa934214b28d" providerId="ADAL" clId="{3745867D-4DB0-477B-87DD-B4E4D5D4640F}" dt="2023-08-28T19:50:57.854" v="1237" actId="20577"/>
        <pc:sldMkLst>
          <pc:docMk/>
          <pc:sldMk cId="2078620874" sldId="280"/>
        </pc:sldMkLst>
        <pc:spChg chg="mod">
          <ac:chgData name="Rogerio Oliveira Machado" userId="2fcd1944-8b6d-4ee6-95dc-aa934214b28d" providerId="ADAL" clId="{3745867D-4DB0-477B-87DD-B4E4D5D4640F}" dt="2023-08-28T19:50:57.854" v="1237" actId="20577"/>
          <ac:spMkLst>
            <pc:docMk/>
            <pc:sldMk cId="2078620874" sldId="280"/>
            <ac:spMk id="2" creationId="{38084FCE-5C07-C7E5-AD22-750C79D27BEA}"/>
          </ac:spMkLst>
        </pc:spChg>
        <pc:spChg chg="mod">
          <ac:chgData name="Rogerio Oliveira Machado" userId="2fcd1944-8b6d-4ee6-95dc-aa934214b28d" providerId="ADAL" clId="{3745867D-4DB0-477B-87DD-B4E4D5D4640F}" dt="2023-08-28T19:39:29.253" v="1160" actId="20577"/>
          <ac:spMkLst>
            <pc:docMk/>
            <pc:sldMk cId="2078620874" sldId="280"/>
            <ac:spMk id="3" creationId="{3BD658CD-FA5E-D057-C7BF-A97F4A8867CD}"/>
          </ac:spMkLst>
        </pc:spChg>
        <pc:spChg chg="mod">
          <ac:chgData name="Rogerio Oliveira Machado" userId="2fcd1944-8b6d-4ee6-95dc-aa934214b28d" providerId="ADAL" clId="{3745867D-4DB0-477B-87DD-B4E4D5D4640F}" dt="2023-08-28T19:39:34.249" v="1161" actId="1076"/>
          <ac:spMkLst>
            <pc:docMk/>
            <pc:sldMk cId="2078620874" sldId="280"/>
            <ac:spMk id="4" creationId="{A24BDDAA-9E09-0B06-35CD-DB9881CD8977}"/>
          </ac:spMkLst>
        </pc:spChg>
      </pc:sldChg>
      <pc:sldChg chg="modSp add mod setBg">
        <pc:chgData name="Rogerio Oliveira Machado" userId="2fcd1944-8b6d-4ee6-95dc-aa934214b28d" providerId="ADAL" clId="{3745867D-4DB0-477B-87DD-B4E4D5D4640F}" dt="2023-08-28T19:51:04.741" v="1245" actId="20577"/>
        <pc:sldMkLst>
          <pc:docMk/>
          <pc:sldMk cId="1110361925" sldId="281"/>
        </pc:sldMkLst>
        <pc:spChg chg="mod">
          <ac:chgData name="Rogerio Oliveira Machado" userId="2fcd1944-8b6d-4ee6-95dc-aa934214b28d" providerId="ADAL" clId="{3745867D-4DB0-477B-87DD-B4E4D5D4640F}" dt="2023-08-28T19:51:04.741" v="1245" actId="20577"/>
          <ac:spMkLst>
            <pc:docMk/>
            <pc:sldMk cId="1110361925" sldId="281"/>
            <ac:spMk id="2" creationId="{38084FCE-5C07-C7E5-AD22-750C79D27BEA}"/>
          </ac:spMkLst>
        </pc:spChg>
        <pc:spChg chg="mod">
          <ac:chgData name="Rogerio Oliveira Machado" userId="2fcd1944-8b6d-4ee6-95dc-aa934214b28d" providerId="ADAL" clId="{3745867D-4DB0-477B-87DD-B4E4D5D4640F}" dt="2023-08-28T19:39:53.199" v="1163"/>
          <ac:spMkLst>
            <pc:docMk/>
            <pc:sldMk cId="1110361925" sldId="281"/>
            <ac:spMk id="3" creationId="{3BD658CD-FA5E-D057-C7BF-A97F4A8867CD}"/>
          </ac:spMkLst>
        </pc:spChg>
        <pc:spChg chg="mod">
          <ac:chgData name="Rogerio Oliveira Machado" userId="2fcd1944-8b6d-4ee6-95dc-aa934214b28d" providerId="ADAL" clId="{3745867D-4DB0-477B-87DD-B4E4D5D4640F}" dt="2023-08-28T19:40:01.337" v="1166" actId="1076"/>
          <ac:spMkLst>
            <pc:docMk/>
            <pc:sldMk cId="1110361925" sldId="281"/>
            <ac:spMk id="4" creationId="{A24BDDAA-9E09-0B06-35CD-DB9881CD8977}"/>
          </ac:spMkLst>
        </pc:spChg>
        <pc:picChg chg="mod">
          <ac:chgData name="Rogerio Oliveira Machado" userId="2fcd1944-8b6d-4ee6-95dc-aa934214b28d" providerId="ADAL" clId="{3745867D-4DB0-477B-87DD-B4E4D5D4640F}" dt="2023-08-28T19:39:57.644" v="1165" actId="1076"/>
          <ac:picMkLst>
            <pc:docMk/>
            <pc:sldMk cId="1110361925" sldId="281"/>
            <ac:picMk id="5" creationId="{D8B0B91F-2F27-F58E-8EBA-93AB18C9DEFC}"/>
          </ac:picMkLst>
        </pc:picChg>
      </pc:sldChg>
      <pc:sldChg chg="addSp modSp add mod setBg">
        <pc:chgData name="Rogerio Oliveira Machado" userId="2fcd1944-8b6d-4ee6-95dc-aa934214b28d" providerId="ADAL" clId="{3745867D-4DB0-477B-87DD-B4E4D5D4640F}" dt="2023-08-28T19:54:46.640" v="1396" actId="1076"/>
        <pc:sldMkLst>
          <pc:docMk/>
          <pc:sldMk cId="1274179898" sldId="282"/>
        </pc:sldMkLst>
        <pc:spChg chg="mod">
          <ac:chgData name="Rogerio Oliveira Machado" userId="2fcd1944-8b6d-4ee6-95dc-aa934214b28d" providerId="ADAL" clId="{3745867D-4DB0-477B-87DD-B4E4D5D4640F}" dt="2023-08-28T19:54:46.640" v="1396" actId="1076"/>
          <ac:spMkLst>
            <pc:docMk/>
            <pc:sldMk cId="1274179898" sldId="282"/>
            <ac:spMk id="2" creationId="{38084FCE-5C07-C7E5-AD22-750C79D27BEA}"/>
          </ac:spMkLst>
        </pc:spChg>
        <pc:spChg chg="mod">
          <ac:chgData name="Rogerio Oliveira Machado" userId="2fcd1944-8b6d-4ee6-95dc-aa934214b28d" providerId="ADAL" clId="{3745867D-4DB0-477B-87DD-B4E4D5D4640F}" dt="2023-08-28T19:53:44.479" v="1384"/>
          <ac:spMkLst>
            <pc:docMk/>
            <pc:sldMk cId="1274179898" sldId="282"/>
            <ac:spMk id="3" creationId="{3BD658CD-FA5E-D057-C7BF-A97F4A8867CD}"/>
          </ac:spMkLst>
        </pc:spChg>
        <pc:spChg chg="add mod">
          <ac:chgData name="Rogerio Oliveira Machado" userId="2fcd1944-8b6d-4ee6-95dc-aa934214b28d" providerId="ADAL" clId="{3745867D-4DB0-477B-87DD-B4E4D5D4640F}" dt="2023-08-28T19:46:16.143" v="1185"/>
          <ac:spMkLst>
            <pc:docMk/>
            <pc:sldMk cId="1274179898" sldId="282"/>
            <ac:spMk id="4" creationId="{F850AD6B-317F-D58E-CB19-9088D95B0602}"/>
          </ac:spMkLst>
        </pc:spChg>
      </pc:sldChg>
      <pc:sldChg chg="modSp add del mod">
        <pc:chgData name="Rogerio Oliveira Machado" userId="2fcd1944-8b6d-4ee6-95dc-aa934214b28d" providerId="ADAL" clId="{3745867D-4DB0-477B-87DD-B4E4D5D4640F}" dt="2023-08-28T19:43:49.229" v="1175" actId="47"/>
        <pc:sldMkLst>
          <pc:docMk/>
          <pc:sldMk cId="3131682190" sldId="282"/>
        </pc:sldMkLst>
        <pc:spChg chg="mod">
          <ac:chgData name="Rogerio Oliveira Machado" userId="2fcd1944-8b6d-4ee6-95dc-aa934214b28d" providerId="ADAL" clId="{3745867D-4DB0-477B-87DD-B4E4D5D4640F}" dt="2023-08-28T19:43:46.421" v="1174"/>
          <ac:spMkLst>
            <pc:docMk/>
            <pc:sldMk cId="3131682190" sldId="282"/>
            <ac:spMk id="3" creationId="{3BD658CD-FA5E-D057-C7BF-A97F4A8867CD}"/>
          </ac:spMkLst>
        </pc:spChg>
      </pc:sldChg>
      <pc:sldChg chg="addSp delSp modSp add mod setBg">
        <pc:chgData name="Rogerio Oliveira Machado" userId="2fcd1944-8b6d-4ee6-95dc-aa934214b28d" providerId="ADAL" clId="{3745867D-4DB0-477B-87DD-B4E4D5D4640F}" dt="2023-08-28T19:54:40.032" v="1395" actId="1076"/>
        <pc:sldMkLst>
          <pc:docMk/>
          <pc:sldMk cId="4048413914" sldId="283"/>
        </pc:sldMkLst>
        <pc:spChg chg="del">
          <ac:chgData name="Rogerio Oliveira Machado" userId="2fcd1944-8b6d-4ee6-95dc-aa934214b28d" providerId="ADAL" clId="{3745867D-4DB0-477B-87DD-B4E4D5D4640F}" dt="2023-08-28T19:53:10.724" v="1373" actId="478"/>
          <ac:spMkLst>
            <pc:docMk/>
            <pc:sldMk cId="4048413914" sldId="283"/>
            <ac:spMk id="2" creationId="{38084FCE-5C07-C7E5-AD22-750C79D27BEA}"/>
          </ac:spMkLst>
        </pc:spChg>
        <pc:spChg chg="mod">
          <ac:chgData name="Rogerio Oliveira Machado" userId="2fcd1944-8b6d-4ee6-95dc-aa934214b28d" providerId="ADAL" clId="{3745867D-4DB0-477B-87DD-B4E4D5D4640F}" dt="2023-08-28T19:54:17.739" v="1390"/>
          <ac:spMkLst>
            <pc:docMk/>
            <pc:sldMk cId="4048413914" sldId="283"/>
            <ac:spMk id="3" creationId="{3BD658CD-FA5E-D057-C7BF-A97F4A8867CD}"/>
          </ac:spMkLst>
        </pc:spChg>
        <pc:spChg chg="mod">
          <ac:chgData name="Rogerio Oliveira Machado" userId="2fcd1944-8b6d-4ee6-95dc-aa934214b28d" providerId="ADAL" clId="{3745867D-4DB0-477B-87DD-B4E4D5D4640F}" dt="2023-08-28T19:46:44.025" v="1191" actId="1076"/>
          <ac:spMkLst>
            <pc:docMk/>
            <pc:sldMk cId="4048413914" sldId="283"/>
            <ac:spMk id="4" creationId="{F850AD6B-317F-D58E-CB19-9088D95B0602}"/>
          </ac:spMkLst>
        </pc:spChg>
        <pc:spChg chg="add del mod">
          <ac:chgData name="Rogerio Oliveira Machado" userId="2fcd1944-8b6d-4ee6-95dc-aa934214b28d" providerId="ADAL" clId="{3745867D-4DB0-477B-87DD-B4E4D5D4640F}" dt="2023-08-28T19:46:39.630" v="1190"/>
          <ac:spMkLst>
            <pc:docMk/>
            <pc:sldMk cId="4048413914" sldId="283"/>
            <ac:spMk id="6" creationId="{B0999CA0-460A-0E7B-F3A3-5BE0843168C9}"/>
          </ac:spMkLst>
        </pc:spChg>
        <pc:spChg chg="add del mod">
          <ac:chgData name="Rogerio Oliveira Machado" userId="2fcd1944-8b6d-4ee6-95dc-aa934214b28d" providerId="ADAL" clId="{3745867D-4DB0-477B-87DD-B4E4D5D4640F}" dt="2023-08-28T19:53:09.409" v="1372"/>
          <ac:spMkLst>
            <pc:docMk/>
            <pc:sldMk cId="4048413914" sldId="283"/>
            <ac:spMk id="7" creationId="{FEF951DD-D871-8BBA-7632-5A7800814F5F}"/>
          </ac:spMkLst>
        </pc:spChg>
        <pc:spChg chg="add del mod">
          <ac:chgData name="Rogerio Oliveira Machado" userId="2fcd1944-8b6d-4ee6-95dc-aa934214b28d" providerId="ADAL" clId="{3745867D-4DB0-477B-87DD-B4E4D5D4640F}" dt="2023-08-28T19:53:14.461" v="1375" actId="478"/>
          <ac:spMkLst>
            <pc:docMk/>
            <pc:sldMk cId="4048413914" sldId="283"/>
            <ac:spMk id="9" creationId="{D30B0E50-D970-B65D-9749-034C6682DDA5}"/>
          </ac:spMkLst>
        </pc:spChg>
        <pc:spChg chg="add mod">
          <ac:chgData name="Rogerio Oliveira Machado" userId="2fcd1944-8b6d-4ee6-95dc-aa934214b28d" providerId="ADAL" clId="{3745867D-4DB0-477B-87DD-B4E4D5D4640F}" dt="2023-08-28T19:54:40.032" v="1395" actId="1076"/>
          <ac:spMkLst>
            <pc:docMk/>
            <pc:sldMk cId="4048413914" sldId="283"/>
            <ac:spMk id="10" creationId="{6EC983BB-17BE-7DB9-C8BB-CC05CF3017A9}"/>
          </ac:spMkLst>
        </pc:spChg>
      </pc:sldChg>
      <pc:sldChg chg="addSp delSp modSp add mod setBg">
        <pc:chgData name="Rogerio Oliveira Machado" userId="2fcd1944-8b6d-4ee6-95dc-aa934214b28d" providerId="ADAL" clId="{3745867D-4DB0-477B-87DD-B4E4D5D4640F}" dt="2023-08-28T19:54:35.727" v="1394" actId="1076"/>
        <pc:sldMkLst>
          <pc:docMk/>
          <pc:sldMk cId="608370010" sldId="284"/>
        </pc:sldMkLst>
        <pc:spChg chg="del">
          <ac:chgData name="Rogerio Oliveira Machado" userId="2fcd1944-8b6d-4ee6-95dc-aa934214b28d" providerId="ADAL" clId="{3745867D-4DB0-477B-87DD-B4E4D5D4640F}" dt="2023-08-28T19:53:19.113" v="1376" actId="478"/>
          <ac:spMkLst>
            <pc:docMk/>
            <pc:sldMk cId="608370010" sldId="284"/>
            <ac:spMk id="2" creationId="{38084FCE-5C07-C7E5-AD22-750C79D27BEA}"/>
          </ac:spMkLst>
        </pc:spChg>
        <pc:spChg chg="mod">
          <ac:chgData name="Rogerio Oliveira Machado" userId="2fcd1944-8b6d-4ee6-95dc-aa934214b28d" providerId="ADAL" clId="{3745867D-4DB0-477B-87DD-B4E4D5D4640F}" dt="2023-08-28T19:54:22.156" v="1391"/>
          <ac:spMkLst>
            <pc:docMk/>
            <pc:sldMk cId="608370010" sldId="284"/>
            <ac:spMk id="3" creationId="{3BD658CD-FA5E-D057-C7BF-A97F4A8867CD}"/>
          </ac:spMkLst>
        </pc:spChg>
        <pc:spChg chg="mod">
          <ac:chgData name="Rogerio Oliveira Machado" userId="2fcd1944-8b6d-4ee6-95dc-aa934214b28d" providerId="ADAL" clId="{3745867D-4DB0-477B-87DD-B4E4D5D4640F}" dt="2023-08-28T19:47:35.809" v="1199" actId="1076"/>
          <ac:spMkLst>
            <pc:docMk/>
            <pc:sldMk cId="608370010" sldId="284"/>
            <ac:spMk id="4" creationId="{F850AD6B-317F-D58E-CB19-9088D95B0602}"/>
          </ac:spMkLst>
        </pc:spChg>
        <pc:spChg chg="add del mod">
          <ac:chgData name="Rogerio Oliveira Machado" userId="2fcd1944-8b6d-4ee6-95dc-aa934214b28d" providerId="ADAL" clId="{3745867D-4DB0-477B-87DD-B4E4D5D4640F}" dt="2023-08-28T19:53:22.965" v="1377" actId="478"/>
          <ac:spMkLst>
            <pc:docMk/>
            <pc:sldMk cId="608370010" sldId="284"/>
            <ac:spMk id="7" creationId="{4E5F7700-9158-B01C-2849-FA3C4A3AB7A7}"/>
          </ac:spMkLst>
        </pc:spChg>
        <pc:spChg chg="add mod">
          <ac:chgData name="Rogerio Oliveira Machado" userId="2fcd1944-8b6d-4ee6-95dc-aa934214b28d" providerId="ADAL" clId="{3745867D-4DB0-477B-87DD-B4E4D5D4640F}" dt="2023-08-28T19:54:35.727" v="1394" actId="1076"/>
          <ac:spMkLst>
            <pc:docMk/>
            <pc:sldMk cId="608370010" sldId="284"/>
            <ac:spMk id="8" creationId="{870C4A51-C967-A888-EF7B-7B403F9877DE}"/>
          </ac:spMkLst>
        </pc:spChg>
      </pc:sldChg>
      <pc:sldChg chg="addSp delSp modSp add mod setBg modNotesTx">
        <pc:chgData name="Rogerio Oliveira Machado" userId="2fcd1944-8b6d-4ee6-95dc-aa934214b28d" providerId="ADAL" clId="{3745867D-4DB0-477B-87DD-B4E4D5D4640F}" dt="2023-08-30T12:01:59.988" v="1422" actId="20577"/>
        <pc:sldMkLst>
          <pc:docMk/>
          <pc:sldMk cId="966373491" sldId="285"/>
        </pc:sldMkLst>
        <pc:spChg chg="del">
          <ac:chgData name="Rogerio Oliveira Machado" userId="2fcd1944-8b6d-4ee6-95dc-aa934214b28d" providerId="ADAL" clId="{3745867D-4DB0-477B-87DD-B4E4D5D4640F}" dt="2023-08-28T19:53:28.329" v="1379" actId="478"/>
          <ac:spMkLst>
            <pc:docMk/>
            <pc:sldMk cId="966373491" sldId="285"/>
            <ac:spMk id="2" creationId="{38084FCE-5C07-C7E5-AD22-750C79D27BEA}"/>
          </ac:spMkLst>
        </pc:spChg>
        <pc:spChg chg="mod">
          <ac:chgData name="Rogerio Oliveira Machado" userId="2fcd1944-8b6d-4ee6-95dc-aa934214b28d" providerId="ADAL" clId="{3745867D-4DB0-477B-87DD-B4E4D5D4640F}" dt="2023-08-30T12:01:54.310" v="1421" actId="113"/>
          <ac:spMkLst>
            <pc:docMk/>
            <pc:sldMk cId="966373491" sldId="285"/>
            <ac:spMk id="3" creationId="{3BD658CD-FA5E-D057-C7BF-A97F4A8867CD}"/>
          </ac:spMkLst>
        </pc:spChg>
        <pc:spChg chg="mod">
          <ac:chgData name="Rogerio Oliveira Machado" userId="2fcd1944-8b6d-4ee6-95dc-aa934214b28d" providerId="ADAL" clId="{3745867D-4DB0-477B-87DD-B4E4D5D4640F}" dt="2023-08-28T19:48:20.721" v="1203" actId="1076"/>
          <ac:spMkLst>
            <pc:docMk/>
            <pc:sldMk cId="966373491" sldId="285"/>
            <ac:spMk id="4" creationId="{F850AD6B-317F-D58E-CB19-9088D95B0602}"/>
          </ac:spMkLst>
        </pc:spChg>
        <pc:spChg chg="add del mod">
          <ac:chgData name="Rogerio Oliveira Machado" userId="2fcd1944-8b6d-4ee6-95dc-aa934214b28d" providerId="ADAL" clId="{3745867D-4DB0-477B-87DD-B4E4D5D4640F}" dt="2023-08-28T19:53:31.181" v="1380" actId="478"/>
          <ac:spMkLst>
            <pc:docMk/>
            <pc:sldMk cId="966373491" sldId="285"/>
            <ac:spMk id="7" creationId="{F2288D8A-D44B-8C50-2943-4F939CC68AE9}"/>
          </ac:spMkLst>
        </pc:spChg>
        <pc:spChg chg="add mod">
          <ac:chgData name="Rogerio Oliveira Machado" userId="2fcd1944-8b6d-4ee6-95dc-aa934214b28d" providerId="ADAL" clId="{3745867D-4DB0-477B-87DD-B4E4D5D4640F}" dt="2023-08-28T19:54:31.304" v="1393" actId="1076"/>
          <ac:spMkLst>
            <pc:docMk/>
            <pc:sldMk cId="966373491" sldId="285"/>
            <ac:spMk id="8" creationId="{2F4B9E86-3560-D711-62E3-A33053811F26}"/>
          </ac:spMkLst>
        </pc:spChg>
      </pc:sldChg>
      <pc:sldChg chg="new del">
        <pc:chgData name="Rogerio Oliveira Machado" userId="2fcd1944-8b6d-4ee6-95dc-aa934214b28d" providerId="ADAL" clId="{3745867D-4DB0-477B-87DD-B4E4D5D4640F}" dt="2023-08-30T12:02:33.566" v="1423" actId="47"/>
        <pc:sldMkLst>
          <pc:docMk/>
          <pc:sldMk cId="953991895" sldId="286"/>
        </pc:sldMkLst>
      </pc:sldChg>
      <pc:sldChg chg="delSp modSp add mod setBg">
        <pc:chgData name="Rogerio Oliveira Machado" userId="2fcd1944-8b6d-4ee6-95dc-aa934214b28d" providerId="ADAL" clId="{3745867D-4DB0-477B-87DD-B4E4D5D4640F}" dt="2023-08-30T17:53:43.232" v="2089" actId="20577"/>
        <pc:sldMkLst>
          <pc:docMk/>
          <pc:sldMk cId="2116403191" sldId="286"/>
        </pc:sldMkLst>
        <pc:spChg chg="mod">
          <ac:chgData name="Rogerio Oliveira Machado" userId="2fcd1944-8b6d-4ee6-95dc-aa934214b28d" providerId="ADAL" clId="{3745867D-4DB0-477B-87DD-B4E4D5D4640F}" dt="2023-08-30T17:53:43.232" v="2089" actId="20577"/>
          <ac:spMkLst>
            <pc:docMk/>
            <pc:sldMk cId="2116403191" sldId="286"/>
            <ac:spMk id="3" creationId="{3BD658CD-FA5E-D057-C7BF-A97F4A8867CD}"/>
          </ac:spMkLst>
        </pc:spChg>
        <pc:spChg chg="del">
          <ac:chgData name="Rogerio Oliveira Machado" userId="2fcd1944-8b6d-4ee6-95dc-aa934214b28d" providerId="ADAL" clId="{3745867D-4DB0-477B-87DD-B4E4D5D4640F}" dt="2023-08-30T14:24:14.096" v="1924" actId="478"/>
          <ac:spMkLst>
            <pc:docMk/>
            <pc:sldMk cId="2116403191" sldId="286"/>
            <ac:spMk id="4" creationId="{F850AD6B-317F-D58E-CB19-9088D95B0602}"/>
          </ac:spMkLst>
        </pc:spChg>
        <pc:spChg chg="mod">
          <ac:chgData name="Rogerio Oliveira Machado" userId="2fcd1944-8b6d-4ee6-95dc-aa934214b28d" providerId="ADAL" clId="{3745867D-4DB0-477B-87DD-B4E4D5D4640F}" dt="2023-08-30T14:10:43.868" v="1871" actId="121"/>
          <ac:spMkLst>
            <pc:docMk/>
            <pc:sldMk cId="2116403191" sldId="286"/>
            <ac:spMk id="8" creationId="{2F4B9E86-3560-D711-62E3-A33053811F26}"/>
          </ac:spMkLst>
        </pc:spChg>
        <pc:picChg chg="del">
          <ac:chgData name="Rogerio Oliveira Machado" userId="2fcd1944-8b6d-4ee6-95dc-aa934214b28d" providerId="ADAL" clId="{3745867D-4DB0-477B-87DD-B4E4D5D4640F}" dt="2023-08-30T12:08:48.209" v="1430" actId="478"/>
          <ac:picMkLst>
            <pc:docMk/>
            <pc:sldMk cId="2116403191" sldId="286"/>
            <ac:picMk id="5" creationId="{67023F5F-6614-3870-8AAA-C955D728B9C9}"/>
          </ac:picMkLst>
        </pc:picChg>
      </pc:sldChg>
      <pc:sldChg chg="addSp delSp modSp new mod">
        <pc:chgData name="Rogerio Oliveira Machado" userId="2fcd1944-8b6d-4ee6-95dc-aa934214b28d" providerId="ADAL" clId="{3745867D-4DB0-477B-87DD-B4E4D5D4640F}" dt="2023-08-30T12:12:06.256" v="1450" actId="1076"/>
        <pc:sldMkLst>
          <pc:docMk/>
          <pc:sldMk cId="3905486388" sldId="287"/>
        </pc:sldMkLst>
        <pc:spChg chg="del">
          <ac:chgData name="Rogerio Oliveira Machado" userId="2fcd1944-8b6d-4ee6-95dc-aa934214b28d" providerId="ADAL" clId="{3745867D-4DB0-477B-87DD-B4E4D5D4640F}" dt="2023-08-30T12:11:25.179" v="1444" actId="478"/>
          <ac:spMkLst>
            <pc:docMk/>
            <pc:sldMk cId="3905486388" sldId="287"/>
            <ac:spMk id="2" creationId="{E6ADB832-5EF5-EA5E-639D-0BC483BA5017}"/>
          </ac:spMkLst>
        </pc:spChg>
        <pc:spChg chg="del">
          <ac:chgData name="Rogerio Oliveira Machado" userId="2fcd1944-8b6d-4ee6-95dc-aa934214b28d" providerId="ADAL" clId="{3745867D-4DB0-477B-87DD-B4E4D5D4640F}" dt="2023-08-30T12:11:22.400" v="1442" actId="478"/>
          <ac:spMkLst>
            <pc:docMk/>
            <pc:sldMk cId="3905486388" sldId="287"/>
            <ac:spMk id="3" creationId="{915AAAF7-D937-877C-7210-A31E41A7EAF4}"/>
          </ac:spMkLst>
        </pc:spChg>
        <pc:picChg chg="add mod modCrop">
          <ac:chgData name="Rogerio Oliveira Machado" userId="2fcd1944-8b6d-4ee6-95dc-aa934214b28d" providerId="ADAL" clId="{3745867D-4DB0-477B-87DD-B4E4D5D4640F}" dt="2023-08-30T12:12:06.256" v="1450" actId="1076"/>
          <ac:picMkLst>
            <pc:docMk/>
            <pc:sldMk cId="3905486388" sldId="287"/>
            <ac:picMk id="5" creationId="{B29682D3-7738-5722-39B6-0BEC21C61A4E}"/>
          </ac:picMkLst>
        </pc:picChg>
      </pc:sldChg>
      <pc:sldChg chg="addSp delSp modSp add mod">
        <pc:chgData name="Rogerio Oliveira Machado" userId="2fcd1944-8b6d-4ee6-95dc-aa934214b28d" providerId="ADAL" clId="{3745867D-4DB0-477B-87DD-B4E4D5D4640F}" dt="2023-08-30T17:48:08.015" v="1975" actId="20577"/>
        <pc:sldMkLst>
          <pc:docMk/>
          <pc:sldMk cId="866652731" sldId="288"/>
        </pc:sldMkLst>
        <pc:spChg chg="mod">
          <ac:chgData name="Rogerio Oliveira Machado" userId="2fcd1944-8b6d-4ee6-95dc-aa934214b28d" providerId="ADAL" clId="{3745867D-4DB0-477B-87DD-B4E4D5D4640F}" dt="2023-08-30T17:48:08.015" v="1975" actId="20577"/>
          <ac:spMkLst>
            <pc:docMk/>
            <pc:sldMk cId="866652731" sldId="288"/>
            <ac:spMk id="3" creationId="{3BD658CD-FA5E-D057-C7BF-A97F4A8867CD}"/>
          </ac:spMkLst>
        </pc:spChg>
        <pc:spChg chg="del">
          <ac:chgData name="Rogerio Oliveira Machado" userId="2fcd1944-8b6d-4ee6-95dc-aa934214b28d" providerId="ADAL" clId="{3745867D-4DB0-477B-87DD-B4E4D5D4640F}" dt="2023-08-30T12:14:16.278" v="1460" actId="478"/>
          <ac:spMkLst>
            <pc:docMk/>
            <pc:sldMk cId="866652731" sldId="288"/>
            <ac:spMk id="4" creationId="{F850AD6B-317F-D58E-CB19-9088D95B0602}"/>
          </ac:spMkLst>
        </pc:spChg>
        <pc:picChg chg="add mod">
          <ac:chgData name="Rogerio Oliveira Machado" userId="2fcd1944-8b6d-4ee6-95dc-aa934214b28d" providerId="ADAL" clId="{3745867D-4DB0-477B-87DD-B4E4D5D4640F}" dt="2023-08-30T12:14:19.011" v="1461" actId="1076"/>
          <ac:picMkLst>
            <pc:docMk/>
            <pc:sldMk cId="866652731" sldId="288"/>
            <ac:picMk id="2" creationId="{D8B8A076-0BE9-B7DE-87D7-2DD9CAB99495}"/>
          </ac:picMkLst>
        </pc:picChg>
      </pc:sldChg>
      <pc:sldChg chg="addSp delSp modSp add mod">
        <pc:chgData name="Rogerio Oliveira Machado" userId="2fcd1944-8b6d-4ee6-95dc-aa934214b28d" providerId="ADAL" clId="{3745867D-4DB0-477B-87DD-B4E4D5D4640F}" dt="2023-08-30T12:16:51.348" v="1491"/>
        <pc:sldMkLst>
          <pc:docMk/>
          <pc:sldMk cId="3852015220" sldId="289"/>
        </pc:sldMkLst>
        <pc:spChg chg="mod">
          <ac:chgData name="Rogerio Oliveira Machado" userId="2fcd1944-8b6d-4ee6-95dc-aa934214b28d" providerId="ADAL" clId="{3745867D-4DB0-477B-87DD-B4E4D5D4640F}" dt="2023-08-30T12:16:09.674" v="1481" actId="20577"/>
          <ac:spMkLst>
            <pc:docMk/>
            <pc:sldMk cId="3852015220" sldId="289"/>
            <ac:spMk id="3" creationId="{3BD658CD-FA5E-D057-C7BF-A97F4A8867CD}"/>
          </ac:spMkLst>
        </pc:spChg>
        <pc:picChg chg="del">
          <ac:chgData name="Rogerio Oliveira Machado" userId="2fcd1944-8b6d-4ee6-95dc-aa934214b28d" providerId="ADAL" clId="{3745867D-4DB0-477B-87DD-B4E4D5D4640F}" dt="2023-08-30T12:14:37.416" v="1465" actId="478"/>
          <ac:picMkLst>
            <pc:docMk/>
            <pc:sldMk cId="3852015220" sldId="289"/>
            <ac:picMk id="2" creationId="{D8B8A076-0BE9-B7DE-87D7-2DD9CAB99495}"/>
          </ac:picMkLst>
        </pc:picChg>
        <pc:picChg chg="add del mod">
          <ac:chgData name="Rogerio Oliveira Machado" userId="2fcd1944-8b6d-4ee6-95dc-aa934214b28d" providerId="ADAL" clId="{3745867D-4DB0-477B-87DD-B4E4D5D4640F}" dt="2023-08-30T12:16:48.117" v="1490"/>
          <ac:picMkLst>
            <pc:docMk/>
            <pc:sldMk cId="3852015220" sldId="289"/>
            <ac:picMk id="4" creationId="{A71F0001-D914-6F61-A950-10E01A8929DE}"/>
          </ac:picMkLst>
        </pc:picChg>
        <pc:picChg chg="add mod">
          <ac:chgData name="Rogerio Oliveira Machado" userId="2fcd1944-8b6d-4ee6-95dc-aa934214b28d" providerId="ADAL" clId="{3745867D-4DB0-477B-87DD-B4E4D5D4640F}" dt="2023-08-30T12:16:51.348" v="1491"/>
          <ac:picMkLst>
            <pc:docMk/>
            <pc:sldMk cId="3852015220" sldId="289"/>
            <ac:picMk id="5" creationId="{EFC7C016-32DF-E8EB-9766-2BCB062B170B}"/>
          </ac:picMkLst>
        </pc:picChg>
      </pc:sldChg>
      <pc:sldChg chg="addSp modSp add mod">
        <pc:chgData name="Rogerio Oliveira Machado" userId="2fcd1944-8b6d-4ee6-95dc-aa934214b28d" providerId="ADAL" clId="{3745867D-4DB0-477B-87DD-B4E4D5D4640F}" dt="2023-08-30T17:48:13.365" v="1977" actId="20577"/>
        <pc:sldMkLst>
          <pc:docMk/>
          <pc:sldMk cId="3998439586" sldId="290"/>
        </pc:sldMkLst>
        <pc:spChg chg="mod">
          <ac:chgData name="Rogerio Oliveira Machado" userId="2fcd1944-8b6d-4ee6-95dc-aa934214b28d" providerId="ADAL" clId="{3745867D-4DB0-477B-87DD-B4E4D5D4640F}" dt="2023-08-30T17:48:13.365" v="1977" actId="20577"/>
          <ac:spMkLst>
            <pc:docMk/>
            <pc:sldMk cId="3998439586" sldId="290"/>
            <ac:spMk id="3" creationId="{3BD658CD-FA5E-D057-C7BF-A97F4A8867CD}"/>
          </ac:spMkLst>
        </pc:spChg>
        <pc:picChg chg="add mod">
          <ac:chgData name="Rogerio Oliveira Machado" userId="2fcd1944-8b6d-4ee6-95dc-aa934214b28d" providerId="ADAL" clId="{3745867D-4DB0-477B-87DD-B4E4D5D4640F}" dt="2023-08-30T12:16:53.001" v="1492"/>
          <ac:picMkLst>
            <pc:docMk/>
            <pc:sldMk cId="3998439586" sldId="290"/>
            <ac:picMk id="2" creationId="{B597CB59-1DED-B489-9E07-02EB2E7E9354}"/>
          </ac:picMkLst>
        </pc:picChg>
      </pc:sldChg>
      <pc:sldChg chg="addSp modSp add mod">
        <pc:chgData name="Rogerio Oliveira Machado" userId="2fcd1944-8b6d-4ee6-95dc-aa934214b28d" providerId="ADAL" clId="{3745867D-4DB0-477B-87DD-B4E4D5D4640F}" dt="2023-08-30T12:16:54.729" v="1493"/>
        <pc:sldMkLst>
          <pc:docMk/>
          <pc:sldMk cId="3131967146" sldId="291"/>
        </pc:sldMkLst>
        <pc:spChg chg="mod">
          <ac:chgData name="Rogerio Oliveira Machado" userId="2fcd1944-8b6d-4ee6-95dc-aa934214b28d" providerId="ADAL" clId="{3745867D-4DB0-477B-87DD-B4E4D5D4640F}" dt="2023-08-30T12:16:35.382" v="1486" actId="20577"/>
          <ac:spMkLst>
            <pc:docMk/>
            <pc:sldMk cId="3131967146" sldId="291"/>
            <ac:spMk id="3" creationId="{3BD658CD-FA5E-D057-C7BF-A97F4A8867CD}"/>
          </ac:spMkLst>
        </pc:spChg>
        <pc:picChg chg="add mod">
          <ac:chgData name="Rogerio Oliveira Machado" userId="2fcd1944-8b6d-4ee6-95dc-aa934214b28d" providerId="ADAL" clId="{3745867D-4DB0-477B-87DD-B4E4D5D4640F}" dt="2023-08-30T12:16:54.729" v="1493"/>
          <ac:picMkLst>
            <pc:docMk/>
            <pc:sldMk cId="3131967146" sldId="291"/>
            <ac:picMk id="2" creationId="{83843D7C-8786-982F-CE73-5FCFFAEFFB9B}"/>
          </ac:picMkLst>
        </pc:picChg>
      </pc:sldChg>
      <pc:sldChg chg="new del">
        <pc:chgData name="Rogerio Oliveira Machado" userId="2fcd1944-8b6d-4ee6-95dc-aa934214b28d" providerId="ADAL" clId="{3745867D-4DB0-477B-87DD-B4E4D5D4640F}" dt="2023-08-30T12:18:07.976" v="1495" actId="47"/>
        <pc:sldMkLst>
          <pc:docMk/>
          <pc:sldMk cId="2885484880" sldId="292"/>
        </pc:sldMkLst>
      </pc:sldChg>
      <pc:sldChg chg="delSp modSp add mod">
        <pc:chgData name="Rogerio Oliveira Machado" userId="2fcd1944-8b6d-4ee6-95dc-aa934214b28d" providerId="ADAL" clId="{3745867D-4DB0-477B-87DD-B4E4D5D4640F}" dt="2023-08-30T13:32:09.264" v="1688" actId="20577"/>
        <pc:sldMkLst>
          <pc:docMk/>
          <pc:sldMk cId="3948667067" sldId="292"/>
        </pc:sldMkLst>
        <pc:spChg chg="mod">
          <ac:chgData name="Rogerio Oliveira Machado" userId="2fcd1944-8b6d-4ee6-95dc-aa934214b28d" providerId="ADAL" clId="{3745867D-4DB0-477B-87DD-B4E4D5D4640F}" dt="2023-08-30T12:18:31.912" v="1502" actId="5793"/>
          <ac:spMkLst>
            <pc:docMk/>
            <pc:sldMk cId="3948667067" sldId="292"/>
            <ac:spMk id="3" creationId="{3BD658CD-FA5E-D057-C7BF-A97F4A8867CD}"/>
          </ac:spMkLst>
        </pc:spChg>
        <pc:spChg chg="mod">
          <ac:chgData name="Rogerio Oliveira Machado" userId="2fcd1944-8b6d-4ee6-95dc-aa934214b28d" providerId="ADAL" clId="{3745867D-4DB0-477B-87DD-B4E4D5D4640F}" dt="2023-08-30T13:32:09.264" v="1688" actId="20577"/>
          <ac:spMkLst>
            <pc:docMk/>
            <pc:sldMk cId="3948667067" sldId="292"/>
            <ac:spMk id="8" creationId="{2F4B9E86-3560-D711-62E3-A33053811F26}"/>
          </ac:spMkLst>
        </pc:spChg>
        <pc:picChg chg="del">
          <ac:chgData name="Rogerio Oliveira Machado" userId="2fcd1944-8b6d-4ee6-95dc-aa934214b28d" providerId="ADAL" clId="{3745867D-4DB0-477B-87DD-B4E4D5D4640F}" dt="2023-08-30T12:18:27.401" v="1500" actId="478"/>
          <ac:picMkLst>
            <pc:docMk/>
            <pc:sldMk cId="3948667067" sldId="292"/>
            <ac:picMk id="2" creationId="{83843D7C-8786-982F-CE73-5FCFFAEFFB9B}"/>
          </ac:picMkLst>
        </pc:picChg>
      </pc:sldChg>
      <pc:sldChg chg="add del">
        <pc:chgData name="Rogerio Oliveira Machado" userId="2fcd1944-8b6d-4ee6-95dc-aa934214b28d" providerId="ADAL" clId="{3745867D-4DB0-477B-87DD-B4E4D5D4640F}" dt="2023-08-30T12:18:16.861" v="1498"/>
        <pc:sldMkLst>
          <pc:docMk/>
          <pc:sldMk cId="1603328432" sldId="293"/>
        </pc:sldMkLst>
      </pc:sldChg>
      <pc:sldChg chg="modSp add mod">
        <pc:chgData name="Rogerio Oliveira Machado" userId="2fcd1944-8b6d-4ee6-95dc-aa934214b28d" providerId="ADAL" clId="{3745867D-4DB0-477B-87DD-B4E4D5D4640F}" dt="2023-08-30T17:50:32.977" v="2037" actId="20577"/>
        <pc:sldMkLst>
          <pc:docMk/>
          <pc:sldMk cId="3333489561" sldId="293"/>
        </pc:sldMkLst>
        <pc:spChg chg="mod">
          <ac:chgData name="Rogerio Oliveira Machado" userId="2fcd1944-8b6d-4ee6-95dc-aa934214b28d" providerId="ADAL" clId="{3745867D-4DB0-477B-87DD-B4E4D5D4640F}" dt="2023-08-30T17:50:32.977" v="2037" actId="20577"/>
          <ac:spMkLst>
            <pc:docMk/>
            <pc:sldMk cId="3333489561" sldId="293"/>
            <ac:spMk id="3" creationId="{3BD658CD-FA5E-D057-C7BF-A97F4A8867CD}"/>
          </ac:spMkLst>
        </pc:spChg>
        <pc:spChg chg="mod">
          <ac:chgData name="Rogerio Oliveira Machado" userId="2fcd1944-8b6d-4ee6-95dc-aa934214b28d" providerId="ADAL" clId="{3745867D-4DB0-477B-87DD-B4E4D5D4640F}" dt="2023-08-30T13:32:29.159" v="1706" actId="20577"/>
          <ac:spMkLst>
            <pc:docMk/>
            <pc:sldMk cId="3333489561" sldId="293"/>
            <ac:spMk id="8" creationId="{2F4B9E86-3560-D711-62E3-A33053811F26}"/>
          </ac:spMkLst>
        </pc:spChg>
      </pc:sldChg>
      <pc:sldChg chg="new del">
        <pc:chgData name="Rogerio Oliveira Machado" userId="2fcd1944-8b6d-4ee6-95dc-aa934214b28d" providerId="ADAL" clId="{3745867D-4DB0-477B-87DD-B4E4D5D4640F}" dt="2023-08-30T13:21:34.723" v="1642" actId="2696"/>
        <pc:sldMkLst>
          <pc:docMk/>
          <pc:sldMk cId="505144421" sldId="294"/>
        </pc:sldMkLst>
      </pc:sldChg>
      <pc:sldChg chg="addSp delSp modSp add mod">
        <pc:chgData name="Rogerio Oliveira Machado" userId="2fcd1944-8b6d-4ee6-95dc-aa934214b28d" providerId="ADAL" clId="{3745867D-4DB0-477B-87DD-B4E4D5D4640F}" dt="2023-08-30T17:58:41.597" v="2144" actId="122"/>
        <pc:sldMkLst>
          <pc:docMk/>
          <pc:sldMk cId="3017431070" sldId="294"/>
        </pc:sldMkLst>
        <pc:spChg chg="add mod">
          <ac:chgData name="Rogerio Oliveira Machado" userId="2fcd1944-8b6d-4ee6-95dc-aa934214b28d" providerId="ADAL" clId="{3745867D-4DB0-477B-87DD-B4E4D5D4640F}" dt="2023-08-30T17:58:41.597" v="2144" actId="122"/>
          <ac:spMkLst>
            <pc:docMk/>
            <pc:sldMk cId="3017431070" sldId="294"/>
            <ac:spMk id="3" creationId="{0DD2461C-8B32-64F2-C574-20FDEE0805C7}"/>
          </ac:spMkLst>
        </pc:spChg>
        <pc:spChg chg="del">
          <ac:chgData name="Rogerio Oliveira Machado" userId="2fcd1944-8b6d-4ee6-95dc-aa934214b28d" providerId="ADAL" clId="{3745867D-4DB0-477B-87DD-B4E4D5D4640F}" dt="2023-08-30T13:22:40.838" v="1647" actId="478"/>
          <ac:spMkLst>
            <pc:docMk/>
            <pc:sldMk cId="3017431070" sldId="294"/>
            <ac:spMk id="3" creationId="{3BD658CD-FA5E-D057-C7BF-A97F4A8867CD}"/>
          </ac:spMkLst>
        </pc:spChg>
        <pc:spChg chg="add del mod">
          <ac:chgData name="Rogerio Oliveira Machado" userId="2fcd1944-8b6d-4ee6-95dc-aa934214b28d" providerId="ADAL" clId="{3745867D-4DB0-477B-87DD-B4E4D5D4640F}" dt="2023-08-30T13:22:43.533" v="1648" actId="478"/>
          <ac:spMkLst>
            <pc:docMk/>
            <pc:sldMk cId="3017431070" sldId="294"/>
            <ac:spMk id="4" creationId="{C1A078F7-0F4D-5174-7DEB-5FEF2EA9CF6B}"/>
          </ac:spMkLst>
        </pc:spChg>
        <pc:spChg chg="add del">
          <ac:chgData name="Rogerio Oliveira Machado" userId="2fcd1944-8b6d-4ee6-95dc-aa934214b28d" providerId="ADAL" clId="{3745867D-4DB0-477B-87DD-B4E4D5D4640F}" dt="2023-08-30T13:22:47.539" v="1650"/>
          <ac:spMkLst>
            <pc:docMk/>
            <pc:sldMk cId="3017431070" sldId="294"/>
            <ac:spMk id="5" creationId="{2033148A-F761-AC7A-152B-37EB308BD003}"/>
          </ac:spMkLst>
        </pc:spChg>
        <pc:spChg chg="add del">
          <ac:chgData name="Rogerio Oliveira Machado" userId="2fcd1944-8b6d-4ee6-95dc-aa934214b28d" providerId="ADAL" clId="{3745867D-4DB0-477B-87DD-B4E4D5D4640F}" dt="2023-08-30T13:25:51.800" v="1665" actId="478"/>
          <ac:spMkLst>
            <pc:docMk/>
            <pc:sldMk cId="3017431070" sldId="294"/>
            <ac:spMk id="7" creationId="{D1A71D78-A560-4CCC-2F02-EB74194194DA}"/>
          </ac:spMkLst>
        </pc:spChg>
        <pc:spChg chg="mod">
          <ac:chgData name="Rogerio Oliveira Machado" userId="2fcd1944-8b6d-4ee6-95dc-aa934214b28d" providerId="ADAL" clId="{3745867D-4DB0-477B-87DD-B4E4D5D4640F}" dt="2023-08-30T13:24:41.705" v="1663" actId="20577"/>
          <ac:spMkLst>
            <pc:docMk/>
            <pc:sldMk cId="3017431070" sldId="294"/>
            <ac:spMk id="8" creationId="{2F4B9E86-3560-D711-62E3-A33053811F26}"/>
          </ac:spMkLst>
        </pc:spChg>
        <pc:picChg chg="add mod">
          <ac:chgData name="Rogerio Oliveira Machado" userId="2fcd1944-8b6d-4ee6-95dc-aa934214b28d" providerId="ADAL" clId="{3745867D-4DB0-477B-87DD-B4E4D5D4640F}" dt="2023-08-30T13:23:33.793" v="1659" actId="1076"/>
          <ac:picMkLst>
            <pc:docMk/>
            <pc:sldMk cId="3017431070" sldId="294"/>
            <ac:picMk id="1028" creationId="{80397D7A-5829-3181-916C-7FFD56CBE3BB}"/>
          </ac:picMkLst>
        </pc:picChg>
      </pc:sldChg>
      <pc:sldChg chg="addSp delSp modSp add mod">
        <pc:chgData name="Rogerio Oliveira Machado" userId="2fcd1944-8b6d-4ee6-95dc-aa934214b28d" providerId="ADAL" clId="{3745867D-4DB0-477B-87DD-B4E4D5D4640F}" dt="2023-08-30T13:26:54.880" v="1677" actId="20577"/>
        <pc:sldMkLst>
          <pc:docMk/>
          <pc:sldMk cId="546239854" sldId="295"/>
        </pc:sldMkLst>
        <pc:spChg chg="add mod">
          <ac:chgData name="Rogerio Oliveira Machado" userId="2fcd1944-8b6d-4ee6-95dc-aa934214b28d" providerId="ADAL" clId="{3745867D-4DB0-477B-87DD-B4E4D5D4640F}" dt="2023-08-30T13:26:54.880" v="1677" actId="20577"/>
          <ac:spMkLst>
            <pc:docMk/>
            <pc:sldMk cId="546239854" sldId="295"/>
            <ac:spMk id="3" creationId="{F88E4889-5135-CA60-B827-D03128833D0C}"/>
          </ac:spMkLst>
        </pc:spChg>
        <pc:picChg chg="del">
          <ac:chgData name="Rogerio Oliveira Machado" userId="2fcd1944-8b6d-4ee6-95dc-aa934214b28d" providerId="ADAL" clId="{3745867D-4DB0-477B-87DD-B4E4D5D4640F}" dt="2023-08-30T13:25:57.485" v="1667" actId="478"/>
          <ac:picMkLst>
            <pc:docMk/>
            <pc:sldMk cId="546239854" sldId="295"/>
            <ac:picMk id="1028" creationId="{80397D7A-5829-3181-916C-7FFD56CBE3BB}"/>
          </ac:picMkLst>
        </pc:picChg>
      </pc:sldChg>
      <pc:sldChg chg="addSp delSp modSp add mod">
        <pc:chgData name="Rogerio Oliveira Machado" userId="2fcd1944-8b6d-4ee6-95dc-aa934214b28d" providerId="ADAL" clId="{3745867D-4DB0-477B-87DD-B4E4D5D4640F}" dt="2023-08-30T17:53:16.690" v="2084" actId="122"/>
        <pc:sldMkLst>
          <pc:docMk/>
          <pc:sldMk cId="2744488851" sldId="296"/>
        </pc:sldMkLst>
        <pc:spChg chg="del">
          <ac:chgData name="Rogerio Oliveira Machado" userId="2fcd1944-8b6d-4ee6-95dc-aa934214b28d" providerId="ADAL" clId="{3745867D-4DB0-477B-87DD-B4E4D5D4640F}" dt="2023-08-30T13:41:32.284" v="1715" actId="478"/>
          <ac:spMkLst>
            <pc:docMk/>
            <pc:sldMk cId="2744488851" sldId="296"/>
            <ac:spMk id="3" creationId="{3BD658CD-FA5E-D057-C7BF-A97F4A8867CD}"/>
          </ac:spMkLst>
        </pc:spChg>
        <pc:spChg chg="add mod">
          <ac:chgData name="Rogerio Oliveira Machado" userId="2fcd1944-8b6d-4ee6-95dc-aa934214b28d" providerId="ADAL" clId="{3745867D-4DB0-477B-87DD-B4E4D5D4640F}" dt="2023-08-30T17:53:16.690" v="2084" actId="122"/>
          <ac:spMkLst>
            <pc:docMk/>
            <pc:sldMk cId="2744488851" sldId="296"/>
            <ac:spMk id="4" creationId="{470E8E27-A5D3-68B8-F844-694F34A99EA9}"/>
          </ac:spMkLst>
        </pc:spChg>
        <pc:spChg chg="mod">
          <ac:chgData name="Rogerio Oliveira Machado" userId="2fcd1944-8b6d-4ee6-95dc-aa934214b28d" providerId="ADAL" clId="{3745867D-4DB0-477B-87DD-B4E4D5D4640F}" dt="2023-08-30T13:40:00.123" v="1714"/>
          <ac:spMkLst>
            <pc:docMk/>
            <pc:sldMk cId="2744488851" sldId="296"/>
            <ac:spMk id="8" creationId="{2F4B9E86-3560-D711-62E3-A33053811F26}"/>
          </ac:spMkLst>
        </pc:spChg>
      </pc:sldChg>
      <pc:sldChg chg="addSp delSp modSp add mod">
        <pc:chgData name="Rogerio Oliveira Machado" userId="2fcd1944-8b6d-4ee6-95dc-aa934214b28d" providerId="ADAL" clId="{3745867D-4DB0-477B-87DD-B4E4D5D4640F}" dt="2023-08-30T17:54:25.261" v="2112" actId="122"/>
        <pc:sldMkLst>
          <pc:docMk/>
          <pc:sldMk cId="1719201871" sldId="297"/>
        </pc:sldMkLst>
        <pc:spChg chg="mod">
          <ac:chgData name="Rogerio Oliveira Machado" userId="2fcd1944-8b6d-4ee6-95dc-aa934214b28d" providerId="ADAL" clId="{3745867D-4DB0-477B-87DD-B4E4D5D4640F}" dt="2023-08-30T17:54:25.261" v="2112" actId="122"/>
          <ac:spMkLst>
            <pc:docMk/>
            <pc:sldMk cId="1719201871" sldId="297"/>
            <ac:spMk id="4" creationId="{470E8E27-A5D3-68B8-F844-694F34A99EA9}"/>
          </ac:spMkLst>
        </pc:spChg>
        <pc:spChg chg="mod">
          <ac:chgData name="Rogerio Oliveira Machado" userId="2fcd1944-8b6d-4ee6-95dc-aa934214b28d" providerId="ADAL" clId="{3745867D-4DB0-477B-87DD-B4E4D5D4640F}" dt="2023-08-30T13:45:17.442" v="1730" actId="14100"/>
          <ac:spMkLst>
            <pc:docMk/>
            <pc:sldMk cId="1719201871" sldId="297"/>
            <ac:spMk id="8" creationId="{2F4B9E86-3560-D711-62E3-A33053811F26}"/>
          </ac:spMkLst>
        </pc:spChg>
        <pc:picChg chg="add del mod">
          <ac:chgData name="Rogerio Oliveira Machado" userId="2fcd1944-8b6d-4ee6-95dc-aa934214b28d" providerId="ADAL" clId="{3745867D-4DB0-477B-87DD-B4E4D5D4640F}" dt="2023-08-30T13:45:17.861" v="1731"/>
          <ac:picMkLst>
            <pc:docMk/>
            <pc:sldMk cId="1719201871" sldId="297"/>
            <ac:picMk id="2050" creationId="{76B71394-E1AE-BC11-CF66-5E781F869E43}"/>
          </ac:picMkLst>
        </pc:picChg>
        <pc:picChg chg="add mod">
          <ac:chgData name="Rogerio Oliveira Machado" userId="2fcd1944-8b6d-4ee6-95dc-aa934214b28d" providerId="ADAL" clId="{3745867D-4DB0-477B-87DD-B4E4D5D4640F}" dt="2023-08-30T13:46:49.537" v="1739" actId="1076"/>
          <ac:picMkLst>
            <pc:docMk/>
            <pc:sldMk cId="1719201871" sldId="297"/>
            <ac:picMk id="2052" creationId="{FEF9B267-2AD8-2ABA-31CD-3BA09A0A7EEF}"/>
          </ac:picMkLst>
        </pc:picChg>
        <pc:picChg chg="add mod">
          <ac:chgData name="Rogerio Oliveira Machado" userId="2fcd1944-8b6d-4ee6-95dc-aa934214b28d" providerId="ADAL" clId="{3745867D-4DB0-477B-87DD-B4E4D5D4640F}" dt="2023-08-30T13:46:55.561" v="1740" actId="1076"/>
          <ac:picMkLst>
            <pc:docMk/>
            <pc:sldMk cId="1719201871" sldId="297"/>
            <ac:picMk id="2054" creationId="{0C7D43A2-D25B-9F39-1010-EF2284B773B0}"/>
          </ac:picMkLst>
        </pc:picChg>
      </pc:sldChg>
      <pc:sldChg chg="addSp delSp modSp add mod">
        <pc:chgData name="Rogerio Oliveira Machado" userId="2fcd1944-8b6d-4ee6-95dc-aa934214b28d" providerId="ADAL" clId="{3745867D-4DB0-477B-87DD-B4E4D5D4640F}" dt="2023-08-30T13:47:59.473" v="1747" actId="1076"/>
        <pc:sldMkLst>
          <pc:docMk/>
          <pc:sldMk cId="1266054994" sldId="298"/>
        </pc:sldMkLst>
        <pc:spChg chg="add del mod">
          <ac:chgData name="Rogerio Oliveira Machado" userId="2fcd1944-8b6d-4ee6-95dc-aa934214b28d" providerId="ADAL" clId="{3745867D-4DB0-477B-87DD-B4E4D5D4640F}" dt="2023-08-30T13:47:35.902" v="1743" actId="478"/>
          <ac:spMkLst>
            <pc:docMk/>
            <pc:sldMk cId="1266054994" sldId="298"/>
            <ac:spMk id="3" creationId="{2C498AA7-1DF3-E6DF-6547-0A1F9A0030E7}"/>
          </ac:spMkLst>
        </pc:spChg>
        <pc:spChg chg="del">
          <ac:chgData name="Rogerio Oliveira Machado" userId="2fcd1944-8b6d-4ee6-95dc-aa934214b28d" providerId="ADAL" clId="{3745867D-4DB0-477B-87DD-B4E4D5D4640F}" dt="2023-08-30T13:47:31.372" v="1742" actId="478"/>
          <ac:spMkLst>
            <pc:docMk/>
            <pc:sldMk cId="1266054994" sldId="298"/>
            <ac:spMk id="4" creationId="{470E8E27-A5D3-68B8-F844-694F34A99EA9}"/>
          </ac:spMkLst>
        </pc:spChg>
        <pc:picChg chg="add mod">
          <ac:chgData name="Rogerio Oliveira Machado" userId="2fcd1944-8b6d-4ee6-95dc-aa934214b28d" providerId="ADAL" clId="{3745867D-4DB0-477B-87DD-B4E4D5D4640F}" dt="2023-08-30T13:47:59.473" v="1747" actId="1076"/>
          <ac:picMkLst>
            <pc:docMk/>
            <pc:sldMk cId="1266054994" sldId="298"/>
            <ac:picMk id="4098" creationId="{83B30BAF-550B-F123-EE78-C3D4ACF3590C}"/>
          </ac:picMkLst>
        </pc:picChg>
      </pc:sldChg>
      <pc:sldChg chg="addSp delSp modSp add mod">
        <pc:chgData name="Rogerio Oliveira Machado" userId="2fcd1944-8b6d-4ee6-95dc-aa934214b28d" providerId="ADAL" clId="{3745867D-4DB0-477B-87DD-B4E4D5D4640F}" dt="2023-08-30T13:54:44.082" v="1789" actId="20577"/>
        <pc:sldMkLst>
          <pc:docMk/>
          <pc:sldMk cId="3045002939" sldId="299"/>
        </pc:sldMkLst>
        <pc:spChg chg="add del">
          <ac:chgData name="Rogerio Oliveira Machado" userId="2fcd1944-8b6d-4ee6-95dc-aa934214b28d" providerId="ADAL" clId="{3745867D-4DB0-477B-87DD-B4E4D5D4640F}" dt="2023-08-30T13:53:02.124" v="1766" actId="22"/>
          <ac:spMkLst>
            <pc:docMk/>
            <pc:sldMk cId="3045002939" sldId="299"/>
            <ac:spMk id="3" creationId="{C494713B-30CA-6703-3DDA-5FB02E711C1F}"/>
          </ac:spMkLst>
        </pc:spChg>
        <pc:spChg chg="add mod">
          <ac:chgData name="Rogerio Oliveira Machado" userId="2fcd1944-8b6d-4ee6-95dc-aa934214b28d" providerId="ADAL" clId="{3745867D-4DB0-477B-87DD-B4E4D5D4640F}" dt="2023-08-30T13:54:44.082" v="1789" actId="20577"/>
          <ac:spMkLst>
            <pc:docMk/>
            <pc:sldMk cId="3045002939" sldId="299"/>
            <ac:spMk id="4" creationId="{6FF3FEC1-30F2-C0B8-04B9-2D5E5EE6B590}"/>
          </ac:spMkLst>
        </pc:spChg>
        <pc:spChg chg="mod">
          <ac:chgData name="Rogerio Oliveira Machado" userId="2fcd1944-8b6d-4ee6-95dc-aa934214b28d" providerId="ADAL" clId="{3745867D-4DB0-477B-87DD-B4E4D5D4640F}" dt="2023-08-30T13:54:17.237" v="1782" actId="20577"/>
          <ac:spMkLst>
            <pc:docMk/>
            <pc:sldMk cId="3045002939" sldId="299"/>
            <ac:spMk id="8" creationId="{2F4B9E86-3560-D711-62E3-A33053811F26}"/>
          </ac:spMkLst>
        </pc:spChg>
        <pc:picChg chg="add del mod">
          <ac:chgData name="Rogerio Oliveira Machado" userId="2fcd1944-8b6d-4ee6-95dc-aa934214b28d" providerId="ADAL" clId="{3745867D-4DB0-477B-87DD-B4E4D5D4640F}" dt="2023-08-30T13:54:10.893" v="1776" actId="478"/>
          <ac:picMkLst>
            <pc:docMk/>
            <pc:sldMk cId="3045002939" sldId="299"/>
            <ac:picMk id="5" creationId="{0C45A37D-46A0-532C-7D01-24769E60C1FA}"/>
          </ac:picMkLst>
        </pc:picChg>
        <pc:picChg chg="del">
          <ac:chgData name="Rogerio Oliveira Machado" userId="2fcd1944-8b6d-4ee6-95dc-aa934214b28d" providerId="ADAL" clId="{3745867D-4DB0-477B-87DD-B4E4D5D4640F}" dt="2023-08-30T13:52:31.627" v="1761" actId="478"/>
          <ac:picMkLst>
            <pc:docMk/>
            <pc:sldMk cId="3045002939" sldId="299"/>
            <ac:picMk id="4098" creationId="{83B30BAF-550B-F123-EE78-C3D4ACF3590C}"/>
          </ac:picMkLst>
        </pc:picChg>
      </pc:sldChg>
      <pc:sldChg chg="add del">
        <pc:chgData name="Rogerio Oliveira Machado" userId="2fcd1944-8b6d-4ee6-95dc-aa934214b28d" providerId="ADAL" clId="{3745867D-4DB0-477B-87DD-B4E4D5D4640F}" dt="2023-08-30T13:54:28.452" v="1783" actId="47"/>
        <pc:sldMkLst>
          <pc:docMk/>
          <pc:sldMk cId="791733688" sldId="300"/>
        </pc:sldMkLst>
      </pc:sldChg>
      <pc:sldChg chg="modSp add mod">
        <pc:chgData name="Rogerio Oliveira Machado" userId="2fcd1944-8b6d-4ee6-95dc-aa934214b28d" providerId="ADAL" clId="{3745867D-4DB0-477B-87DD-B4E4D5D4640F}" dt="2023-08-30T13:54:39.187" v="1787" actId="20577"/>
        <pc:sldMkLst>
          <pc:docMk/>
          <pc:sldMk cId="1447387109" sldId="300"/>
        </pc:sldMkLst>
        <pc:spChg chg="mod">
          <ac:chgData name="Rogerio Oliveira Machado" userId="2fcd1944-8b6d-4ee6-95dc-aa934214b28d" providerId="ADAL" clId="{3745867D-4DB0-477B-87DD-B4E4D5D4640F}" dt="2023-08-30T13:54:39.187" v="1787" actId="20577"/>
          <ac:spMkLst>
            <pc:docMk/>
            <pc:sldMk cId="1447387109" sldId="300"/>
            <ac:spMk id="4" creationId="{6FF3FEC1-30F2-C0B8-04B9-2D5E5EE6B590}"/>
          </ac:spMkLst>
        </pc:spChg>
      </pc:sldChg>
      <pc:sldChg chg="modSp add mod">
        <pc:chgData name="Rogerio Oliveira Machado" userId="2fcd1944-8b6d-4ee6-95dc-aa934214b28d" providerId="ADAL" clId="{3745867D-4DB0-477B-87DD-B4E4D5D4640F}" dt="2023-08-30T13:55:18.394" v="1796"/>
        <pc:sldMkLst>
          <pc:docMk/>
          <pc:sldMk cId="4230068525" sldId="301"/>
        </pc:sldMkLst>
        <pc:spChg chg="mod">
          <ac:chgData name="Rogerio Oliveira Machado" userId="2fcd1944-8b6d-4ee6-95dc-aa934214b28d" providerId="ADAL" clId="{3745867D-4DB0-477B-87DD-B4E4D5D4640F}" dt="2023-08-30T13:55:18.394" v="1796"/>
          <ac:spMkLst>
            <pc:docMk/>
            <pc:sldMk cId="4230068525" sldId="301"/>
            <ac:spMk id="4" creationId="{6FF3FEC1-30F2-C0B8-04B9-2D5E5EE6B590}"/>
          </ac:spMkLst>
        </pc:spChg>
      </pc:sldChg>
      <pc:sldChg chg="modSp add mod">
        <pc:chgData name="Rogerio Oliveira Machado" userId="2fcd1944-8b6d-4ee6-95dc-aa934214b28d" providerId="ADAL" clId="{3745867D-4DB0-477B-87DD-B4E4D5D4640F}" dt="2023-08-30T13:55:28.125" v="1798"/>
        <pc:sldMkLst>
          <pc:docMk/>
          <pc:sldMk cId="1110978570" sldId="302"/>
        </pc:sldMkLst>
        <pc:spChg chg="mod">
          <ac:chgData name="Rogerio Oliveira Machado" userId="2fcd1944-8b6d-4ee6-95dc-aa934214b28d" providerId="ADAL" clId="{3745867D-4DB0-477B-87DD-B4E4D5D4640F}" dt="2023-08-30T13:55:28.125" v="1798"/>
          <ac:spMkLst>
            <pc:docMk/>
            <pc:sldMk cId="1110978570" sldId="302"/>
            <ac:spMk id="4" creationId="{6FF3FEC1-30F2-C0B8-04B9-2D5E5EE6B590}"/>
          </ac:spMkLst>
        </pc:spChg>
      </pc:sldChg>
      <pc:sldChg chg="delSp new del mod">
        <pc:chgData name="Rogerio Oliveira Machado" userId="2fcd1944-8b6d-4ee6-95dc-aa934214b28d" providerId="ADAL" clId="{3745867D-4DB0-477B-87DD-B4E4D5D4640F}" dt="2023-08-30T13:56:40.522" v="1809" actId="47"/>
        <pc:sldMkLst>
          <pc:docMk/>
          <pc:sldMk cId="1976353395" sldId="303"/>
        </pc:sldMkLst>
        <pc:spChg chg="del">
          <ac:chgData name="Rogerio Oliveira Machado" userId="2fcd1944-8b6d-4ee6-95dc-aa934214b28d" providerId="ADAL" clId="{3745867D-4DB0-477B-87DD-B4E4D5D4640F}" dt="2023-08-30T13:56:21.294" v="1803" actId="478"/>
          <ac:spMkLst>
            <pc:docMk/>
            <pc:sldMk cId="1976353395" sldId="303"/>
            <ac:spMk id="2" creationId="{6C8FB986-B74B-098A-19FE-CBF865754027}"/>
          </ac:spMkLst>
        </pc:spChg>
        <pc:spChg chg="del">
          <ac:chgData name="Rogerio Oliveira Machado" userId="2fcd1944-8b6d-4ee6-95dc-aa934214b28d" providerId="ADAL" clId="{3745867D-4DB0-477B-87DD-B4E4D5D4640F}" dt="2023-08-30T13:56:20.668" v="1802" actId="478"/>
          <ac:spMkLst>
            <pc:docMk/>
            <pc:sldMk cId="1976353395" sldId="303"/>
            <ac:spMk id="3" creationId="{AF6EAA81-A87A-9524-34F5-80699B375326}"/>
          </ac:spMkLst>
        </pc:spChg>
      </pc:sldChg>
      <pc:sldChg chg="add del">
        <pc:chgData name="Rogerio Oliveira Machado" userId="2fcd1944-8b6d-4ee6-95dc-aa934214b28d" providerId="ADAL" clId="{3745867D-4DB0-477B-87DD-B4E4D5D4640F}" dt="2023-08-30T13:56:08.066" v="1800" actId="47"/>
        <pc:sldMkLst>
          <pc:docMk/>
          <pc:sldMk cId="2299666027" sldId="303"/>
        </pc:sldMkLst>
      </pc:sldChg>
      <pc:sldChg chg="addSp delSp modSp add mod">
        <pc:chgData name="Rogerio Oliveira Machado" userId="2fcd1944-8b6d-4ee6-95dc-aa934214b28d" providerId="ADAL" clId="{3745867D-4DB0-477B-87DD-B4E4D5D4640F}" dt="2023-08-30T13:56:34.144" v="1808" actId="1076"/>
        <pc:sldMkLst>
          <pc:docMk/>
          <pc:sldMk cId="3498113730" sldId="304"/>
        </pc:sldMkLst>
        <pc:spChg chg="add del mod">
          <ac:chgData name="Rogerio Oliveira Machado" userId="2fcd1944-8b6d-4ee6-95dc-aa934214b28d" providerId="ADAL" clId="{3745867D-4DB0-477B-87DD-B4E4D5D4640F}" dt="2023-08-30T13:56:26.954" v="1806" actId="478"/>
          <ac:spMkLst>
            <pc:docMk/>
            <pc:sldMk cId="3498113730" sldId="304"/>
            <ac:spMk id="3" creationId="{082A2470-A6C1-4F08-1CFE-8F1FF2AEB3E7}"/>
          </ac:spMkLst>
        </pc:spChg>
        <pc:spChg chg="del">
          <ac:chgData name="Rogerio Oliveira Machado" userId="2fcd1944-8b6d-4ee6-95dc-aa934214b28d" providerId="ADAL" clId="{3745867D-4DB0-477B-87DD-B4E4D5D4640F}" dt="2023-08-30T13:56:25.359" v="1805" actId="478"/>
          <ac:spMkLst>
            <pc:docMk/>
            <pc:sldMk cId="3498113730" sldId="304"/>
            <ac:spMk id="8" creationId="{2F4B9E86-3560-D711-62E3-A33053811F26}"/>
          </ac:spMkLst>
        </pc:spChg>
        <pc:picChg chg="mod">
          <ac:chgData name="Rogerio Oliveira Machado" userId="2fcd1944-8b6d-4ee6-95dc-aa934214b28d" providerId="ADAL" clId="{3745867D-4DB0-477B-87DD-B4E4D5D4640F}" dt="2023-08-30T13:56:34.144" v="1808" actId="1076"/>
          <ac:picMkLst>
            <pc:docMk/>
            <pc:sldMk cId="3498113730" sldId="304"/>
            <ac:picMk id="4098" creationId="{83B30BAF-550B-F123-EE78-C3D4ACF3590C}"/>
          </ac:picMkLst>
        </pc:picChg>
      </pc:sldChg>
      <pc:sldChg chg="modSp add mod">
        <pc:chgData name="Rogerio Oliveira Machado" userId="2fcd1944-8b6d-4ee6-95dc-aa934214b28d" providerId="ADAL" clId="{3745867D-4DB0-477B-87DD-B4E4D5D4640F}" dt="2023-08-30T13:57:41.900" v="1834" actId="20577"/>
        <pc:sldMkLst>
          <pc:docMk/>
          <pc:sldMk cId="4074928507" sldId="305"/>
        </pc:sldMkLst>
        <pc:spChg chg="mod">
          <ac:chgData name="Rogerio Oliveira Machado" userId="2fcd1944-8b6d-4ee6-95dc-aa934214b28d" providerId="ADAL" clId="{3745867D-4DB0-477B-87DD-B4E4D5D4640F}" dt="2023-08-30T13:57:41.900" v="1834" actId="20577"/>
          <ac:spMkLst>
            <pc:docMk/>
            <pc:sldMk cId="4074928507" sldId="305"/>
            <ac:spMk id="4" creationId="{6FF3FEC1-30F2-C0B8-04B9-2D5E5EE6B590}"/>
          </ac:spMkLst>
        </pc:spChg>
        <pc:spChg chg="mod">
          <ac:chgData name="Rogerio Oliveira Machado" userId="2fcd1944-8b6d-4ee6-95dc-aa934214b28d" providerId="ADAL" clId="{3745867D-4DB0-477B-87DD-B4E4D5D4640F}" dt="2023-08-30T13:57:21.392" v="1831" actId="20577"/>
          <ac:spMkLst>
            <pc:docMk/>
            <pc:sldMk cId="4074928507" sldId="305"/>
            <ac:spMk id="8" creationId="{2F4B9E86-3560-D711-62E3-A33053811F26}"/>
          </ac:spMkLst>
        </pc:spChg>
      </pc:sldChg>
      <pc:sldChg chg="modSp add mod">
        <pc:chgData name="Rogerio Oliveira Machado" userId="2fcd1944-8b6d-4ee6-95dc-aa934214b28d" providerId="ADAL" clId="{3745867D-4DB0-477B-87DD-B4E4D5D4640F}" dt="2023-08-30T13:57:55.001" v="1838" actId="20577"/>
        <pc:sldMkLst>
          <pc:docMk/>
          <pc:sldMk cId="2863797248" sldId="306"/>
        </pc:sldMkLst>
        <pc:spChg chg="mod">
          <ac:chgData name="Rogerio Oliveira Machado" userId="2fcd1944-8b6d-4ee6-95dc-aa934214b28d" providerId="ADAL" clId="{3745867D-4DB0-477B-87DD-B4E4D5D4640F}" dt="2023-08-30T13:57:55.001" v="1838" actId="20577"/>
          <ac:spMkLst>
            <pc:docMk/>
            <pc:sldMk cId="2863797248" sldId="306"/>
            <ac:spMk id="4" creationId="{6FF3FEC1-30F2-C0B8-04B9-2D5E5EE6B590}"/>
          </ac:spMkLst>
        </pc:spChg>
      </pc:sldChg>
      <pc:sldChg chg="modSp add mod">
        <pc:chgData name="Rogerio Oliveira Machado" userId="2fcd1944-8b6d-4ee6-95dc-aa934214b28d" providerId="ADAL" clId="{3745867D-4DB0-477B-87DD-B4E4D5D4640F}" dt="2023-08-30T13:58:10.224" v="1843" actId="20577"/>
        <pc:sldMkLst>
          <pc:docMk/>
          <pc:sldMk cId="2695037409" sldId="307"/>
        </pc:sldMkLst>
        <pc:spChg chg="mod">
          <ac:chgData name="Rogerio Oliveira Machado" userId="2fcd1944-8b6d-4ee6-95dc-aa934214b28d" providerId="ADAL" clId="{3745867D-4DB0-477B-87DD-B4E4D5D4640F}" dt="2023-08-30T13:58:10.224" v="1843" actId="20577"/>
          <ac:spMkLst>
            <pc:docMk/>
            <pc:sldMk cId="2695037409" sldId="307"/>
            <ac:spMk id="4" creationId="{6FF3FEC1-30F2-C0B8-04B9-2D5E5EE6B590}"/>
          </ac:spMkLst>
        </pc:spChg>
      </pc:sldChg>
      <pc:sldChg chg="modSp add mod">
        <pc:chgData name="Rogerio Oliveira Machado" userId="2fcd1944-8b6d-4ee6-95dc-aa934214b28d" providerId="ADAL" clId="{3745867D-4DB0-477B-87DD-B4E4D5D4640F}" dt="2023-08-30T13:58:23.807" v="1848" actId="20577"/>
        <pc:sldMkLst>
          <pc:docMk/>
          <pc:sldMk cId="268945466" sldId="308"/>
        </pc:sldMkLst>
        <pc:spChg chg="mod">
          <ac:chgData name="Rogerio Oliveira Machado" userId="2fcd1944-8b6d-4ee6-95dc-aa934214b28d" providerId="ADAL" clId="{3745867D-4DB0-477B-87DD-B4E4D5D4640F}" dt="2023-08-30T13:58:23.807" v="1848" actId="20577"/>
          <ac:spMkLst>
            <pc:docMk/>
            <pc:sldMk cId="268945466" sldId="308"/>
            <ac:spMk id="4" creationId="{6FF3FEC1-30F2-C0B8-04B9-2D5E5EE6B590}"/>
          </ac:spMkLst>
        </pc:spChg>
      </pc:sldChg>
      <pc:sldChg chg="modSp add mod">
        <pc:chgData name="Rogerio Oliveira Machado" userId="2fcd1944-8b6d-4ee6-95dc-aa934214b28d" providerId="ADAL" clId="{3745867D-4DB0-477B-87DD-B4E4D5D4640F}" dt="2023-08-30T13:58:36.974" v="1852" actId="20577"/>
        <pc:sldMkLst>
          <pc:docMk/>
          <pc:sldMk cId="3558308896" sldId="309"/>
        </pc:sldMkLst>
        <pc:spChg chg="mod">
          <ac:chgData name="Rogerio Oliveira Machado" userId="2fcd1944-8b6d-4ee6-95dc-aa934214b28d" providerId="ADAL" clId="{3745867D-4DB0-477B-87DD-B4E4D5D4640F}" dt="2023-08-30T13:58:36.974" v="1852" actId="20577"/>
          <ac:spMkLst>
            <pc:docMk/>
            <pc:sldMk cId="3558308896" sldId="309"/>
            <ac:spMk id="4" creationId="{6FF3FEC1-30F2-C0B8-04B9-2D5E5EE6B590}"/>
          </ac:spMkLst>
        </pc:spChg>
      </pc:sldChg>
      <pc:sldChg chg="modSp add mod">
        <pc:chgData name="Rogerio Oliveira Machado" userId="2fcd1944-8b6d-4ee6-95dc-aa934214b28d" providerId="ADAL" clId="{3745867D-4DB0-477B-87DD-B4E4D5D4640F}" dt="2023-08-30T13:58:47.891" v="1855" actId="27636"/>
        <pc:sldMkLst>
          <pc:docMk/>
          <pc:sldMk cId="3348975002" sldId="310"/>
        </pc:sldMkLst>
        <pc:spChg chg="mod">
          <ac:chgData name="Rogerio Oliveira Machado" userId="2fcd1944-8b6d-4ee6-95dc-aa934214b28d" providerId="ADAL" clId="{3745867D-4DB0-477B-87DD-B4E4D5D4640F}" dt="2023-08-30T13:58:47.891" v="1855" actId="27636"/>
          <ac:spMkLst>
            <pc:docMk/>
            <pc:sldMk cId="3348975002" sldId="310"/>
            <ac:spMk id="4" creationId="{6FF3FEC1-30F2-C0B8-04B9-2D5E5EE6B590}"/>
          </ac:spMkLst>
        </pc:spChg>
      </pc:sldChg>
      <pc:sldChg chg="modSp add mod">
        <pc:chgData name="Rogerio Oliveira Machado" userId="2fcd1944-8b6d-4ee6-95dc-aa934214b28d" providerId="ADAL" clId="{3745867D-4DB0-477B-87DD-B4E4D5D4640F}" dt="2023-08-30T13:59:12.600" v="1860" actId="20577"/>
        <pc:sldMkLst>
          <pc:docMk/>
          <pc:sldMk cId="1754999900" sldId="311"/>
        </pc:sldMkLst>
        <pc:spChg chg="mod">
          <ac:chgData name="Rogerio Oliveira Machado" userId="2fcd1944-8b6d-4ee6-95dc-aa934214b28d" providerId="ADAL" clId="{3745867D-4DB0-477B-87DD-B4E4D5D4640F}" dt="2023-08-30T13:59:12.600" v="1860" actId="20577"/>
          <ac:spMkLst>
            <pc:docMk/>
            <pc:sldMk cId="1754999900" sldId="311"/>
            <ac:spMk id="4" creationId="{6FF3FEC1-30F2-C0B8-04B9-2D5E5EE6B590}"/>
          </ac:spMkLst>
        </pc:spChg>
      </pc:sldChg>
      <pc:sldChg chg="modSp add mod">
        <pc:chgData name="Rogerio Oliveira Machado" userId="2fcd1944-8b6d-4ee6-95dc-aa934214b28d" providerId="ADAL" clId="{3745867D-4DB0-477B-87DD-B4E4D5D4640F}" dt="2023-08-30T13:59:23.591" v="1865" actId="20577"/>
        <pc:sldMkLst>
          <pc:docMk/>
          <pc:sldMk cId="2367887997" sldId="312"/>
        </pc:sldMkLst>
        <pc:spChg chg="mod">
          <ac:chgData name="Rogerio Oliveira Machado" userId="2fcd1944-8b6d-4ee6-95dc-aa934214b28d" providerId="ADAL" clId="{3745867D-4DB0-477B-87DD-B4E4D5D4640F}" dt="2023-08-30T13:59:23.591" v="1865" actId="20577"/>
          <ac:spMkLst>
            <pc:docMk/>
            <pc:sldMk cId="2367887997" sldId="312"/>
            <ac:spMk id="4" creationId="{6FF3FEC1-30F2-C0B8-04B9-2D5E5EE6B590}"/>
          </ac:spMkLst>
        </pc:spChg>
      </pc:sldChg>
      <pc:sldChg chg="modSp add mod">
        <pc:chgData name="Rogerio Oliveira Machado" userId="2fcd1944-8b6d-4ee6-95dc-aa934214b28d" providerId="ADAL" clId="{3745867D-4DB0-477B-87DD-B4E4D5D4640F}" dt="2023-08-30T13:59:32.946" v="1867"/>
        <pc:sldMkLst>
          <pc:docMk/>
          <pc:sldMk cId="294445898" sldId="313"/>
        </pc:sldMkLst>
        <pc:spChg chg="mod">
          <ac:chgData name="Rogerio Oliveira Machado" userId="2fcd1944-8b6d-4ee6-95dc-aa934214b28d" providerId="ADAL" clId="{3745867D-4DB0-477B-87DD-B4E4D5D4640F}" dt="2023-08-30T13:59:32.946" v="1867"/>
          <ac:spMkLst>
            <pc:docMk/>
            <pc:sldMk cId="294445898" sldId="313"/>
            <ac:spMk id="4" creationId="{6FF3FEC1-30F2-C0B8-04B9-2D5E5EE6B590}"/>
          </ac:spMkLst>
        </pc:spChg>
      </pc:sldChg>
      <pc:sldChg chg="add">
        <pc:chgData name="Rogerio Oliveira Machado" userId="2fcd1944-8b6d-4ee6-95dc-aa934214b28d" providerId="ADAL" clId="{3745867D-4DB0-477B-87DD-B4E4D5D4640F}" dt="2023-08-30T14:11:56.631" v="1872"/>
        <pc:sldMkLst>
          <pc:docMk/>
          <pc:sldMk cId="1281268874" sldId="314"/>
        </pc:sldMkLst>
      </pc:sldChg>
      <pc:sldChg chg="modSp add mod">
        <pc:chgData name="Rogerio Oliveira Machado" userId="2fcd1944-8b6d-4ee6-95dc-aa934214b28d" providerId="ADAL" clId="{3745867D-4DB0-477B-87DD-B4E4D5D4640F}" dt="2023-08-30T14:17:43.315" v="1899" actId="20577"/>
        <pc:sldMkLst>
          <pc:docMk/>
          <pc:sldMk cId="824184944" sldId="315"/>
        </pc:sldMkLst>
        <pc:spChg chg="mod">
          <ac:chgData name="Rogerio Oliveira Machado" userId="2fcd1944-8b6d-4ee6-95dc-aa934214b28d" providerId="ADAL" clId="{3745867D-4DB0-477B-87DD-B4E4D5D4640F}" dt="2023-08-30T14:17:43.315" v="1899" actId="20577"/>
          <ac:spMkLst>
            <pc:docMk/>
            <pc:sldMk cId="824184944" sldId="315"/>
            <ac:spMk id="4" creationId="{6FF3FEC1-30F2-C0B8-04B9-2D5E5EE6B590}"/>
          </ac:spMkLst>
        </pc:spChg>
        <pc:spChg chg="mod">
          <ac:chgData name="Rogerio Oliveira Machado" userId="2fcd1944-8b6d-4ee6-95dc-aa934214b28d" providerId="ADAL" clId="{3745867D-4DB0-477B-87DD-B4E4D5D4640F}" dt="2023-08-30T14:17:10.315" v="1895" actId="20577"/>
          <ac:spMkLst>
            <pc:docMk/>
            <pc:sldMk cId="824184944" sldId="315"/>
            <ac:spMk id="8" creationId="{2F4B9E86-3560-D711-62E3-A33053811F26}"/>
          </ac:spMkLst>
        </pc:spChg>
      </pc:sldChg>
      <pc:sldChg chg="modSp add mod">
        <pc:chgData name="Rogerio Oliveira Machado" userId="2fcd1944-8b6d-4ee6-95dc-aa934214b28d" providerId="ADAL" clId="{3745867D-4DB0-477B-87DD-B4E4D5D4640F}" dt="2023-08-30T17:54:58.941" v="2139" actId="14100"/>
        <pc:sldMkLst>
          <pc:docMk/>
          <pc:sldMk cId="722820207" sldId="316"/>
        </pc:sldMkLst>
        <pc:spChg chg="mod">
          <ac:chgData name="Rogerio Oliveira Machado" userId="2fcd1944-8b6d-4ee6-95dc-aa934214b28d" providerId="ADAL" clId="{3745867D-4DB0-477B-87DD-B4E4D5D4640F}" dt="2023-08-30T17:54:58.941" v="2139" actId="14100"/>
          <ac:spMkLst>
            <pc:docMk/>
            <pc:sldMk cId="722820207" sldId="316"/>
            <ac:spMk id="4" creationId="{470E8E27-A5D3-68B8-F844-694F34A99EA9}"/>
          </ac:spMkLst>
        </pc:spChg>
      </pc:sldChg>
      <pc:sldChg chg="modSp add mod">
        <pc:chgData name="Rogerio Oliveira Machado" userId="2fcd1944-8b6d-4ee6-95dc-aa934214b28d" providerId="ADAL" clId="{3745867D-4DB0-477B-87DD-B4E4D5D4640F}" dt="2023-08-30T14:18:00.821" v="1904" actId="20577"/>
        <pc:sldMkLst>
          <pc:docMk/>
          <pc:sldMk cId="1681463613" sldId="317"/>
        </pc:sldMkLst>
        <pc:spChg chg="mod">
          <ac:chgData name="Rogerio Oliveira Machado" userId="2fcd1944-8b6d-4ee6-95dc-aa934214b28d" providerId="ADAL" clId="{3745867D-4DB0-477B-87DD-B4E4D5D4640F}" dt="2023-08-30T14:18:00.821" v="1904" actId="20577"/>
          <ac:spMkLst>
            <pc:docMk/>
            <pc:sldMk cId="1681463613" sldId="317"/>
            <ac:spMk id="4" creationId="{6FF3FEC1-30F2-C0B8-04B9-2D5E5EE6B590}"/>
          </ac:spMkLst>
        </pc:spChg>
      </pc:sldChg>
      <pc:sldChg chg="modSp add mod">
        <pc:chgData name="Rogerio Oliveira Machado" userId="2fcd1944-8b6d-4ee6-95dc-aa934214b28d" providerId="ADAL" clId="{3745867D-4DB0-477B-87DD-B4E4D5D4640F}" dt="2023-08-30T14:18:15.991" v="1909" actId="20577"/>
        <pc:sldMkLst>
          <pc:docMk/>
          <pc:sldMk cId="2443930732" sldId="318"/>
        </pc:sldMkLst>
        <pc:spChg chg="mod">
          <ac:chgData name="Rogerio Oliveira Machado" userId="2fcd1944-8b6d-4ee6-95dc-aa934214b28d" providerId="ADAL" clId="{3745867D-4DB0-477B-87DD-B4E4D5D4640F}" dt="2023-08-30T14:18:15.991" v="1909" actId="20577"/>
          <ac:spMkLst>
            <pc:docMk/>
            <pc:sldMk cId="2443930732" sldId="318"/>
            <ac:spMk id="4" creationId="{6FF3FEC1-30F2-C0B8-04B9-2D5E5EE6B590}"/>
          </ac:spMkLst>
        </pc:spChg>
      </pc:sldChg>
      <pc:sldChg chg="modSp add mod">
        <pc:chgData name="Rogerio Oliveira Machado" userId="2fcd1944-8b6d-4ee6-95dc-aa934214b28d" providerId="ADAL" clId="{3745867D-4DB0-477B-87DD-B4E4D5D4640F}" dt="2023-08-30T14:18:31.675" v="1913" actId="5793"/>
        <pc:sldMkLst>
          <pc:docMk/>
          <pc:sldMk cId="1178454776" sldId="319"/>
        </pc:sldMkLst>
        <pc:spChg chg="mod">
          <ac:chgData name="Rogerio Oliveira Machado" userId="2fcd1944-8b6d-4ee6-95dc-aa934214b28d" providerId="ADAL" clId="{3745867D-4DB0-477B-87DD-B4E4D5D4640F}" dt="2023-08-30T14:18:31.675" v="1913" actId="5793"/>
          <ac:spMkLst>
            <pc:docMk/>
            <pc:sldMk cId="1178454776" sldId="319"/>
            <ac:spMk id="4" creationId="{6FF3FEC1-30F2-C0B8-04B9-2D5E5EE6B590}"/>
          </ac:spMkLst>
        </pc:spChg>
      </pc:sldChg>
      <pc:sldChg chg="modSp add mod">
        <pc:chgData name="Rogerio Oliveira Machado" userId="2fcd1944-8b6d-4ee6-95dc-aa934214b28d" providerId="ADAL" clId="{3745867D-4DB0-477B-87DD-B4E4D5D4640F}" dt="2023-08-30T14:21:11.365" v="1923" actId="33524"/>
        <pc:sldMkLst>
          <pc:docMk/>
          <pc:sldMk cId="40614289" sldId="320"/>
        </pc:sldMkLst>
        <pc:spChg chg="mod">
          <ac:chgData name="Rogerio Oliveira Machado" userId="2fcd1944-8b6d-4ee6-95dc-aa934214b28d" providerId="ADAL" clId="{3745867D-4DB0-477B-87DD-B4E4D5D4640F}" dt="2023-08-30T14:21:11.365" v="1923" actId="33524"/>
          <ac:spMkLst>
            <pc:docMk/>
            <pc:sldMk cId="40614289" sldId="320"/>
            <ac:spMk id="3" creationId="{3BD658CD-FA5E-D057-C7BF-A97F4A8867CD}"/>
          </ac:spMkLst>
        </pc:spChg>
        <pc:spChg chg="mod">
          <ac:chgData name="Rogerio Oliveira Machado" userId="2fcd1944-8b6d-4ee6-95dc-aa934214b28d" providerId="ADAL" clId="{3745867D-4DB0-477B-87DD-B4E4D5D4640F}" dt="2023-08-30T14:20:34.345" v="1915"/>
          <ac:spMkLst>
            <pc:docMk/>
            <pc:sldMk cId="40614289" sldId="320"/>
            <ac:spMk id="8" creationId="{2F4B9E86-3560-D711-62E3-A33053811F26}"/>
          </ac:spMkLst>
        </pc:spChg>
      </pc:sldChg>
      <pc:sldChg chg="modSp add mod">
        <pc:chgData name="Rogerio Oliveira Machado" userId="2fcd1944-8b6d-4ee6-95dc-aa934214b28d" providerId="ADAL" clId="{3745867D-4DB0-477B-87DD-B4E4D5D4640F}" dt="2023-08-30T14:21:01.810" v="1922" actId="20577"/>
        <pc:sldMkLst>
          <pc:docMk/>
          <pc:sldMk cId="641928180" sldId="321"/>
        </pc:sldMkLst>
        <pc:spChg chg="mod">
          <ac:chgData name="Rogerio Oliveira Machado" userId="2fcd1944-8b6d-4ee6-95dc-aa934214b28d" providerId="ADAL" clId="{3745867D-4DB0-477B-87DD-B4E4D5D4640F}" dt="2023-08-30T14:21:01.810" v="1922" actId="20577"/>
          <ac:spMkLst>
            <pc:docMk/>
            <pc:sldMk cId="641928180" sldId="321"/>
            <ac:spMk id="3" creationId="{3BD658CD-FA5E-D057-C7BF-A97F4A8867CD}"/>
          </ac:spMkLst>
        </pc:spChg>
        <pc:spChg chg="mod">
          <ac:chgData name="Rogerio Oliveira Machado" userId="2fcd1944-8b6d-4ee6-95dc-aa934214b28d" providerId="ADAL" clId="{3745867D-4DB0-477B-87DD-B4E4D5D4640F}" dt="2023-08-30T14:20:39.300" v="1916"/>
          <ac:spMkLst>
            <pc:docMk/>
            <pc:sldMk cId="641928180" sldId="321"/>
            <ac:spMk id="8" creationId="{2F4B9E86-3560-D711-62E3-A33053811F26}"/>
          </ac:spMkLst>
        </pc:spChg>
      </pc:sldChg>
    </pc:docChg>
  </pc:docChgLst>
  <pc:docChgLst>
    <pc:chgData name="Rogerio Oliveira Machado" userId="2fcd1944-8b6d-4ee6-95dc-aa934214b28d" providerId="ADAL" clId="{DA9FA7D8-DDCD-4F14-87C8-6A26469FE41F}"/>
    <pc:docChg chg="undo custSel addSld delSld modSld sldOrd">
      <pc:chgData name="Rogerio Oliveira Machado" userId="2fcd1944-8b6d-4ee6-95dc-aa934214b28d" providerId="ADAL" clId="{DA9FA7D8-DDCD-4F14-87C8-6A26469FE41F}" dt="2023-08-15T13:25:00.826" v="2063" actId="27636"/>
      <pc:docMkLst>
        <pc:docMk/>
      </pc:docMkLst>
      <pc:sldChg chg="modSp new mod modNotesTx">
        <pc:chgData name="Rogerio Oliveira Machado" userId="2fcd1944-8b6d-4ee6-95dc-aa934214b28d" providerId="ADAL" clId="{DA9FA7D8-DDCD-4F14-87C8-6A26469FE41F}" dt="2023-08-09T17:28:59.365" v="1903" actId="20577"/>
        <pc:sldMkLst>
          <pc:docMk/>
          <pc:sldMk cId="1586335132" sldId="257"/>
        </pc:sldMkLst>
        <pc:spChg chg="mod">
          <ac:chgData name="Rogerio Oliveira Machado" userId="2fcd1944-8b6d-4ee6-95dc-aa934214b28d" providerId="ADAL" clId="{DA9FA7D8-DDCD-4F14-87C8-6A26469FE41F}" dt="2023-08-09T14:29:29.064" v="13" actId="20577"/>
          <ac:spMkLst>
            <pc:docMk/>
            <pc:sldMk cId="1586335132" sldId="257"/>
            <ac:spMk id="2" creationId="{CCE045B7-9345-FD51-D3E1-1E3B68DD9055}"/>
          </ac:spMkLst>
        </pc:spChg>
        <pc:spChg chg="mod">
          <ac:chgData name="Rogerio Oliveira Machado" userId="2fcd1944-8b6d-4ee6-95dc-aa934214b28d" providerId="ADAL" clId="{DA9FA7D8-DDCD-4F14-87C8-6A26469FE41F}" dt="2023-08-09T17:28:59.365" v="1903" actId="20577"/>
          <ac:spMkLst>
            <pc:docMk/>
            <pc:sldMk cId="1586335132" sldId="257"/>
            <ac:spMk id="3" creationId="{25079FAA-D3E5-9456-8292-1967EB302D29}"/>
          </ac:spMkLst>
        </pc:spChg>
      </pc:sldChg>
      <pc:sldChg chg="addSp delSp modSp new mod setBg">
        <pc:chgData name="Rogerio Oliveira Machado" userId="2fcd1944-8b6d-4ee6-95dc-aa934214b28d" providerId="ADAL" clId="{DA9FA7D8-DDCD-4F14-87C8-6A26469FE41F}" dt="2023-08-09T14:42:31.847" v="143" actId="122"/>
        <pc:sldMkLst>
          <pc:docMk/>
          <pc:sldMk cId="4030515637" sldId="258"/>
        </pc:sldMkLst>
        <pc:spChg chg="mod">
          <ac:chgData name="Rogerio Oliveira Machado" userId="2fcd1944-8b6d-4ee6-95dc-aa934214b28d" providerId="ADAL" clId="{DA9FA7D8-DDCD-4F14-87C8-6A26469FE41F}" dt="2023-08-09T14:42:31.847" v="143" actId="122"/>
          <ac:spMkLst>
            <pc:docMk/>
            <pc:sldMk cId="4030515637" sldId="258"/>
            <ac:spMk id="2" creationId="{B3F8CBDD-EAF5-717E-2EA5-22F915392836}"/>
          </ac:spMkLst>
        </pc:spChg>
        <pc:spChg chg="add del mod">
          <ac:chgData name="Rogerio Oliveira Machado" userId="2fcd1944-8b6d-4ee6-95dc-aa934214b28d" providerId="ADAL" clId="{DA9FA7D8-DDCD-4F14-87C8-6A26469FE41F}" dt="2023-08-09T14:41:02.764" v="131" actId="22"/>
          <ac:spMkLst>
            <pc:docMk/>
            <pc:sldMk cId="4030515637" sldId="258"/>
            <ac:spMk id="3" creationId="{28D2B099-6C63-DEB6-17D7-F2A1A9088ED8}"/>
          </ac:spMkLst>
        </pc:spChg>
        <pc:picChg chg="add mod ord">
          <ac:chgData name="Rogerio Oliveira Machado" userId="2fcd1944-8b6d-4ee6-95dc-aa934214b28d" providerId="ADAL" clId="{DA9FA7D8-DDCD-4F14-87C8-6A26469FE41F}" dt="2023-08-09T14:41:08.093" v="132" actId="1076"/>
          <ac:picMkLst>
            <pc:docMk/>
            <pc:sldMk cId="4030515637" sldId="258"/>
            <ac:picMk id="5" creationId="{8A277D9F-440A-9392-B92B-BF8C82867BC0}"/>
          </ac:picMkLst>
        </pc:picChg>
        <pc:picChg chg="add mod">
          <ac:chgData name="Rogerio Oliveira Machado" userId="2fcd1944-8b6d-4ee6-95dc-aa934214b28d" providerId="ADAL" clId="{DA9FA7D8-DDCD-4F14-87C8-6A26469FE41F}" dt="2023-08-09T14:42:14.185" v="136" actId="1076"/>
          <ac:picMkLst>
            <pc:docMk/>
            <pc:sldMk cId="4030515637" sldId="258"/>
            <ac:picMk id="7" creationId="{CCAB987E-9977-C708-FF5D-B4EF4D07D34C}"/>
          </ac:picMkLst>
        </pc:picChg>
      </pc:sldChg>
      <pc:sldChg chg="modSp new mod setBg">
        <pc:chgData name="Rogerio Oliveira Machado" userId="2fcd1944-8b6d-4ee6-95dc-aa934214b28d" providerId="ADAL" clId="{DA9FA7D8-DDCD-4F14-87C8-6A26469FE41F}" dt="2023-08-09T16:17:52.758" v="839" actId="20577"/>
        <pc:sldMkLst>
          <pc:docMk/>
          <pc:sldMk cId="1202833155" sldId="259"/>
        </pc:sldMkLst>
        <pc:spChg chg="mod">
          <ac:chgData name="Rogerio Oliveira Machado" userId="2fcd1944-8b6d-4ee6-95dc-aa934214b28d" providerId="ADAL" clId="{DA9FA7D8-DDCD-4F14-87C8-6A26469FE41F}" dt="2023-08-09T14:59:46.937" v="234" actId="122"/>
          <ac:spMkLst>
            <pc:docMk/>
            <pc:sldMk cId="1202833155" sldId="259"/>
            <ac:spMk id="2" creationId="{747E1C42-833C-CCA8-FD05-B98B5C7D22CF}"/>
          </ac:spMkLst>
        </pc:spChg>
        <pc:spChg chg="mod">
          <ac:chgData name="Rogerio Oliveira Machado" userId="2fcd1944-8b6d-4ee6-95dc-aa934214b28d" providerId="ADAL" clId="{DA9FA7D8-DDCD-4F14-87C8-6A26469FE41F}" dt="2023-08-09T16:17:52.758" v="839" actId="20577"/>
          <ac:spMkLst>
            <pc:docMk/>
            <pc:sldMk cId="1202833155" sldId="259"/>
            <ac:spMk id="3" creationId="{503A9207-EC48-DAF2-FD76-1FE63ACDF168}"/>
          </ac:spMkLst>
        </pc:spChg>
      </pc:sldChg>
      <pc:sldChg chg="add del ord">
        <pc:chgData name="Rogerio Oliveira Machado" userId="2fcd1944-8b6d-4ee6-95dc-aa934214b28d" providerId="ADAL" clId="{DA9FA7D8-DDCD-4F14-87C8-6A26469FE41F}" dt="2023-08-09T14:54:50.106" v="149" actId="47"/>
        <pc:sldMkLst>
          <pc:docMk/>
          <pc:sldMk cId="2199754229" sldId="259"/>
        </pc:sldMkLst>
      </pc:sldChg>
      <pc:sldChg chg="add del">
        <pc:chgData name="Rogerio Oliveira Machado" userId="2fcd1944-8b6d-4ee6-95dc-aa934214b28d" providerId="ADAL" clId="{DA9FA7D8-DDCD-4F14-87C8-6A26469FE41F}" dt="2023-08-09T14:54:39.863" v="145" actId="47"/>
        <pc:sldMkLst>
          <pc:docMk/>
          <pc:sldMk cId="4055764418" sldId="259"/>
        </pc:sldMkLst>
      </pc:sldChg>
      <pc:sldChg chg="modSp new del setBg">
        <pc:chgData name="Rogerio Oliveira Machado" userId="2fcd1944-8b6d-4ee6-95dc-aa934214b28d" providerId="ADAL" clId="{DA9FA7D8-DDCD-4F14-87C8-6A26469FE41F}" dt="2023-08-09T16:22:19.213" v="848" actId="47"/>
        <pc:sldMkLst>
          <pc:docMk/>
          <pc:sldMk cId="860525373" sldId="260"/>
        </pc:sldMkLst>
        <pc:spChg chg="mod">
          <ac:chgData name="Rogerio Oliveira Machado" userId="2fcd1944-8b6d-4ee6-95dc-aa934214b28d" providerId="ADAL" clId="{DA9FA7D8-DDCD-4F14-87C8-6A26469FE41F}" dt="2023-08-09T16:22:13.344" v="847"/>
          <ac:spMkLst>
            <pc:docMk/>
            <pc:sldMk cId="860525373" sldId="260"/>
            <ac:spMk id="2" creationId="{68DE7FDA-36A5-DDF0-5131-5E874955002D}"/>
          </ac:spMkLst>
        </pc:spChg>
        <pc:spChg chg="mod">
          <ac:chgData name="Rogerio Oliveira Machado" userId="2fcd1944-8b6d-4ee6-95dc-aa934214b28d" providerId="ADAL" clId="{DA9FA7D8-DDCD-4F14-87C8-6A26469FE41F}" dt="2023-08-09T16:22:13.344" v="847"/>
          <ac:spMkLst>
            <pc:docMk/>
            <pc:sldMk cId="860525373" sldId="260"/>
            <ac:spMk id="3" creationId="{7FF5582D-3987-494F-A49E-F8D027EB1565}"/>
          </ac:spMkLst>
        </pc:spChg>
      </pc:sldChg>
      <pc:sldChg chg="add del setBg">
        <pc:chgData name="Rogerio Oliveira Machado" userId="2fcd1944-8b6d-4ee6-95dc-aa934214b28d" providerId="ADAL" clId="{DA9FA7D8-DDCD-4F14-87C8-6A26469FE41F}" dt="2023-08-09T16:22:00.878" v="845" actId="47"/>
        <pc:sldMkLst>
          <pc:docMk/>
          <pc:sldMk cId="1232818914" sldId="260"/>
        </pc:sldMkLst>
      </pc:sldChg>
      <pc:sldChg chg="modSp add mod setBg">
        <pc:chgData name="Rogerio Oliveira Machado" userId="2fcd1944-8b6d-4ee6-95dc-aa934214b28d" providerId="ADAL" clId="{DA9FA7D8-DDCD-4F14-87C8-6A26469FE41F}" dt="2023-08-09T16:28:03.647" v="1494" actId="20577"/>
        <pc:sldMkLst>
          <pc:docMk/>
          <pc:sldMk cId="2225904630" sldId="260"/>
        </pc:sldMkLst>
        <pc:spChg chg="mod">
          <ac:chgData name="Rogerio Oliveira Machado" userId="2fcd1944-8b6d-4ee6-95dc-aa934214b28d" providerId="ADAL" clId="{DA9FA7D8-DDCD-4F14-87C8-6A26469FE41F}" dt="2023-08-09T16:22:26.857" v="850"/>
          <ac:spMkLst>
            <pc:docMk/>
            <pc:sldMk cId="2225904630" sldId="260"/>
            <ac:spMk id="2" creationId="{747E1C42-833C-CCA8-FD05-B98B5C7D22CF}"/>
          </ac:spMkLst>
        </pc:spChg>
        <pc:spChg chg="mod">
          <ac:chgData name="Rogerio Oliveira Machado" userId="2fcd1944-8b6d-4ee6-95dc-aa934214b28d" providerId="ADAL" clId="{DA9FA7D8-DDCD-4F14-87C8-6A26469FE41F}" dt="2023-08-09T16:28:03.647" v="1494" actId="20577"/>
          <ac:spMkLst>
            <pc:docMk/>
            <pc:sldMk cId="2225904630" sldId="260"/>
            <ac:spMk id="3" creationId="{503A9207-EC48-DAF2-FD76-1FE63ACDF168}"/>
          </ac:spMkLst>
        </pc:spChg>
      </pc:sldChg>
      <pc:sldChg chg="new del">
        <pc:chgData name="Rogerio Oliveira Machado" userId="2fcd1944-8b6d-4ee6-95dc-aa934214b28d" providerId="ADAL" clId="{DA9FA7D8-DDCD-4F14-87C8-6A26469FE41F}" dt="2023-08-09T16:21:53.155" v="842" actId="47"/>
        <pc:sldMkLst>
          <pc:docMk/>
          <pc:sldMk cId="3828097726" sldId="260"/>
        </pc:sldMkLst>
      </pc:sldChg>
      <pc:sldChg chg="modSp add del mod setBg">
        <pc:chgData name="Rogerio Oliveira Machado" userId="2fcd1944-8b6d-4ee6-95dc-aa934214b28d" providerId="ADAL" clId="{DA9FA7D8-DDCD-4F14-87C8-6A26469FE41F}" dt="2023-08-09T17:00:56.764" v="1656" actId="47"/>
        <pc:sldMkLst>
          <pc:docMk/>
          <pc:sldMk cId="764392925" sldId="261"/>
        </pc:sldMkLst>
        <pc:spChg chg="mod">
          <ac:chgData name="Rogerio Oliveira Machado" userId="2fcd1944-8b6d-4ee6-95dc-aa934214b28d" providerId="ADAL" clId="{DA9FA7D8-DDCD-4F14-87C8-6A26469FE41F}" dt="2023-08-09T16:28:18.661" v="1496"/>
          <ac:spMkLst>
            <pc:docMk/>
            <pc:sldMk cId="764392925" sldId="261"/>
            <ac:spMk id="2" creationId="{747E1C42-833C-CCA8-FD05-B98B5C7D22CF}"/>
          </ac:spMkLst>
        </pc:spChg>
        <pc:spChg chg="mod">
          <ac:chgData name="Rogerio Oliveira Machado" userId="2fcd1944-8b6d-4ee6-95dc-aa934214b28d" providerId="ADAL" clId="{DA9FA7D8-DDCD-4F14-87C8-6A26469FE41F}" dt="2023-08-09T16:51:19.586" v="1540" actId="20577"/>
          <ac:spMkLst>
            <pc:docMk/>
            <pc:sldMk cId="764392925" sldId="261"/>
            <ac:spMk id="3" creationId="{503A9207-EC48-DAF2-FD76-1FE63ACDF168}"/>
          </ac:spMkLst>
        </pc:spChg>
      </pc:sldChg>
      <pc:sldChg chg="add del setBg">
        <pc:chgData name="Rogerio Oliveira Machado" userId="2fcd1944-8b6d-4ee6-95dc-aa934214b28d" providerId="ADAL" clId="{DA9FA7D8-DDCD-4F14-87C8-6A26469FE41F}" dt="2023-08-09T16:21:56.152" v="843" actId="47"/>
        <pc:sldMkLst>
          <pc:docMk/>
          <pc:sldMk cId="1020444205" sldId="261"/>
        </pc:sldMkLst>
      </pc:sldChg>
      <pc:sldChg chg="new del">
        <pc:chgData name="Rogerio Oliveira Machado" userId="2fcd1944-8b6d-4ee6-95dc-aa934214b28d" providerId="ADAL" clId="{DA9FA7D8-DDCD-4F14-87C8-6A26469FE41F}" dt="2023-08-09T16:23:57.069" v="852" actId="47"/>
        <pc:sldMkLst>
          <pc:docMk/>
          <pc:sldMk cId="1155121601" sldId="261"/>
        </pc:sldMkLst>
      </pc:sldChg>
      <pc:sldChg chg="delSp modSp new mod">
        <pc:chgData name="Rogerio Oliveira Machado" userId="2fcd1944-8b6d-4ee6-95dc-aa934214b28d" providerId="ADAL" clId="{DA9FA7D8-DDCD-4F14-87C8-6A26469FE41F}" dt="2023-08-09T16:59:20.047" v="1649" actId="20577"/>
        <pc:sldMkLst>
          <pc:docMk/>
          <pc:sldMk cId="4035903631" sldId="262"/>
        </pc:sldMkLst>
        <pc:spChg chg="del">
          <ac:chgData name="Rogerio Oliveira Machado" userId="2fcd1944-8b6d-4ee6-95dc-aa934214b28d" providerId="ADAL" clId="{DA9FA7D8-DDCD-4F14-87C8-6A26469FE41F}" dt="2023-08-09T16:51:45.875" v="1542" actId="478"/>
          <ac:spMkLst>
            <pc:docMk/>
            <pc:sldMk cId="4035903631" sldId="262"/>
            <ac:spMk id="2" creationId="{9C4A7456-8453-D9E5-DA37-E2FE8F2975A6}"/>
          </ac:spMkLst>
        </pc:spChg>
        <pc:spChg chg="mod">
          <ac:chgData name="Rogerio Oliveira Machado" userId="2fcd1944-8b6d-4ee6-95dc-aa934214b28d" providerId="ADAL" clId="{DA9FA7D8-DDCD-4F14-87C8-6A26469FE41F}" dt="2023-08-09T16:59:20.047" v="1649" actId="20577"/>
          <ac:spMkLst>
            <pc:docMk/>
            <pc:sldMk cId="4035903631" sldId="262"/>
            <ac:spMk id="3" creationId="{0463E79A-3C10-D4FA-3BBD-4A83E06DA0E5}"/>
          </ac:spMkLst>
        </pc:spChg>
      </pc:sldChg>
      <pc:sldChg chg="modSp add mod">
        <pc:chgData name="Rogerio Oliveira Machado" userId="2fcd1944-8b6d-4ee6-95dc-aa934214b28d" providerId="ADAL" clId="{DA9FA7D8-DDCD-4F14-87C8-6A26469FE41F}" dt="2023-08-09T17:00:17.767" v="1655" actId="12"/>
        <pc:sldMkLst>
          <pc:docMk/>
          <pc:sldMk cId="2024232944" sldId="263"/>
        </pc:sldMkLst>
        <pc:spChg chg="mod">
          <ac:chgData name="Rogerio Oliveira Machado" userId="2fcd1944-8b6d-4ee6-95dc-aa934214b28d" providerId="ADAL" clId="{DA9FA7D8-DDCD-4F14-87C8-6A26469FE41F}" dt="2023-08-09T17:00:17.767" v="1655" actId="12"/>
          <ac:spMkLst>
            <pc:docMk/>
            <pc:sldMk cId="2024232944" sldId="263"/>
            <ac:spMk id="3" creationId="{0463E79A-3C10-D4FA-3BBD-4A83E06DA0E5}"/>
          </ac:spMkLst>
        </pc:spChg>
      </pc:sldChg>
      <pc:sldChg chg="modSp add mod setBg">
        <pc:chgData name="Rogerio Oliveira Machado" userId="2fcd1944-8b6d-4ee6-95dc-aa934214b28d" providerId="ADAL" clId="{DA9FA7D8-DDCD-4F14-87C8-6A26469FE41F}" dt="2023-08-15T13:24:31.030" v="2058" actId="27636"/>
        <pc:sldMkLst>
          <pc:docMk/>
          <pc:sldMk cId="2340434755" sldId="264"/>
        </pc:sldMkLst>
        <pc:spChg chg="mod">
          <ac:chgData name="Rogerio Oliveira Machado" userId="2fcd1944-8b6d-4ee6-95dc-aa934214b28d" providerId="ADAL" clId="{DA9FA7D8-DDCD-4F14-87C8-6A26469FE41F}" dt="2023-08-15T13:23:59.656" v="2056"/>
          <ac:spMkLst>
            <pc:docMk/>
            <pc:sldMk cId="2340434755" sldId="264"/>
            <ac:spMk id="2" creationId="{747E1C42-833C-CCA8-FD05-B98B5C7D22CF}"/>
          </ac:spMkLst>
        </pc:spChg>
        <pc:spChg chg="mod">
          <ac:chgData name="Rogerio Oliveira Machado" userId="2fcd1944-8b6d-4ee6-95dc-aa934214b28d" providerId="ADAL" clId="{DA9FA7D8-DDCD-4F14-87C8-6A26469FE41F}" dt="2023-08-15T13:24:31.030" v="2058" actId="27636"/>
          <ac:spMkLst>
            <pc:docMk/>
            <pc:sldMk cId="2340434755" sldId="264"/>
            <ac:spMk id="3" creationId="{503A9207-EC48-DAF2-FD76-1FE63ACDF168}"/>
          </ac:spMkLst>
        </pc:spChg>
      </pc:sldChg>
      <pc:sldChg chg="addSp delSp modSp add del mod setBg">
        <pc:chgData name="Rogerio Oliveira Machado" userId="2fcd1944-8b6d-4ee6-95dc-aa934214b28d" providerId="ADAL" clId="{DA9FA7D8-DDCD-4F14-87C8-6A26469FE41F}" dt="2023-08-09T17:07:19.650" v="1700" actId="47"/>
        <pc:sldMkLst>
          <pc:docMk/>
          <pc:sldMk cId="1153989659" sldId="265"/>
        </pc:sldMkLst>
        <pc:spChg chg="del">
          <ac:chgData name="Rogerio Oliveira Machado" userId="2fcd1944-8b6d-4ee6-95dc-aa934214b28d" providerId="ADAL" clId="{DA9FA7D8-DDCD-4F14-87C8-6A26469FE41F}" dt="2023-08-09T17:06:33.567" v="1687" actId="478"/>
          <ac:spMkLst>
            <pc:docMk/>
            <pc:sldMk cId="1153989659" sldId="265"/>
            <ac:spMk id="2" creationId="{747E1C42-833C-CCA8-FD05-B98B5C7D22CF}"/>
          </ac:spMkLst>
        </pc:spChg>
        <pc:spChg chg="mod">
          <ac:chgData name="Rogerio Oliveira Machado" userId="2fcd1944-8b6d-4ee6-95dc-aa934214b28d" providerId="ADAL" clId="{DA9FA7D8-DDCD-4F14-87C8-6A26469FE41F}" dt="2023-08-09T17:06:55.759" v="1696" actId="5793"/>
          <ac:spMkLst>
            <pc:docMk/>
            <pc:sldMk cId="1153989659" sldId="265"/>
            <ac:spMk id="3" creationId="{503A9207-EC48-DAF2-FD76-1FE63ACDF168}"/>
          </ac:spMkLst>
        </pc:spChg>
        <pc:spChg chg="add del mod">
          <ac:chgData name="Rogerio Oliveira Machado" userId="2fcd1944-8b6d-4ee6-95dc-aa934214b28d" providerId="ADAL" clId="{DA9FA7D8-DDCD-4F14-87C8-6A26469FE41F}" dt="2023-08-09T17:06:36.030" v="1688" actId="478"/>
          <ac:spMkLst>
            <pc:docMk/>
            <pc:sldMk cId="1153989659" sldId="265"/>
            <ac:spMk id="5" creationId="{4C842434-70CA-92EC-CB08-830B4C51AC89}"/>
          </ac:spMkLst>
        </pc:spChg>
      </pc:sldChg>
      <pc:sldChg chg="modSp add mod setBg">
        <pc:chgData name="Rogerio Oliveira Machado" userId="2fcd1944-8b6d-4ee6-95dc-aa934214b28d" providerId="ADAL" clId="{DA9FA7D8-DDCD-4F14-87C8-6A26469FE41F}" dt="2023-08-15T13:23:29.545" v="2049"/>
        <pc:sldMkLst>
          <pc:docMk/>
          <pc:sldMk cId="1709056599" sldId="265"/>
        </pc:sldMkLst>
        <pc:spChg chg="mod">
          <ac:chgData name="Rogerio Oliveira Machado" userId="2fcd1944-8b6d-4ee6-95dc-aa934214b28d" providerId="ADAL" clId="{DA9FA7D8-DDCD-4F14-87C8-6A26469FE41F}" dt="2023-08-15T13:23:29.545" v="2049"/>
          <ac:spMkLst>
            <pc:docMk/>
            <pc:sldMk cId="1709056599" sldId="265"/>
            <ac:spMk id="2" creationId="{747E1C42-833C-CCA8-FD05-B98B5C7D22CF}"/>
          </ac:spMkLst>
        </pc:spChg>
        <pc:spChg chg="mod">
          <ac:chgData name="Rogerio Oliveira Machado" userId="2fcd1944-8b6d-4ee6-95dc-aa934214b28d" providerId="ADAL" clId="{DA9FA7D8-DDCD-4F14-87C8-6A26469FE41F}" dt="2023-08-15T13:23:29.545" v="2049"/>
          <ac:spMkLst>
            <pc:docMk/>
            <pc:sldMk cId="1709056599" sldId="265"/>
            <ac:spMk id="3" creationId="{503A9207-EC48-DAF2-FD76-1FE63ACDF168}"/>
          </ac:spMkLst>
        </pc:spChg>
      </pc:sldChg>
      <pc:sldChg chg="modSp add del mod">
        <pc:chgData name="Rogerio Oliveira Machado" userId="2fcd1944-8b6d-4ee6-95dc-aa934214b28d" providerId="ADAL" clId="{DA9FA7D8-DDCD-4F14-87C8-6A26469FE41F}" dt="2023-08-09T17:07:23.658" v="1701" actId="47"/>
        <pc:sldMkLst>
          <pc:docMk/>
          <pc:sldMk cId="3100308373" sldId="266"/>
        </pc:sldMkLst>
        <pc:spChg chg="mod">
          <ac:chgData name="Rogerio Oliveira Machado" userId="2fcd1944-8b6d-4ee6-95dc-aa934214b28d" providerId="ADAL" clId="{DA9FA7D8-DDCD-4F14-87C8-6A26469FE41F}" dt="2023-08-09T17:07:15.085" v="1699" actId="27636"/>
          <ac:spMkLst>
            <pc:docMk/>
            <pc:sldMk cId="3100308373" sldId="266"/>
            <ac:spMk id="3" creationId="{503A9207-EC48-DAF2-FD76-1FE63ACDF168}"/>
          </ac:spMkLst>
        </pc:spChg>
      </pc:sldChg>
      <pc:sldChg chg="modSp add mod setBg">
        <pc:chgData name="Rogerio Oliveira Machado" userId="2fcd1944-8b6d-4ee6-95dc-aa934214b28d" providerId="ADAL" clId="{DA9FA7D8-DDCD-4F14-87C8-6A26469FE41F}" dt="2023-08-15T13:23:39.358" v="2053"/>
        <pc:sldMkLst>
          <pc:docMk/>
          <pc:sldMk cId="3382342073" sldId="266"/>
        </pc:sldMkLst>
        <pc:spChg chg="mod">
          <ac:chgData name="Rogerio Oliveira Machado" userId="2fcd1944-8b6d-4ee6-95dc-aa934214b28d" providerId="ADAL" clId="{DA9FA7D8-DDCD-4F14-87C8-6A26469FE41F}" dt="2023-08-15T13:23:39.358" v="2053"/>
          <ac:spMkLst>
            <pc:docMk/>
            <pc:sldMk cId="3382342073" sldId="266"/>
            <ac:spMk id="2" creationId="{747E1C42-833C-CCA8-FD05-B98B5C7D22CF}"/>
          </ac:spMkLst>
        </pc:spChg>
        <pc:spChg chg="mod">
          <ac:chgData name="Rogerio Oliveira Machado" userId="2fcd1944-8b6d-4ee6-95dc-aa934214b28d" providerId="ADAL" clId="{DA9FA7D8-DDCD-4F14-87C8-6A26469FE41F}" dt="2023-08-15T13:23:39.358" v="2053"/>
          <ac:spMkLst>
            <pc:docMk/>
            <pc:sldMk cId="3382342073" sldId="266"/>
            <ac:spMk id="3" creationId="{503A9207-EC48-DAF2-FD76-1FE63ACDF168}"/>
          </ac:spMkLst>
        </pc:spChg>
      </pc:sldChg>
      <pc:sldChg chg="modSp add mod setBg">
        <pc:chgData name="Rogerio Oliveira Machado" userId="2fcd1944-8b6d-4ee6-95dc-aa934214b28d" providerId="ADAL" clId="{DA9FA7D8-DDCD-4F14-87C8-6A26469FE41F}" dt="2023-08-15T13:23:31.827" v="2050"/>
        <pc:sldMkLst>
          <pc:docMk/>
          <pc:sldMk cId="675439114" sldId="267"/>
        </pc:sldMkLst>
        <pc:spChg chg="mod">
          <ac:chgData name="Rogerio Oliveira Machado" userId="2fcd1944-8b6d-4ee6-95dc-aa934214b28d" providerId="ADAL" clId="{DA9FA7D8-DDCD-4F14-87C8-6A26469FE41F}" dt="2023-08-15T13:23:31.827" v="2050"/>
          <ac:spMkLst>
            <pc:docMk/>
            <pc:sldMk cId="675439114" sldId="267"/>
            <ac:spMk id="2" creationId="{747E1C42-833C-CCA8-FD05-B98B5C7D22CF}"/>
          </ac:spMkLst>
        </pc:spChg>
        <pc:spChg chg="mod">
          <ac:chgData name="Rogerio Oliveira Machado" userId="2fcd1944-8b6d-4ee6-95dc-aa934214b28d" providerId="ADAL" clId="{DA9FA7D8-DDCD-4F14-87C8-6A26469FE41F}" dt="2023-08-15T13:23:31.827" v="2050"/>
          <ac:spMkLst>
            <pc:docMk/>
            <pc:sldMk cId="675439114" sldId="267"/>
            <ac:spMk id="3" creationId="{503A9207-EC48-DAF2-FD76-1FE63ACDF168}"/>
          </ac:spMkLst>
        </pc:spChg>
      </pc:sldChg>
      <pc:sldChg chg="addSp delSp modSp new mod setBg">
        <pc:chgData name="Rogerio Oliveira Machado" userId="2fcd1944-8b6d-4ee6-95dc-aa934214b28d" providerId="ADAL" clId="{DA9FA7D8-DDCD-4F14-87C8-6A26469FE41F}" dt="2023-08-15T13:23:34.381" v="2051"/>
        <pc:sldMkLst>
          <pc:docMk/>
          <pc:sldMk cId="3388880437" sldId="268"/>
        </pc:sldMkLst>
        <pc:spChg chg="del mod">
          <ac:chgData name="Rogerio Oliveira Machado" userId="2fcd1944-8b6d-4ee6-95dc-aa934214b28d" providerId="ADAL" clId="{DA9FA7D8-DDCD-4F14-87C8-6A26469FE41F}" dt="2023-08-09T17:28:28.348" v="1901" actId="478"/>
          <ac:spMkLst>
            <pc:docMk/>
            <pc:sldMk cId="3388880437" sldId="268"/>
            <ac:spMk id="2" creationId="{8A4B53AB-725F-874E-004C-2789F9887443}"/>
          </ac:spMkLst>
        </pc:spChg>
        <pc:spChg chg="del">
          <ac:chgData name="Rogerio Oliveira Machado" userId="2fcd1944-8b6d-4ee6-95dc-aa934214b28d" providerId="ADAL" clId="{DA9FA7D8-DDCD-4F14-87C8-6A26469FE41F}" dt="2023-08-09T17:26:30.321" v="1876" actId="478"/>
          <ac:spMkLst>
            <pc:docMk/>
            <pc:sldMk cId="3388880437" sldId="268"/>
            <ac:spMk id="3" creationId="{D4C56863-2120-DD2E-85E6-AAED0C58BE96}"/>
          </ac:spMkLst>
        </pc:spChg>
        <pc:spChg chg="add mod">
          <ac:chgData name="Rogerio Oliveira Machado" userId="2fcd1944-8b6d-4ee6-95dc-aa934214b28d" providerId="ADAL" clId="{DA9FA7D8-DDCD-4F14-87C8-6A26469FE41F}" dt="2023-08-09T17:28:17.506" v="1900" actId="1076"/>
          <ac:spMkLst>
            <pc:docMk/>
            <pc:sldMk cId="3388880437" sldId="268"/>
            <ac:spMk id="6" creationId="{1454A752-F620-8DAF-06FD-62AC1B13048B}"/>
          </ac:spMkLst>
        </pc:spChg>
        <pc:spChg chg="add mod">
          <ac:chgData name="Rogerio Oliveira Machado" userId="2fcd1944-8b6d-4ee6-95dc-aa934214b28d" providerId="ADAL" clId="{DA9FA7D8-DDCD-4F14-87C8-6A26469FE41F}" dt="2023-08-15T13:23:34.381" v="2051"/>
          <ac:spMkLst>
            <pc:docMk/>
            <pc:sldMk cId="3388880437" sldId="268"/>
            <ac:spMk id="7" creationId="{8517DBC1-5868-5DFB-7E88-92E6DA25719B}"/>
          </ac:spMkLst>
        </pc:spChg>
        <pc:picChg chg="add mod">
          <ac:chgData name="Rogerio Oliveira Machado" userId="2fcd1944-8b6d-4ee6-95dc-aa934214b28d" providerId="ADAL" clId="{DA9FA7D8-DDCD-4F14-87C8-6A26469FE41F}" dt="2023-08-09T17:26:37.860" v="1879" actId="1076"/>
          <ac:picMkLst>
            <pc:docMk/>
            <pc:sldMk cId="3388880437" sldId="268"/>
            <ac:picMk id="5" creationId="{625F3431-08E9-3F67-F995-44226F662688}"/>
          </ac:picMkLst>
        </pc:picChg>
      </pc:sldChg>
      <pc:sldChg chg="modSp new mod setBg">
        <pc:chgData name="Rogerio Oliveira Machado" userId="2fcd1944-8b6d-4ee6-95dc-aa934214b28d" providerId="ADAL" clId="{DA9FA7D8-DDCD-4F14-87C8-6A26469FE41F}" dt="2023-08-15T13:23:46.746" v="2055" actId="14100"/>
        <pc:sldMkLst>
          <pc:docMk/>
          <pc:sldMk cId="1209845088" sldId="269"/>
        </pc:sldMkLst>
        <pc:spChg chg="mod">
          <ac:chgData name="Rogerio Oliveira Machado" userId="2fcd1944-8b6d-4ee6-95dc-aa934214b28d" providerId="ADAL" clId="{DA9FA7D8-DDCD-4F14-87C8-6A26469FE41F}" dt="2023-08-15T13:23:46.746" v="2055" actId="14100"/>
          <ac:spMkLst>
            <pc:docMk/>
            <pc:sldMk cId="1209845088" sldId="269"/>
            <ac:spMk id="2" creationId="{D8248B3D-FE9C-5AA6-986D-C6241D461513}"/>
          </ac:spMkLst>
        </pc:spChg>
        <pc:spChg chg="mod">
          <ac:chgData name="Rogerio Oliveira Machado" userId="2fcd1944-8b6d-4ee6-95dc-aa934214b28d" providerId="ADAL" clId="{DA9FA7D8-DDCD-4F14-87C8-6A26469FE41F}" dt="2023-08-15T13:23:36.937" v="2052"/>
          <ac:spMkLst>
            <pc:docMk/>
            <pc:sldMk cId="1209845088" sldId="269"/>
            <ac:spMk id="3" creationId="{2A075102-AB0E-A20D-ED94-1AA12F6DCA9B}"/>
          </ac:spMkLst>
        </pc:spChg>
      </pc:sldChg>
      <pc:sldChg chg="add del">
        <pc:chgData name="Rogerio Oliveira Machado" userId="2fcd1944-8b6d-4ee6-95dc-aa934214b28d" providerId="ADAL" clId="{DA9FA7D8-DDCD-4F14-87C8-6A26469FE41F}" dt="2023-08-09T17:27:50.275" v="1890" actId="47"/>
        <pc:sldMkLst>
          <pc:docMk/>
          <pc:sldMk cId="3112794591" sldId="269"/>
        </pc:sldMkLst>
      </pc:sldChg>
      <pc:sldChg chg="modSp new mod setBg">
        <pc:chgData name="Rogerio Oliveira Machado" userId="2fcd1944-8b6d-4ee6-95dc-aa934214b28d" providerId="ADAL" clId="{DA9FA7D8-DDCD-4F14-87C8-6A26469FE41F}" dt="2023-08-15T13:25:00.826" v="2063" actId="27636"/>
        <pc:sldMkLst>
          <pc:docMk/>
          <pc:sldMk cId="1518884363" sldId="270"/>
        </pc:sldMkLst>
        <pc:spChg chg="mod">
          <ac:chgData name="Rogerio Oliveira Machado" userId="2fcd1944-8b6d-4ee6-95dc-aa934214b28d" providerId="ADAL" clId="{DA9FA7D8-DDCD-4F14-87C8-6A26469FE41F}" dt="2023-08-15T13:24:53.786" v="2061" actId="14100"/>
          <ac:spMkLst>
            <pc:docMk/>
            <pc:sldMk cId="1518884363" sldId="270"/>
            <ac:spMk id="2" creationId="{5764582C-2C38-FE18-9AAF-8DB54B1371EA}"/>
          </ac:spMkLst>
        </pc:spChg>
        <pc:spChg chg="mod">
          <ac:chgData name="Rogerio Oliveira Machado" userId="2fcd1944-8b6d-4ee6-95dc-aa934214b28d" providerId="ADAL" clId="{DA9FA7D8-DDCD-4F14-87C8-6A26469FE41F}" dt="2023-08-15T13:25:00.826" v="2063" actId="27636"/>
          <ac:spMkLst>
            <pc:docMk/>
            <pc:sldMk cId="1518884363" sldId="270"/>
            <ac:spMk id="3" creationId="{ADEE6E75-6AB1-DD74-F0B2-DDF3C2574DF3}"/>
          </ac:spMkLst>
        </pc:spChg>
      </pc:sldChg>
      <pc:sldChg chg="add del">
        <pc:chgData name="Rogerio Oliveira Machado" userId="2fcd1944-8b6d-4ee6-95dc-aa934214b28d" providerId="ADAL" clId="{DA9FA7D8-DDCD-4F14-87C8-6A26469FE41F}" dt="2023-08-09T17:27:42.737" v="1888"/>
        <pc:sldMkLst>
          <pc:docMk/>
          <pc:sldMk cId="2096774026"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F8C10-4331-4F7D-8989-E9E93802E249}" type="datetimeFigureOut">
              <a:rPr lang="pt-BR" smtClean="0"/>
              <a:t>08/04/2024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DDC20-5D0F-4945-8F89-5D3513013042}" type="slidenum">
              <a:rPr lang="pt-BR" smtClean="0"/>
              <a:t>‹nº›</a:t>
            </a:fld>
            <a:endParaRPr lang="pt-BR"/>
          </a:p>
        </p:txBody>
      </p:sp>
    </p:spTree>
    <p:extLst>
      <p:ext uri="{BB962C8B-B14F-4D97-AF65-F5344CB8AC3E}">
        <p14:creationId xmlns:p14="http://schemas.microsoft.com/office/powerpoint/2010/main" val="347254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Linguagem de Modelagem Unificada (UML)</a:t>
            </a:r>
          </a:p>
        </p:txBody>
      </p:sp>
      <p:sp>
        <p:nvSpPr>
          <p:cNvPr id="4" name="Espaço Reservado para Número de Slide 3"/>
          <p:cNvSpPr>
            <a:spLocks noGrp="1"/>
          </p:cNvSpPr>
          <p:nvPr>
            <p:ph type="sldNum" sz="quarter" idx="5"/>
          </p:nvPr>
        </p:nvSpPr>
        <p:spPr/>
        <p:txBody>
          <a:bodyPr/>
          <a:lstStyle/>
          <a:p>
            <a:fld id="{C81DDC20-5D0F-4945-8F89-5D3513013042}" type="slidenum">
              <a:rPr lang="pt-BR" smtClean="0"/>
              <a:t>11</a:t>
            </a:fld>
            <a:endParaRPr lang="pt-BR"/>
          </a:p>
        </p:txBody>
      </p:sp>
    </p:spTree>
    <p:extLst>
      <p:ext uri="{BB962C8B-B14F-4D97-AF65-F5344CB8AC3E}">
        <p14:creationId xmlns:p14="http://schemas.microsoft.com/office/powerpoint/2010/main" val="350591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Diagrama de Classes</a:t>
            </a:r>
          </a:p>
        </p:txBody>
      </p:sp>
      <p:sp>
        <p:nvSpPr>
          <p:cNvPr id="4" name="Espaço Reservado para Número de Slide 3"/>
          <p:cNvSpPr>
            <a:spLocks noGrp="1"/>
          </p:cNvSpPr>
          <p:nvPr>
            <p:ph type="sldNum" sz="quarter" idx="5"/>
          </p:nvPr>
        </p:nvSpPr>
        <p:spPr/>
        <p:txBody>
          <a:bodyPr/>
          <a:lstStyle/>
          <a:p>
            <a:fld id="{C81DDC20-5D0F-4945-8F89-5D3513013042}" type="slidenum">
              <a:rPr lang="pt-BR" smtClean="0"/>
              <a:t>15</a:t>
            </a:fld>
            <a:endParaRPr lang="pt-BR"/>
          </a:p>
        </p:txBody>
      </p:sp>
    </p:spTree>
    <p:extLst>
      <p:ext uri="{BB962C8B-B14F-4D97-AF65-F5344CB8AC3E}">
        <p14:creationId xmlns:p14="http://schemas.microsoft.com/office/powerpoint/2010/main" val="408801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Diagrama de atividades da UML</a:t>
            </a:r>
          </a:p>
        </p:txBody>
      </p:sp>
      <p:sp>
        <p:nvSpPr>
          <p:cNvPr id="4" name="Espaço Reservado para Número de Slide 3"/>
          <p:cNvSpPr>
            <a:spLocks noGrp="1"/>
          </p:cNvSpPr>
          <p:nvPr>
            <p:ph type="sldNum" sz="quarter" idx="5"/>
          </p:nvPr>
        </p:nvSpPr>
        <p:spPr/>
        <p:txBody>
          <a:bodyPr/>
          <a:lstStyle/>
          <a:p>
            <a:fld id="{C81DDC20-5D0F-4945-8F89-5D3513013042}" type="slidenum">
              <a:rPr lang="pt-BR" smtClean="0"/>
              <a:t>17</a:t>
            </a:fld>
            <a:endParaRPr lang="pt-BR"/>
          </a:p>
        </p:txBody>
      </p:sp>
    </p:spTree>
    <p:extLst>
      <p:ext uri="{BB962C8B-B14F-4D97-AF65-F5344CB8AC3E}">
        <p14:creationId xmlns:p14="http://schemas.microsoft.com/office/powerpoint/2010/main" val="1863982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81DDC20-5D0F-4945-8F89-5D3513013042}" type="slidenum">
              <a:rPr lang="pt-BR" smtClean="0"/>
              <a:t>30</a:t>
            </a:fld>
            <a:endParaRPr lang="pt-BR"/>
          </a:p>
        </p:txBody>
      </p:sp>
    </p:spTree>
    <p:extLst>
      <p:ext uri="{BB962C8B-B14F-4D97-AF65-F5344CB8AC3E}">
        <p14:creationId xmlns:p14="http://schemas.microsoft.com/office/powerpoint/2010/main" val="1917975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40C28"/>
                </a:solidFill>
                <a:effectLst/>
                <a:latin typeface="Google Sans"/>
              </a:rPr>
              <a:t>SOBRENOME, Nome Abreviado.</a:t>
            </a:r>
            <a:r>
              <a:rPr lang="pt-BR" b="0" i="0" dirty="0">
                <a:solidFill>
                  <a:srgbClr val="202124"/>
                </a:solidFill>
                <a:effectLst/>
                <a:latin typeface="Google Sans"/>
              </a:rPr>
              <a:t> </a:t>
            </a:r>
            <a:r>
              <a:rPr lang="pt-BR" b="0" i="0" dirty="0">
                <a:solidFill>
                  <a:srgbClr val="040C28"/>
                </a:solidFill>
                <a:effectLst/>
                <a:latin typeface="Google Sans"/>
              </a:rPr>
              <a:t>Título: subtítulo.</a:t>
            </a:r>
            <a:r>
              <a:rPr lang="pt-BR" b="0" i="0" dirty="0">
                <a:solidFill>
                  <a:srgbClr val="202124"/>
                </a:solidFill>
                <a:effectLst/>
                <a:latin typeface="Google Sans"/>
              </a:rPr>
              <a:t> </a:t>
            </a:r>
            <a:r>
              <a:rPr lang="pt-BR" b="0" i="0" dirty="0">
                <a:solidFill>
                  <a:srgbClr val="040C28"/>
                </a:solidFill>
                <a:effectLst/>
                <a:latin typeface="Google Sans"/>
              </a:rPr>
              <a:t>Edição.</a:t>
            </a:r>
            <a:r>
              <a:rPr lang="pt-BR" b="0" i="0" dirty="0">
                <a:solidFill>
                  <a:srgbClr val="202124"/>
                </a:solidFill>
                <a:effectLst/>
                <a:latin typeface="Google Sans"/>
              </a:rPr>
              <a:t> </a:t>
            </a:r>
            <a:r>
              <a:rPr lang="pt-BR" b="0" i="0" dirty="0">
                <a:solidFill>
                  <a:srgbClr val="040C28"/>
                </a:solidFill>
                <a:effectLst/>
                <a:latin typeface="Google Sans"/>
              </a:rPr>
              <a:t>Local de publicação: Editora, data de publicação da obra.</a:t>
            </a:r>
            <a:endParaRPr lang="pt-BR" dirty="0"/>
          </a:p>
        </p:txBody>
      </p:sp>
      <p:sp>
        <p:nvSpPr>
          <p:cNvPr id="4" name="Espaço Reservado para Número de Slide 3"/>
          <p:cNvSpPr>
            <a:spLocks noGrp="1"/>
          </p:cNvSpPr>
          <p:nvPr>
            <p:ph type="sldNum" sz="quarter" idx="5"/>
          </p:nvPr>
        </p:nvSpPr>
        <p:spPr/>
        <p:txBody>
          <a:bodyPr/>
          <a:lstStyle/>
          <a:p>
            <a:fld id="{C81DDC20-5D0F-4945-8F89-5D3513013042}" type="slidenum">
              <a:rPr lang="pt-BR" smtClean="0"/>
              <a:t>43</a:t>
            </a:fld>
            <a:endParaRPr lang="pt-BR"/>
          </a:p>
        </p:txBody>
      </p:sp>
    </p:spTree>
    <p:extLst>
      <p:ext uri="{BB962C8B-B14F-4D97-AF65-F5344CB8AC3E}">
        <p14:creationId xmlns:p14="http://schemas.microsoft.com/office/powerpoint/2010/main" val="2125780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20367D-1291-9465-613B-0DE70351815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E2A780C-74C2-5CF3-6B4A-28D73E77B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8028C9D-3C5A-1308-D1C0-D6F33E41DEDB}"/>
              </a:ext>
            </a:extLst>
          </p:cNvPr>
          <p:cNvSpPr>
            <a:spLocks noGrp="1"/>
          </p:cNvSpPr>
          <p:nvPr>
            <p:ph type="dt" sz="half" idx="10"/>
          </p:nvPr>
        </p:nvSpPr>
        <p:spPr/>
        <p:txBody>
          <a:bodyPr/>
          <a:lstStyle/>
          <a:p>
            <a:fld id="{8B9CF11D-D074-4421-B782-C0CEE958BC76}" type="datetimeFigureOut">
              <a:rPr lang="pt-BR" smtClean="0"/>
              <a:t>08/04/2024</a:t>
            </a:fld>
            <a:endParaRPr lang="pt-BR"/>
          </a:p>
        </p:txBody>
      </p:sp>
      <p:sp>
        <p:nvSpPr>
          <p:cNvPr id="5" name="Espaço Reservado para Rodapé 4">
            <a:extLst>
              <a:ext uri="{FF2B5EF4-FFF2-40B4-BE49-F238E27FC236}">
                <a16:creationId xmlns:a16="http://schemas.microsoft.com/office/drawing/2014/main" id="{A418DE5F-0230-0516-E5B2-7CD2C5D103C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E3253D6-334E-9B58-7960-1D4AAF61F90B}"/>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365891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877E73-1313-7426-859D-44E62B4F26D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53E0F6D-D13A-3531-59DE-724C20BBFA5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356D2B0-3F62-887B-A880-B9C2CC5B922D}"/>
              </a:ext>
            </a:extLst>
          </p:cNvPr>
          <p:cNvSpPr>
            <a:spLocks noGrp="1"/>
          </p:cNvSpPr>
          <p:nvPr>
            <p:ph type="dt" sz="half" idx="10"/>
          </p:nvPr>
        </p:nvSpPr>
        <p:spPr/>
        <p:txBody>
          <a:bodyPr/>
          <a:lstStyle/>
          <a:p>
            <a:fld id="{8B9CF11D-D074-4421-B782-C0CEE958BC76}" type="datetimeFigureOut">
              <a:rPr lang="pt-BR" smtClean="0"/>
              <a:t>08/04/2024</a:t>
            </a:fld>
            <a:endParaRPr lang="pt-BR"/>
          </a:p>
        </p:txBody>
      </p:sp>
      <p:sp>
        <p:nvSpPr>
          <p:cNvPr id="5" name="Espaço Reservado para Rodapé 4">
            <a:extLst>
              <a:ext uri="{FF2B5EF4-FFF2-40B4-BE49-F238E27FC236}">
                <a16:creationId xmlns:a16="http://schemas.microsoft.com/office/drawing/2014/main" id="{A78549CD-7021-87AA-43CB-5F1B0CEA284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75CFF36-2B67-CC1B-6A6F-C5AE320EE98C}"/>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217094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96EC1AB-F663-F071-818B-FA7EBA7B984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0FEE1D2-B3E9-0EDF-1221-CA3DD312BAF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8D22CE4-ED53-4E31-91FB-ED256C1D8DE8}"/>
              </a:ext>
            </a:extLst>
          </p:cNvPr>
          <p:cNvSpPr>
            <a:spLocks noGrp="1"/>
          </p:cNvSpPr>
          <p:nvPr>
            <p:ph type="dt" sz="half" idx="10"/>
          </p:nvPr>
        </p:nvSpPr>
        <p:spPr/>
        <p:txBody>
          <a:bodyPr/>
          <a:lstStyle/>
          <a:p>
            <a:fld id="{8B9CF11D-D074-4421-B782-C0CEE958BC76}" type="datetimeFigureOut">
              <a:rPr lang="pt-BR" smtClean="0"/>
              <a:t>08/04/2024</a:t>
            </a:fld>
            <a:endParaRPr lang="pt-BR"/>
          </a:p>
        </p:txBody>
      </p:sp>
      <p:sp>
        <p:nvSpPr>
          <p:cNvPr id="5" name="Espaço Reservado para Rodapé 4">
            <a:extLst>
              <a:ext uri="{FF2B5EF4-FFF2-40B4-BE49-F238E27FC236}">
                <a16:creationId xmlns:a16="http://schemas.microsoft.com/office/drawing/2014/main" id="{2E00B159-8E08-16E7-FE06-E77938B9D7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431D87E-0282-5818-F863-97108D753476}"/>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346133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2D3BF1-9116-4C42-1AAF-C611C077565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A5AECD2-DE1C-218C-EDCE-BF3A1DBDAD3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EC2C9D4-BA4F-DDE4-A45A-7CB6C0EE5A8A}"/>
              </a:ext>
            </a:extLst>
          </p:cNvPr>
          <p:cNvSpPr>
            <a:spLocks noGrp="1"/>
          </p:cNvSpPr>
          <p:nvPr>
            <p:ph type="dt" sz="half" idx="10"/>
          </p:nvPr>
        </p:nvSpPr>
        <p:spPr/>
        <p:txBody>
          <a:bodyPr/>
          <a:lstStyle/>
          <a:p>
            <a:fld id="{8B9CF11D-D074-4421-B782-C0CEE958BC76}" type="datetimeFigureOut">
              <a:rPr lang="pt-BR" smtClean="0"/>
              <a:t>08/04/2024</a:t>
            </a:fld>
            <a:endParaRPr lang="pt-BR"/>
          </a:p>
        </p:txBody>
      </p:sp>
      <p:sp>
        <p:nvSpPr>
          <p:cNvPr id="5" name="Espaço Reservado para Rodapé 4">
            <a:extLst>
              <a:ext uri="{FF2B5EF4-FFF2-40B4-BE49-F238E27FC236}">
                <a16:creationId xmlns:a16="http://schemas.microsoft.com/office/drawing/2014/main" id="{3CDB00E5-7ACF-72AE-B07A-7BA398A84F6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4B5612-25C1-B969-2FD1-8E0EF7A061C5}"/>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20337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4A80A-0432-17DA-E6E4-EEA118CC82A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EB1E8DB-6322-D718-5250-4600A64FBC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7B50A17-DC95-85BD-0196-2F9E81777D70}"/>
              </a:ext>
            </a:extLst>
          </p:cNvPr>
          <p:cNvSpPr>
            <a:spLocks noGrp="1"/>
          </p:cNvSpPr>
          <p:nvPr>
            <p:ph type="dt" sz="half" idx="10"/>
          </p:nvPr>
        </p:nvSpPr>
        <p:spPr/>
        <p:txBody>
          <a:bodyPr/>
          <a:lstStyle/>
          <a:p>
            <a:fld id="{8B9CF11D-D074-4421-B782-C0CEE958BC76}" type="datetimeFigureOut">
              <a:rPr lang="pt-BR" smtClean="0"/>
              <a:t>08/04/2024</a:t>
            </a:fld>
            <a:endParaRPr lang="pt-BR"/>
          </a:p>
        </p:txBody>
      </p:sp>
      <p:sp>
        <p:nvSpPr>
          <p:cNvPr id="5" name="Espaço Reservado para Rodapé 4">
            <a:extLst>
              <a:ext uri="{FF2B5EF4-FFF2-40B4-BE49-F238E27FC236}">
                <a16:creationId xmlns:a16="http://schemas.microsoft.com/office/drawing/2014/main" id="{BFA6D1B9-A81B-988C-5A93-701F3B41541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F428D6-E48D-6E03-1792-1B71BF52658F}"/>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159497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1435B3-6E81-E03C-57C5-D7FE643BDA2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229E680-FFE8-4EC8-E99B-0E1F224ABFA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516A734-8EB3-50F4-9EBA-E76C4EBCFF3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75046EB-B76B-C96A-EE5F-D191F9F2CE76}"/>
              </a:ext>
            </a:extLst>
          </p:cNvPr>
          <p:cNvSpPr>
            <a:spLocks noGrp="1"/>
          </p:cNvSpPr>
          <p:nvPr>
            <p:ph type="dt" sz="half" idx="10"/>
          </p:nvPr>
        </p:nvSpPr>
        <p:spPr/>
        <p:txBody>
          <a:bodyPr/>
          <a:lstStyle/>
          <a:p>
            <a:fld id="{8B9CF11D-D074-4421-B782-C0CEE958BC76}" type="datetimeFigureOut">
              <a:rPr lang="pt-BR" smtClean="0"/>
              <a:t>08/04/2024</a:t>
            </a:fld>
            <a:endParaRPr lang="pt-BR"/>
          </a:p>
        </p:txBody>
      </p:sp>
      <p:sp>
        <p:nvSpPr>
          <p:cNvPr id="6" name="Espaço Reservado para Rodapé 5">
            <a:extLst>
              <a:ext uri="{FF2B5EF4-FFF2-40B4-BE49-F238E27FC236}">
                <a16:creationId xmlns:a16="http://schemas.microsoft.com/office/drawing/2014/main" id="{1F160BD3-B1A0-6B32-6788-9FA2C7B1E92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235F55E-0C0E-BB8F-2D80-246E0F73F7BA}"/>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101839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E5846-4AF0-54A5-3998-54C1153C20E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2B67740-BFAA-C774-834E-3CAF5CF2E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8F07689-1EAD-88B2-BC1A-C9A4511DDF3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ECA0B50-6027-5BE5-1A68-3000CDB7F3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B1FF354-1588-BB4A-A1EE-EBA106B66A1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ABAAC91-DE21-5707-869B-F72134B01D45}"/>
              </a:ext>
            </a:extLst>
          </p:cNvPr>
          <p:cNvSpPr>
            <a:spLocks noGrp="1"/>
          </p:cNvSpPr>
          <p:nvPr>
            <p:ph type="dt" sz="half" idx="10"/>
          </p:nvPr>
        </p:nvSpPr>
        <p:spPr/>
        <p:txBody>
          <a:bodyPr/>
          <a:lstStyle/>
          <a:p>
            <a:fld id="{8B9CF11D-D074-4421-B782-C0CEE958BC76}" type="datetimeFigureOut">
              <a:rPr lang="pt-BR" smtClean="0"/>
              <a:t>08/04/2024</a:t>
            </a:fld>
            <a:endParaRPr lang="pt-BR"/>
          </a:p>
        </p:txBody>
      </p:sp>
      <p:sp>
        <p:nvSpPr>
          <p:cNvPr id="8" name="Espaço Reservado para Rodapé 7">
            <a:extLst>
              <a:ext uri="{FF2B5EF4-FFF2-40B4-BE49-F238E27FC236}">
                <a16:creationId xmlns:a16="http://schemas.microsoft.com/office/drawing/2014/main" id="{6CB15F02-233B-AE81-B831-DEFD8710D98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D593CFF-7375-ACE7-003A-E8C5569ACCC7}"/>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428108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69B8CA-B990-3E9C-BF58-941A3955921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FC0217C-40EB-D993-666C-480508ED76F1}"/>
              </a:ext>
            </a:extLst>
          </p:cNvPr>
          <p:cNvSpPr>
            <a:spLocks noGrp="1"/>
          </p:cNvSpPr>
          <p:nvPr>
            <p:ph type="dt" sz="half" idx="10"/>
          </p:nvPr>
        </p:nvSpPr>
        <p:spPr/>
        <p:txBody>
          <a:bodyPr/>
          <a:lstStyle/>
          <a:p>
            <a:fld id="{8B9CF11D-D074-4421-B782-C0CEE958BC76}" type="datetimeFigureOut">
              <a:rPr lang="pt-BR" smtClean="0"/>
              <a:t>08/04/2024</a:t>
            </a:fld>
            <a:endParaRPr lang="pt-BR"/>
          </a:p>
        </p:txBody>
      </p:sp>
      <p:sp>
        <p:nvSpPr>
          <p:cNvPr id="4" name="Espaço Reservado para Rodapé 3">
            <a:extLst>
              <a:ext uri="{FF2B5EF4-FFF2-40B4-BE49-F238E27FC236}">
                <a16:creationId xmlns:a16="http://schemas.microsoft.com/office/drawing/2014/main" id="{E1D42A39-42F5-544D-796C-B8E05BCE64C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722D2EE-D940-1F6E-84D4-D96B4CFF72AE}"/>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24564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F438EE1-C99F-3EE7-DA3D-0DC9D13DBE7F}"/>
              </a:ext>
            </a:extLst>
          </p:cNvPr>
          <p:cNvSpPr>
            <a:spLocks noGrp="1"/>
          </p:cNvSpPr>
          <p:nvPr>
            <p:ph type="dt" sz="half" idx="10"/>
          </p:nvPr>
        </p:nvSpPr>
        <p:spPr/>
        <p:txBody>
          <a:bodyPr/>
          <a:lstStyle/>
          <a:p>
            <a:fld id="{8B9CF11D-D074-4421-B782-C0CEE958BC76}" type="datetimeFigureOut">
              <a:rPr lang="pt-BR" smtClean="0"/>
              <a:t>08/04/2024</a:t>
            </a:fld>
            <a:endParaRPr lang="pt-BR"/>
          </a:p>
        </p:txBody>
      </p:sp>
      <p:sp>
        <p:nvSpPr>
          <p:cNvPr id="3" name="Espaço Reservado para Rodapé 2">
            <a:extLst>
              <a:ext uri="{FF2B5EF4-FFF2-40B4-BE49-F238E27FC236}">
                <a16:creationId xmlns:a16="http://schemas.microsoft.com/office/drawing/2014/main" id="{ABC01CAD-3C81-2F22-B51D-45D54CE61E4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C4702E0-87EE-FCB1-CC31-91540AEA3E73}"/>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77960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A5BFB-A215-349B-9020-58001486A6C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BD1618D-C751-1B48-103A-C3961CB56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F4DF413-E5C2-E6FF-AF12-9CF9158E6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DB1A4FF-B732-C2A6-E61A-308A7B463391}"/>
              </a:ext>
            </a:extLst>
          </p:cNvPr>
          <p:cNvSpPr>
            <a:spLocks noGrp="1"/>
          </p:cNvSpPr>
          <p:nvPr>
            <p:ph type="dt" sz="half" idx="10"/>
          </p:nvPr>
        </p:nvSpPr>
        <p:spPr/>
        <p:txBody>
          <a:bodyPr/>
          <a:lstStyle/>
          <a:p>
            <a:fld id="{8B9CF11D-D074-4421-B782-C0CEE958BC76}" type="datetimeFigureOut">
              <a:rPr lang="pt-BR" smtClean="0"/>
              <a:t>08/04/2024</a:t>
            </a:fld>
            <a:endParaRPr lang="pt-BR"/>
          </a:p>
        </p:txBody>
      </p:sp>
      <p:sp>
        <p:nvSpPr>
          <p:cNvPr id="6" name="Espaço Reservado para Rodapé 5">
            <a:extLst>
              <a:ext uri="{FF2B5EF4-FFF2-40B4-BE49-F238E27FC236}">
                <a16:creationId xmlns:a16="http://schemas.microsoft.com/office/drawing/2014/main" id="{737DAE15-5A43-0A03-0964-007932697A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38B931E-8D35-87BD-109E-1B60559B9895}"/>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311450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3DF5D-FF14-10E8-59A0-A81A0E6761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EB0FD42-2762-21B5-BC7E-343AC5674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3DE7057-929E-110C-9541-808D9F508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F8899D0-9EE4-5EC2-705E-7114290EC552}"/>
              </a:ext>
            </a:extLst>
          </p:cNvPr>
          <p:cNvSpPr>
            <a:spLocks noGrp="1"/>
          </p:cNvSpPr>
          <p:nvPr>
            <p:ph type="dt" sz="half" idx="10"/>
          </p:nvPr>
        </p:nvSpPr>
        <p:spPr/>
        <p:txBody>
          <a:bodyPr/>
          <a:lstStyle/>
          <a:p>
            <a:fld id="{8B9CF11D-D074-4421-B782-C0CEE958BC76}" type="datetimeFigureOut">
              <a:rPr lang="pt-BR" smtClean="0"/>
              <a:t>08/04/2024</a:t>
            </a:fld>
            <a:endParaRPr lang="pt-BR"/>
          </a:p>
        </p:txBody>
      </p:sp>
      <p:sp>
        <p:nvSpPr>
          <p:cNvPr id="6" name="Espaço Reservado para Rodapé 5">
            <a:extLst>
              <a:ext uri="{FF2B5EF4-FFF2-40B4-BE49-F238E27FC236}">
                <a16:creationId xmlns:a16="http://schemas.microsoft.com/office/drawing/2014/main" id="{C9A8B65A-05BC-493F-3A80-F7A96780868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55A7C92-3AC7-8FCC-67FC-0617ED431A98}"/>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414346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0DD2C31-D98E-850B-6ACB-747969126E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160F544-813A-058A-A854-A4CFED7F7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37A4274-F91F-7E58-12B3-6BAE9EF5E7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CF11D-D074-4421-B782-C0CEE958BC76}" type="datetimeFigureOut">
              <a:rPr lang="pt-BR" smtClean="0"/>
              <a:t>08/04/2024</a:t>
            </a:fld>
            <a:endParaRPr lang="pt-BR"/>
          </a:p>
        </p:txBody>
      </p:sp>
      <p:sp>
        <p:nvSpPr>
          <p:cNvPr id="5" name="Espaço Reservado para Rodapé 4">
            <a:extLst>
              <a:ext uri="{FF2B5EF4-FFF2-40B4-BE49-F238E27FC236}">
                <a16:creationId xmlns:a16="http://schemas.microsoft.com/office/drawing/2014/main" id="{42C954DE-E6B7-DD3B-3940-EB7B46F366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5B4DAFE-3BE7-E010-22DB-8BBD220B6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17441-A57C-426C-BB1A-266FAA72C179}" type="slidenum">
              <a:rPr lang="pt-BR" smtClean="0"/>
              <a:t>‹nº›</a:t>
            </a:fld>
            <a:endParaRPr lang="pt-BR"/>
          </a:p>
        </p:txBody>
      </p:sp>
    </p:spTree>
    <p:extLst>
      <p:ext uri="{BB962C8B-B14F-4D97-AF65-F5344CB8AC3E}">
        <p14:creationId xmlns:p14="http://schemas.microsoft.com/office/powerpoint/2010/main" val="4198780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bizagi.com/pt/plataforma/modeler" TargetMode="External"/><Relationship Id="rId2" Type="http://schemas.openxmlformats.org/officeDocument/2006/relationships/hyperlink" Target="https://astah.net/p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46D77-A39E-0106-DC5D-0623CC90EBF8}"/>
              </a:ext>
            </a:extLst>
          </p:cNvPr>
          <p:cNvSpPr>
            <a:spLocks noGrp="1"/>
          </p:cNvSpPr>
          <p:nvPr>
            <p:ph type="ctrTitle"/>
          </p:nvPr>
        </p:nvSpPr>
        <p:spPr/>
        <p:txBody>
          <a:bodyPr/>
          <a:lstStyle/>
          <a:p>
            <a:r>
              <a:rPr lang="pt-BR" dirty="0"/>
              <a:t>Análise e Projetos de Sistema</a:t>
            </a:r>
          </a:p>
        </p:txBody>
      </p:sp>
      <p:sp>
        <p:nvSpPr>
          <p:cNvPr id="3" name="Subtítulo 2">
            <a:extLst>
              <a:ext uri="{FF2B5EF4-FFF2-40B4-BE49-F238E27FC236}">
                <a16:creationId xmlns:a16="http://schemas.microsoft.com/office/drawing/2014/main" id="{14B16550-060C-0616-D8D1-722B3101AEAC}"/>
              </a:ext>
            </a:extLst>
          </p:cNvPr>
          <p:cNvSpPr>
            <a:spLocks noGrp="1"/>
          </p:cNvSpPr>
          <p:nvPr>
            <p:ph type="subTitle" idx="1"/>
          </p:nvPr>
        </p:nvSpPr>
        <p:spPr/>
        <p:txBody>
          <a:bodyPr>
            <a:normAutofit/>
          </a:bodyPr>
          <a:lstStyle/>
          <a:p>
            <a:r>
              <a:rPr lang="pt-BR" dirty="0"/>
              <a:t>Professor: Rogério Oliveira Machado – ETEC e FATEC Tatuí</a:t>
            </a:r>
          </a:p>
          <a:p>
            <a:r>
              <a:rPr lang="pt-BR" dirty="0"/>
              <a:t>Especialista: Gestão da Tecnologia da Informação – IFSP</a:t>
            </a:r>
          </a:p>
          <a:p>
            <a:r>
              <a:rPr lang="pt-BR" dirty="0"/>
              <a:t>Instituto Federal São Paulo.</a:t>
            </a:r>
          </a:p>
        </p:txBody>
      </p:sp>
    </p:spTree>
    <p:extLst>
      <p:ext uri="{BB962C8B-B14F-4D97-AF65-F5344CB8AC3E}">
        <p14:creationId xmlns:p14="http://schemas.microsoft.com/office/powerpoint/2010/main" val="3621296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29DAC3-E17F-14F4-533E-FD4738E0EDA7}"/>
              </a:ext>
            </a:extLst>
          </p:cNvPr>
          <p:cNvSpPr>
            <a:spLocks noGrp="1"/>
          </p:cNvSpPr>
          <p:nvPr>
            <p:ph type="title"/>
          </p:nvPr>
        </p:nvSpPr>
        <p:spPr/>
        <p:txBody>
          <a:bodyPr/>
          <a:lstStyle/>
          <a:p>
            <a:pPr algn="ctr"/>
            <a:r>
              <a:rPr lang="pt-BR" dirty="0"/>
              <a:t>Modelagem de Sistema</a:t>
            </a:r>
          </a:p>
        </p:txBody>
      </p:sp>
      <p:sp>
        <p:nvSpPr>
          <p:cNvPr id="3" name="Espaço Reservado para Conteúdo 2">
            <a:extLst>
              <a:ext uri="{FF2B5EF4-FFF2-40B4-BE49-F238E27FC236}">
                <a16:creationId xmlns:a16="http://schemas.microsoft.com/office/drawing/2014/main" id="{64911DD1-D04A-40ED-32B4-F1FC3865777C}"/>
              </a:ext>
            </a:extLst>
          </p:cNvPr>
          <p:cNvSpPr>
            <a:spLocks noGrp="1"/>
          </p:cNvSpPr>
          <p:nvPr>
            <p:ph idx="1"/>
          </p:nvPr>
        </p:nvSpPr>
        <p:spPr/>
        <p:txBody>
          <a:bodyPr>
            <a:normAutofit/>
          </a:bodyPr>
          <a:lstStyle/>
          <a:p>
            <a:pPr marL="0" indent="0" algn="ctr">
              <a:buNone/>
            </a:pPr>
            <a:r>
              <a:rPr lang="pt-BR" dirty="0"/>
              <a:t>Modelagem de sistema é o processo de desenvolvimento de modelos abstratos de um sistema, em que cada modelo apresenta uma visão ou perspectiva, diferente do sistema. A modelagem de sistema geralmente representa o sistema com algum tipo de notação gráfica, que, atualmente, quase sempre é baseada em notações de UML (linguagem de modelagem unificada, do inglês </a:t>
            </a:r>
            <a:r>
              <a:rPr lang="pt-BR" dirty="0" err="1"/>
              <a:t>Unified</a:t>
            </a:r>
            <a:r>
              <a:rPr lang="pt-BR" dirty="0"/>
              <a:t> </a:t>
            </a:r>
            <a:r>
              <a:rPr lang="pt-BR" dirty="0" err="1"/>
              <a:t>Modeling</a:t>
            </a:r>
            <a:r>
              <a:rPr lang="pt-BR" dirty="0"/>
              <a:t> </a:t>
            </a:r>
            <a:r>
              <a:rPr lang="pt-BR" dirty="0" err="1"/>
              <a:t>Language</a:t>
            </a:r>
            <a:r>
              <a:rPr lang="pt-BR" dirty="0"/>
              <a:t>).</a:t>
            </a:r>
          </a:p>
        </p:txBody>
      </p:sp>
    </p:spTree>
    <p:extLst>
      <p:ext uri="{BB962C8B-B14F-4D97-AF65-F5344CB8AC3E}">
        <p14:creationId xmlns:p14="http://schemas.microsoft.com/office/powerpoint/2010/main" val="116279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060A04FC-3E61-31B4-2D7E-3E95B5107649}"/>
              </a:ext>
            </a:extLst>
          </p:cNvPr>
          <p:cNvPicPr>
            <a:picLocks noChangeAspect="1"/>
          </p:cNvPicPr>
          <p:nvPr/>
        </p:nvPicPr>
        <p:blipFill>
          <a:blip r:embed="rId3"/>
          <a:stretch>
            <a:fillRect/>
          </a:stretch>
        </p:blipFill>
        <p:spPr>
          <a:xfrm>
            <a:off x="551676" y="499653"/>
            <a:ext cx="11088647" cy="5858693"/>
          </a:xfrm>
          <a:prstGeom prst="rect">
            <a:avLst/>
          </a:prstGeom>
        </p:spPr>
      </p:pic>
    </p:spTree>
    <p:extLst>
      <p:ext uri="{BB962C8B-B14F-4D97-AF65-F5344CB8AC3E}">
        <p14:creationId xmlns:p14="http://schemas.microsoft.com/office/powerpoint/2010/main" val="335430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4ACDDB8C-2A53-B8E0-F860-87FF46ADE14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2810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BD658CD-FA5E-D057-C7BF-A97F4A8867CD}"/>
              </a:ext>
            </a:extLst>
          </p:cNvPr>
          <p:cNvSpPr>
            <a:spLocks noGrp="1"/>
          </p:cNvSpPr>
          <p:nvPr>
            <p:ph idx="1"/>
          </p:nvPr>
        </p:nvSpPr>
        <p:spPr/>
        <p:txBody>
          <a:bodyPr>
            <a:normAutofit fontScale="92500" lnSpcReduction="20000"/>
          </a:bodyPr>
          <a:lstStyle/>
          <a:p>
            <a:pPr marL="0" indent="0">
              <a:buNone/>
            </a:pPr>
            <a:r>
              <a:rPr lang="pt-BR" dirty="0"/>
              <a:t>No entanto, uma pesquisa em 2007 (ERICKSON e SIAU, 2007) mostrou que a maioria dos usuários de UML acredita que cinco tipos de diagramas podem representar a essência de um sistema:</a:t>
            </a:r>
          </a:p>
          <a:p>
            <a:pPr marL="514350" indent="-514350">
              <a:buAutoNum type="arabicPeriod"/>
            </a:pPr>
            <a:r>
              <a:rPr lang="pt-BR" dirty="0"/>
              <a:t>Diagramas de atividades, que mostram as atividades envolvidas em um processo ou no processamento de dados.</a:t>
            </a:r>
          </a:p>
          <a:p>
            <a:pPr marL="514350" indent="-514350">
              <a:buAutoNum type="arabicPeriod"/>
            </a:pPr>
            <a:r>
              <a:rPr lang="pt-BR" dirty="0"/>
              <a:t>Diagramas de casos de uso, que mostram as interações entre um sistema e seu ambiente.</a:t>
            </a:r>
          </a:p>
          <a:p>
            <a:pPr marL="514350" indent="-514350">
              <a:buAutoNum type="arabicPeriod"/>
            </a:pPr>
            <a:r>
              <a:rPr lang="pt-BR" dirty="0"/>
              <a:t>Diagramas de sequência, que mostram as interações entre os atores e o sistema, e entre os componentes do sistema.</a:t>
            </a:r>
          </a:p>
          <a:p>
            <a:pPr marL="514350" indent="-514350">
              <a:buAutoNum type="arabicPeriod"/>
            </a:pPr>
            <a:r>
              <a:rPr lang="pt-BR" dirty="0"/>
              <a:t>Diagramas de classe, que mostram as classes de objeto no sistema e as associações entre elas.</a:t>
            </a:r>
          </a:p>
          <a:p>
            <a:pPr marL="514350" indent="-514350">
              <a:buAutoNum type="arabicPeriod"/>
            </a:pPr>
            <a:r>
              <a:rPr lang="pt-BR" dirty="0"/>
              <a:t>Diagramas de estado, que mostram como o sistema reage aos eventos internos e externos.</a:t>
            </a:r>
          </a:p>
        </p:txBody>
      </p:sp>
      <p:sp>
        <p:nvSpPr>
          <p:cNvPr id="6" name="Título 1">
            <a:extLst>
              <a:ext uri="{FF2B5EF4-FFF2-40B4-BE49-F238E27FC236}">
                <a16:creationId xmlns:a16="http://schemas.microsoft.com/office/drawing/2014/main" id="{1ADA034D-560C-3C74-86B5-B972B787DF5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dirty="0"/>
              <a:t>Modelagem de Sistema</a:t>
            </a:r>
          </a:p>
        </p:txBody>
      </p:sp>
    </p:spTree>
    <p:extLst>
      <p:ext uri="{BB962C8B-B14F-4D97-AF65-F5344CB8AC3E}">
        <p14:creationId xmlns:p14="http://schemas.microsoft.com/office/powerpoint/2010/main" val="329881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0792E1-B0F3-6FA6-1545-F9F6BE34E192}"/>
              </a:ext>
            </a:extLst>
          </p:cNvPr>
          <p:cNvSpPr>
            <a:spLocks noGrp="1"/>
          </p:cNvSpPr>
          <p:nvPr>
            <p:ph type="title"/>
          </p:nvPr>
        </p:nvSpPr>
        <p:spPr/>
        <p:txBody>
          <a:bodyPr/>
          <a:lstStyle/>
          <a:p>
            <a:r>
              <a:rPr lang="pt-BR" dirty="0"/>
              <a:t>Modelos de Contexto</a:t>
            </a:r>
          </a:p>
        </p:txBody>
      </p:sp>
      <p:sp>
        <p:nvSpPr>
          <p:cNvPr id="6" name="Espaço Reservado para Conteúdo 2">
            <a:extLst>
              <a:ext uri="{FF2B5EF4-FFF2-40B4-BE49-F238E27FC236}">
                <a16:creationId xmlns:a16="http://schemas.microsoft.com/office/drawing/2014/main" id="{2C0B1C1D-6632-2AA3-FA99-002565D620B9}"/>
              </a:ext>
            </a:extLst>
          </p:cNvPr>
          <p:cNvSpPr>
            <a:spLocks noGrp="1"/>
          </p:cNvSpPr>
          <p:nvPr>
            <p:ph idx="1"/>
          </p:nvPr>
        </p:nvSpPr>
        <p:spPr>
          <a:xfrm>
            <a:off x="838200" y="1825625"/>
            <a:ext cx="10515600" cy="4351338"/>
          </a:xfrm>
        </p:spPr>
        <p:txBody>
          <a:bodyPr>
            <a:normAutofit/>
          </a:bodyPr>
          <a:lstStyle/>
          <a:p>
            <a:pPr marL="0" indent="0">
              <a:buNone/>
            </a:pPr>
            <a:r>
              <a:rPr lang="pt-BR" dirty="0"/>
              <a:t>Em um estágio inicial da especificação de um sistema, você deve decidir os limites do sistema. Isso envolve trabalhar com os stakeholders do sistema para decidir qual funcionalidade deve ser incluída no sistema e o que é fornecido pelo ambiente do sistema.</a:t>
            </a:r>
          </a:p>
          <a:p>
            <a:pPr marL="0" indent="0">
              <a:buNone/>
            </a:pPr>
            <a:endParaRPr lang="pt-BR" dirty="0"/>
          </a:p>
        </p:txBody>
      </p:sp>
    </p:spTree>
    <p:extLst>
      <p:ext uri="{BB962C8B-B14F-4D97-AF65-F5344CB8AC3E}">
        <p14:creationId xmlns:p14="http://schemas.microsoft.com/office/powerpoint/2010/main" val="81706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FA82D18-2BFA-C874-6802-99F9F09422EB}"/>
              </a:ext>
            </a:extLst>
          </p:cNvPr>
          <p:cNvPicPr>
            <a:picLocks noChangeAspect="1"/>
          </p:cNvPicPr>
          <p:nvPr/>
        </p:nvPicPr>
        <p:blipFill>
          <a:blip r:embed="rId3"/>
          <a:stretch>
            <a:fillRect/>
          </a:stretch>
        </p:blipFill>
        <p:spPr>
          <a:xfrm>
            <a:off x="-5477" y="794480"/>
            <a:ext cx="12150879" cy="5246556"/>
          </a:xfrm>
          <a:prstGeom prst="rect">
            <a:avLst/>
          </a:prstGeom>
        </p:spPr>
      </p:pic>
    </p:spTree>
    <p:extLst>
      <p:ext uri="{BB962C8B-B14F-4D97-AF65-F5344CB8AC3E}">
        <p14:creationId xmlns:p14="http://schemas.microsoft.com/office/powerpoint/2010/main" val="86701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369463-9719-7202-AF4E-5398EAB78372}"/>
              </a:ext>
            </a:extLst>
          </p:cNvPr>
          <p:cNvSpPr>
            <a:spLocks noGrp="1"/>
          </p:cNvSpPr>
          <p:nvPr>
            <p:ph type="title"/>
          </p:nvPr>
        </p:nvSpPr>
        <p:spPr/>
        <p:txBody>
          <a:bodyPr/>
          <a:lstStyle/>
          <a:p>
            <a:r>
              <a:rPr lang="pt-BR" dirty="0"/>
              <a:t>Modelos de Interação</a:t>
            </a:r>
          </a:p>
        </p:txBody>
      </p:sp>
      <p:sp>
        <p:nvSpPr>
          <p:cNvPr id="3" name="Espaço Reservado para Conteúdo 2">
            <a:extLst>
              <a:ext uri="{FF2B5EF4-FFF2-40B4-BE49-F238E27FC236}">
                <a16:creationId xmlns:a16="http://schemas.microsoft.com/office/drawing/2014/main" id="{E515770D-B428-4D15-6275-1BD5332AC0DA}"/>
              </a:ext>
            </a:extLst>
          </p:cNvPr>
          <p:cNvSpPr>
            <a:spLocks noGrp="1"/>
          </p:cNvSpPr>
          <p:nvPr>
            <p:ph idx="1"/>
          </p:nvPr>
        </p:nvSpPr>
        <p:spPr/>
        <p:txBody>
          <a:bodyPr/>
          <a:lstStyle/>
          <a:p>
            <a:pPr marL="0" indent="0">
              <a:buNone/>
            </a:pPr>
            <a:r>
              <a:rPr lang="pt-BR" dirty="0"/>
              <a:t>Todos os sistemas envolvem algum tipo de interação. Pode-se ter interação do usuário, que envolve entradas e saídas, interação entre o sistema que está em desenvolvimento e outros sistemas, ou interação entre os componentes do sistema. A modelagem da interação do usuário é importante, pois ajuda a identificar os requisitos do usuário.</a:t>
            </a:r>
          </a:p>
        </p:txBody>
      </p:sp>
    </p:spTree>
    <p:extLst>
      <p:ext uri="{BB962C8B-B14F-4D97-AF65-F5344CB8AC3E}">
        <p14:creationId xmlns:p14="http://schemas.microsoft.com/office/powerpoint/2010/main" val="303270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C5C0C41-521E-BA70-0C64-8A56BE9E3B70}"/>
              </a:ext>
            </a:extLst>
          </p:cNvPr>
          <p:cNvPicPr>
            <a:picLocks noChangeAspect="1"/>
          </p:cNvPicPr>
          <p:nvPr/>
        </p:nvPicPr>
        <p:blipFill>
          <a:blip r:embed="rId3"/>
          <a:stretch>
            <a:fillRect/>
          </a:stretch>
        </p:blipFill>
        <p:spPr>
          <a:xfrm>
            <a:off x="17244" y="262327"/>
            <a:ext cx="12204736" cy="6595673"/>
          </a:xfrm>
          <a:prstGeom prst="rect">
            <a:avLst/>
          </a:prstGeom>
        </p:spPr>
      </p:pic>
    </p:spTree>
    <p:extLst>
      <p:ext uri="{BB962C8B-B14F-4D97-AF65-F5344CB8AC3E}">
        <p14:creationId xmlns:p14="http://schemas.microsoft.com/office/powerpoint/2010/main" val="398023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3E1FF4B-E80C-091C-736E-A9DCE5CADEFC}"/>
              </a:ext>
            </a:extLst>
          </p:cNvPr>
          <p:cNvPicPr>
            <a:picLocks noChangeAspect="1"/>
          </p:cNvPicPr>
          <p:nvPr/>
        </p:nvPicPr>
        <p:blipFill>
          <a:blip r:embed="rId2"/>
          <a:stretch>
            <a:fillRect/>
          </a:stretch>
        </p:blipFill>
        <p:spPr>
          <a:xfrm>
            <a:off x="0" y="2256881"/>
            <a:ext cx="12222177" cy="2000326"/>
          </a:xfrm>
          <a:prstGeom prst="rect">
            <a:avLst/>
          </a:prstGeom>
        </p:spPr>
      </p:pic>
    </p:spTree>
    <p:extLst>
      <p:ext uri="{BB962C8B-B14F-4D97-AF65-F5344CB8AC3E}">
        <p14:creationId xmlns:p14="http://schemas.microsoft.com/office/powerpoint/2010/main" val="751721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CBD1155-505B-6259-8977-6DB85D11B4DD}"/>
              </a:ext>
            </a:extLst>
          </p:cNvPr>
          <p:cNvPicPr>
            <a:picLocks noChangeAspect="1"/>
          </p:cNvPicPr>
          <p:nvPr/>
        </p:nvPicPr>
        <p:blipFill>
          <a:blip r:embed="rId2"/>
          <a:stretch>
            <a:fillRect/>
          </a:stretch>
        </p:blipFill>
        <p:spPr>
          <a:xfrm>
            <a:off x="6402" y="1382842"/>
            <a:ext cx="12185598" cy="4092315"/>
          </a:xfrm>
          <a:prstGeom prst="rect">
            <a:avLst/>
          </a:prstGeom>
        </p:spPr>
      </p:pic>
    </p:spTree>
    <p:extLst>
      <p:ext uri="{BB962C8B-B14F-4D97-AF65-F5344CB8AC3E}">
        <p14:creationId xmlns:p14="http://schemas.microsoft.com/office/powerpoint/2010/main" val="227149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8CBDD-EAF5-717E-2EA5-22F915392836}"/>
              </a:ext>
            </a:extLst>
          </p:cNvPr>
          <p:cNvSpPr>
            <a:spLocks noGrp="1"/>
          </p:cNvSpPr>
          <p:nvPr>
            <p:ph type="title"/>
          </p:nvPr>
        </p:nvSpPr>
        <p:spPr/>
        <p:txBody>
          <a:bodyPr/>
          <a:lstStyle/>
          <a:p>
            <a:pPr algn="ctr"/>
            <a:r>
              <a:rPr lang="pt-BR" dirty="0"/>
              <a:t>Livros</a:t>
            </a:r>
          </a:p>
        </p:txBody>
      </p:sp>
      <p:pic>
        <p:nvPicPr>
          <p:cNvPr id="5" name="Espaço Reservado para Conteúdo 4">
            <a:extLst>
              <a:ext uri="{FF2B5EF4-FFF2-40B4-BE49-F238E27FC236}">
                <a16:creationId xmlns:a16="http://schemas.microsoft.com/office/drawing/2014/main" id="{8A277D9F-440A-9392-B92B-BF8C82867BC0}"/>
              </a:ext>
            </a:extLst>
          </p:cNvPr>
          <p:cNvPicPr>
            <a:picLocks noGrp="1" noChangeAspect="1"/>
          </p:cNvPicPr>
          <p:nvPr>
            <p:ph idx="1"/>
          </p:nvPr>
        </p:nvPicPr>
        <p:blipFill>
          <a:blip r:embed="rId4"/>
          <a:stretch>
            <a:fillRect/>
          </a:stretch>
        </p:blipFill>
        <p:spPr>
          <a:xfrm>
            <a:off x="4469363" y="1826963"/>
            <a:ext cx="3253273" cy="4351338"/>
          </a:xfrm>
        </p:spPr>
      </p:pic>
    </p:spTree>
    <p:extLst>
      <p:ext uri="{BB962C8B-B14F-4D97-AF65-F5344CB8AC3E}">
        <p14:creationId xmlns:p14="http://schemas.microsoft.com/office/powerpoint/2010/main" val="403051563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560670D-ED4D-7723-F543-18933685344A}"/>
              </a:ext>
            </a:extLst>
          </p:cNvPr>
          <p:cNvPicPr>
            <a:picLocks noChangeAspect="1"/>
          </p:cNvPicPr>
          <p:nvPr/>
        </p:nvPicPr>
        <p:blipFill>
          <a:blip r:embed="rId2"/>
          <a:stretch>
            <a:fillRect/>
          </a:stretch>
        </p:blipFill>
        <p:spPr>
          <a:xfrm>
            <a:off x="12193" y="809469"/>
            <a:ext cx="12179807" cy="5486400"/>
          </a:xfrm>
          <a:prstGeom prst="rect">
            <a:avLst/>
          </a:prstGeom>
        </p:spPr>
      </p:pic>
    </p:spTree>
    <p:extLst>
      <p:ext uri="{BB962C8B-B14F-4D97-AF65-F5344CB8AC3E}">
        <p14:creationId xmlns:p14="http://schemas.microsoft.com/office/powerpoint/2010/main" val="150118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85D1DC40-718B-A65E-40F1-05C86D2B5D0E}"/>
              </a:ext>
            </a:extLst>
          </p:cNvPr>
          <p:cNvPicPr>
            <a:picLocks noChangeAspect="1"/>
          </p:cNvPicPr>
          <p:nvPr/>
        </p:nvPicPr>
        <p:blipFill>
          <a:blip r:embed="rId2"/>
          <a:stretch>
            <a:fillRect/>
          </a:stretch>
        </p:blipFill>
        <p:spPr>
          <a:xfrm>
            <a:off x="26517" y="221105"/>
            <a:ext cx="12138965" cy="6415790"/>
          </a:xfrm>
          <a:prstGeom prst="rect">
            <a:avLst/>
          </a:prstGeom>
        </p:spPr>
      </p:pic>
    </p:spTree>
    <p:extLst>
      <p:ext uri="{BB962C8B-B14F-4D97-AF65-F5344CB8AC3E}">
        <p14:creationId xmlns:p14="http://schemas.microsoft.com/office/powerpoint/2010/main" val="1088702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7A8FDD1E-04FE-2549-E82F-0E9E0C661DF1}"/>
              </a:ext>
            </a:extLst>
          </p:cNvPr>
          <p:cNvPicPr>
            <a:picLocks noChangeAspect="1"/>
          </p:cNvPicPr>
          <p:nvPr/>
        </p:nvPicPr>
        <p:blipFill>
          <a:blip r:embed="rId2"/>
          <a:stretch>
            <a:fillRect/>
          </a:stretch>
        </p:blipFill>
        <p:spPr>
          <a:xfrm>
            <a:off x="2168577" y="0"/>
            <a:ext cx="7854846" cy="6911245"/>
          </a:xfrm>
          <a:prstGeom prst="rect">
            <a:avLst/>
          </a:prstGeom>
        </p:spPr>
      </p:pic>
    </p:spTree>
    <p:extLst>
      <p:ext uri="{BB962C8B-B14F-4D97-AF65-F5344CB8AC3E}">
        <p14:creationId xmlns:p14="http://schemas.microsoft.com/office/powerpoint/2010/main" val="1217764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13270-89CC-C001-DDEE-C178BC453B86}"/>
              </a:ext>
            </a:extLst>
          </p:cNvPr>
          <p:cNvSpPr>
            <a:spLocks noGrp="1"/>
          </p:cNvSpPr>
          <p:nvPr>
            <p:ph type="title"/>
          </p:nvPr>
        </p:nvSpPr>
        <p:spPr/>
        <p:txBody>
          <a:bodyPr/>
          <a:lstStyle/>
          <a:p>
            <a:r>
              <a:rPr lang="pt-BR" dirty="0"/>
              <a:t>Modelos de Estrutura</a:t>
            </a:r>
          </a:p>
        </p:txBody>
      </p:sp>
      <p:sp>
        <p:nvSpPr>
          <p:cNvPr id="3" name="Espaço Reservado para Conteúdo 2">
            <a:extLst>
              <a:ext uri="{FF2B5EF4-FFF2-40B4-BE49-F238E27FC236}">
                <a16:creationId xmlns:a16="http://schemas.microsoft.com/office/drawing/2014/main" id="{6A47D2B8-C3C2-54D3-6DC8-6F616B41C89A}"/>
              </a:ext>
            </a:extLst>
          </p:cNvPr>
          <p:cNvSpPr>
            <a:spLocks noGrp="1"/>
          </p:cNvSpPr>
          <p:nvPr>
            <p:ph idx="1"/>
          </p:nvPr>
        </p:nvSpPr>
        <p:spPr/>
        <p:txBody>
          <a:bodyPr/>
          <a:lstStyle/>
          <a:p>
            <a:r>
              <a:rPr lang="pt-BR" dirty="0"/>
              <a:t>Os modelos estruturais de softwares exibem a organização de um sistema em termos de seus componentes e seus relacionamentos.</a:t>
            </a:r>
          </a:p>
        </p:txBody>
      </p:sp>
    </p:spTree>
    <p:extLst>
      <p:ext uri="{BB962C8B-B14F-4D97-AF65-F5344CB8AC3E}">
        <p14:creationId xmlns:p14="http://schemas.microsoft.com/office/powerpoint/2010/main" val="2631181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B44D7D8A-DC2A-A50E-1A66-3B5A7A425308}"/>
              </a:ext>
            </a:extLst>
          </p:cNvPr>
          <p:cNvPicPr>
            <a:picLocks noChangeAspect="1"/>
          </p:cNvPicPr>
          <p:nvPr/>
        </p:nvPicPr>
        <p:blipFill>
          <a:blip r:embed="rId2"/>
          <a:stretch>
            <a:fillRect/>
          </a:stretch>
        </p:blipFill>
        <p:spPr>
          <a:xfrm>
            <a:off x="-40902" y="749508"/>
            <a:ext cx="12222305" cy="5336499"/>
          </a:xfrm>
          <a:prstGeom prst="rect">
            <a:avLst/>
          </a:prstGeom>
        </p:spPr>
      </p:pic>
    </p:spTree>
    <p:extLst>
      <p:ext uri="{BB962C8B-B14F-4D97-AF65-F5344CB8AC3E}">
        <p14:creationId xmlns:p14="http://schemas.microsoft.com/office/powerpoint/2010/main" val="2062615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E375AE0-2F7F-B731-BBE7-62DA051FF454}"/>
              </a:ext>
            </a:extLst>
          </p:cNvPr>
          <p:cNvPicPr>
            <a:picLocks noChangeAspect="1"/>
          </p:cNvPicPr>
          <p:nvPr/>
        </p:nvPicPr>
        <p:blipFill>
          <a:blip r:embed="rId2"/>
          <a:stretch>
            <a:fillRect/>
          </a:stretch>
        </p:blipFill>
        <p:spPr>
          <a:xfrm>
            <a:off x="74345" y="749508"/>
            <a:ext cx="12127527" cy="5396459"/>
          </a:xfrm>
          <a:prstGeom prst="rect">
            <a:avLst/>
          </a:prstGeom>
        </p:spPr>
      </p:pic>
    </p:spTree>
    <p:extLst>
      <p:ext uri="{BB962C8B-B14F-4D97-AF65-F5344CB8AC3E}">
        <p14:creationId xmlns:p14="http://schemas.microsoft.com/office/powerpoint/2010/main" val="822881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D2A1CC7-76A3-939A-8406-5C074657914F}"/>
              </a:ext>
            </a:extLst>
          </p:cNvPr>
          <p:cNvPicPr>
            <a:picLocks noChangeAspect="1"/>
          </p:cNvPicPr>
          <p:nvPr/>
        </p:nvPicPr>
        <p:blipFill>
          <a:blip r:embed="rId2"/>
          <a:stretch>
            <a:fillRect/>
          </a:stretch>
        </p:blipFill>
        <p:spPr>
          <a:xfrm>
            <a:off x="96088" y="894637"/>
            <a:ext cx="11999823" cy="5068725"/>
          </a:xfrm>
          <a:prstGeom prst="rect">
            <a:avLst/>
          </a:prstGeom>
        </p:spPr>
      </p:pic>
    </p:spTree>
    <p:extLst>
      <p:ext uri="{BB962C8B-B14F-4D97-AF65-F5344CB8AC3E}">
        <p14:creationId xmlns:p14="http://schemas.microsoft.com/office/powerpoint/2010/main" val="273792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4D502DA-2E5F-D1B6-5CC4-994A86C9FE6E}"/>
              </a:ext>
            </a:extLst>
          </p:cNvPr>
          <p:cNvPicPr>
            <a:picLocks noChangeAspect="1"/>
          </p:cNvPicPr>
          <p:nvPr/>
        </p:nvPicPr>
        <p:blipFill>
          <a:blip r:embed="rId2"/>
          <a:stretch>
            <a:fillRect/>
          </a:stretch>
        </p:blipFill>
        <p:spPr>
          <a:xfrm>
            <a:off x="62650" y="918147"/>
            <a:ext cx="12129350" cy="5021706"/>
          </a:xfrm>
          <a:prstGeom prst="rect">
            <a:avLst/>
          </a:prstGeom>
        </p:spPr>
      </p:pic>
    </p:spTree>
    <p:extLst>
      <p:ext uri="{BB962C8B-B14F-4D97-AF65-F5344CB8AC3E}">
        <p14:creationId xmlns:p14="http://schemas.microsoft.com/office/powerpoint/2010/main" val="3675468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006BEF3-EAF9-5FA3-A27C-8BC2C00875D8}"/>
              </a:ext>
            </a:extLst>
          </p:cNvPr>
          <p:cNvPicPr>
            <a:picLocks noChangeAspect="1"/>
          </p:cNvPicPr>
          <p:nvPr/>
        </p:nvPicPr>
        <p:blipFill>
          <a:blip r:embed="rId2"/>
          <a:stretch>
            <a:fillRect/>
          </a:stretch>
        </p:blipFill>
        <p:spPr>
          <a:xfrm>
            <a:off x="56861" y="1723869"/>
            <a:ext cx="12078278" cy="2908092"/>
          </a:xfrm>
          <a:prstGeom prst="rect">
            <a:avLst/>
          </a:prstGeom>
        </p:spPr>
      </p:pic>
    </p:spTree>
    <p:extLst>
      <p:ext uri="{BB962C8B-B14F-4D97-AF65-F5344CB8AC3E}">
        <p14:creationId xmlns:p14="http://schemas.microsoft.com/office/powerpoint/2010/main" val="1567157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BE7AF-EE9B-DEC4-E35C-7C38C1F36280}"/>
              </a:ext>
            </a:extLst>
          </p:cNvPr>
          <p:cNvSpPr>
            <a:spLocks noGrp="1"/>
          </p:cNvSpPr>
          <p:nvPr>
            <p:ph type="title"/>
          </p:nvPr>
        </p:nvSpPr>
        <p:spPr/>
        <p:txBody>
          <a:bodyPr/>
          <a:lstStyle/>
          <a:p>
            <a:r>
              <a:rPr lang="pt-BR" dirty="0"/>
              <a:t>Modelos Comportamentais</a:t>
            </a:r>
          </a:p>
        </p:txBody>
      </p:sp>
      <p:sp>
        <p:nvSpPr>
          <p:cNvPr id="3" name="Espaço Reservado para Conteúdo 2">
            <a:extLst>
              <a:ext uri="{FF2B5EF4-FFF2-40B4-BE49-F238E27FC236}">
                <a16:creationId xmlns:a16="http://schemas.microsoft.com/office/drawing/2014/main" id="{ECC37F87-916E-B56F-C501-9EC7DC471E5B}"/>
              </a:ext>
            </a:extLst>
          </p:cNvPr>
          <p:cNvSpPr>
            <a:spLocks noGrp="1"/>
          </p:cNvSpPr>
          <p:nvPr>
            <p:ph idx="1"/>
          </p:nvPr>
        </p:nvSpPr>
        <p:spPr/>
        <p:txBody>
          <a:bodyPr/>
          <a:lstStyle/>
          <a:p>
            <a:pPr marL="0" indent="0">
              <a:buNone/>
            </a:pPr>
            <a:r>
              <a:rPr lang="pt-BR" dirty="0"/>
              <a:t>Modelos comportamentais são modelos do comportamento dinâmico do sistema quando está em execução. Eles mostram o que acontece ou deve acontecer quando o sistema responde a um estímulo de seu ambiente. Você pode pensar nesse estímulo como sendo de dois tipos:</a:t>
            </a:r>
          </a:p>
          <a:p>
            <a:pPr marL="514350" indent="-514350">
              <a:buAutoNum type="arabicPeriod"/>
            </a:pPr>
            <a:r>
              <a:rPr lang="pt-BR" dirty="0"/>
              <a:t>Dados — alguns dados que chegam precisam ser processados pelo sistema.</a:t>
            </a:r>
          </a:p>
          <a:p>
            <a:pPr marL="514350" indent="-514350">
              <a:buAutoNum type="arabicPeriod"/>
            </a:pPr>
            <a:r>
              <a:rPr lang="pt-BR" dirty="0"/>
              <a:t>Eventos — alguns eventos que acontecem disparam o processamento do sistema. Eles podem ter dados associados, mas nem sempre esse é o caso.</a:t>
            </a:r>
          </a:p>
        </p:txBody>
      </p:sp>
    </p:spTree>
    <p:extLst>
      <p:ext uri="{BB962C8B-B14F-4D97-AF65-F5344CB8AC3E}">
        <p14:creationId xmlns:p14="http://schemas.microsoft.com/office/powerpoint/2010/main" val="385340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BD658CD-FA5E-D057-C7BF-A97F4A8867CD}"/>
              </a:ext>
            </a:extLst>
          </p:cNvPr>
          <p:cNvSpPr>
            <a:spLocks noGrp="1"/>
          </p:cNvSpPr>
          <p:nvPr>
            <p:ph idx="1"/>
          </p:nvPr>
        </p:nvSpPr>
        <p:spPr/>
        <p:txBody>
          <a:bodyPr/>
          <a:lstStyle/>
          <a:p>
            <a:pPr marL="0" indent="0" algn="ctr">
              <a:buNone/>
            </a:pPr>
            <a:r>
              <a:rPr lang="pt-BR" dirty="0"/>
              <a:t>Os modelos são usados durante o processo de engenharia de requisitos para ajudar a extrair os requisitos do sistema; durante o processo de projeto, são usados para descrever o sistema para os engenheiros que o implementam; e, após isso, são usados para documentar a estrutura e a operação do sistema. Você pode desenvolver modelos do sistema existente e do sistema a ser desenvolvido.</a:t>
            </a:r>
          </a:p>
        </p:txBody>
      </p:sp>
      <p:sp>
        <p:nvSpPr>
          <p:cNvPr id="6" name="Título 1">
            <a:extLst>
              <a:ext uri="{FF2B5EF4-FFF2-40B4-BE49-F238E27FC236}">
                <a16:creationId xmlns:a16="http://schemas.microsoft.com/office/drawing/2014/main" id="{1ADA034D-560C-3C74-86B5-B972B787DF5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dirty="0"/>
              <a:t>Modelagem de Sistema</a:t>
            </a:r>
          </a:p>
        </p:txBody>
      </p:sp>
    </p:spTree>
    <p:extLst>
      <p:ext uri="{BB962C8B-B14F-4D97-AF65-F5344CB8AC3E}">
        <p14:creationId xmlns:p14="http://schemas.microsoft.com/office/powerpoint/2010/main" val="357931252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605F0C6-50B5-EBFE-9011-7E83F9A89BD1}"/>
              </a:ext>
            </a:extLst>
          </p:cNvPr>
          <p:cNvPicPr>
            <a:picLocks noChangeAspect="1"/>
          </p:cNvPicPr>
          <p:nvPr/>
        </p:nvPicPr>
        <p:blipFill>
          <a:blip r:embed="rId3"/>
          <a:stretch>
            <a:fillRect/>
          </a:stretch>
        </p:blipFill>
        <p:spPr>
          <a:xfrm>
            <a:off x="52892" y="1637675"/>
            <a:ext cx="12139108" cy="4961744"/>
          </a:xfrm>
          <a:prstGeom prst="rect">
            <a:avLst/>
          </a:prstGeom>
        </p:spPr>
      </p:pic>
      <p:sp>
        <p:nvSpPr>
          <p:cNvPr id="6" name="Título 1">
            <a:extLst>
              <a:ext uri="{FF2B5EF4-FFF2-40B4-BE49-F238E27FC236}">
                <a16:creationId xmlns:a16="http://schemas.microsoft.com/office/drawing/2014/main" id="{71C46503-7EB9-FFCE-3505-E2E2AD471F09}"/>
              </a:ext>
            </a:extLst>
          </p:cNvPr>
          <p:cNvSpPr>
            <a:spLocks noGrp="1"/>
          </p:cNvSpPr>
          <p:nvPr>
            <p:ph type="title"/>
          </p:nvPr>
        </p:nvSpPr>
        <p:spPr>
          <a:xfrm>
            <a:off x="838200" y="365125"/>
            <a:ext cx="10515600" cy="1325563"/>
          </a:xfrm>
        </p:spPr>
        <p:txBody>
          <a:bodyPr/>
          <a:lstStyle/>
          <a:p>
            <a:r>
              <a:rPr lang="pt-BR" dirty="0"/>
              <a:t>Modelagem orientada a dados</a:t>
            </a:r>
          </a:p>
        </p:txBody>
      </p:sp>
    </p:spTree>
    <p:extLst>
      <p:ext uri="{BB962C8B-B14F-4D97-AF65-F5344CB8AC3E}">
        <p14:creationId xmlns:p14="http://schemas.microsoft.com/office/powerpoint/2010/main" val="1609999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7A5524AB-199A-FF3C-C1D0-6A6669DA2F5D}"/>
              </a:ext>
            </a:extLst>
          </p:cNvPr>
          <p:cNvPicPr>
            <a:picLocks noChangeAspect="1"/>
          </p:cNvPicPr>
          <p:nvPr/>
        </p:nvPicPr>
        <p:blipFill>
          <a:blip r:embed="rId2"/>
          <a:stretch>
            <a:fillRect/>
          </a:stretch>
        </p:blipFill>
        <p:spPr>
          <a:xfrm>
            <a:off x="79730" y="2068642"/>
            <a:ext cx="12032540" cy="4062334"/>
          </a:xfrm>
          <a:prstGeom prst="rect">
            <a:avLst/>
          </a:prstGeom>
        </p:spPr>
      </p:pic>
      <p:sp>
        <p:nvSpPr>
          <p:cNvPr id="6" name="Título 1">
            <a:extLst>
              <a:ext uri="{FF2B5EF4-FFF2-40B4-BE49-F238E27FC236}">
                <a16:creationId xmlns:a16="http://schemas.microsoft.com/office/drawing/2014/main" id="{1F381150-9346-DB0D-ABD9-7D33073532B0}"/>
              </a:ext>
            </a:extLst>
          </p:cNvPr>
          <p:cNvSpPr>
            <a:spLocks noGrp="1"/>
          </p:cNvSpPr>
          <p:nvPr>
            <p:ph type="title"/>
          </p:nvPr>
        </p:nvSpPr>
        <p:spPr>
          <a:xfrm>
            <a:off x="838200" y="365125"/>
            <a:ext cx="10515600" cy="1325563"/>
          </a:xfrm>
        </p:spPr>
        <p:txBody>
          <a:bodyPr/>
          <a:lstStyle/>
          <a:p>
            <a:r>
              <a:rPr lang="pt-BR" dirty="0"/>
              <a:t>Modelagem orientada a dados</a:t>
            </a:r>
          </a:p>
        </p:txBody>
      </p:sp>
    </p:spTree>
    <p:extLst>
      <p:ext uri="{BB962C8B-B14F-4D97-AF65-F5344CB8AC3E}">
        <p14:creationId xmlns:p14="http://schemas.microsoft.com/office/powerpoint/2010/main" val="2863706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62638-8B51-0C08-12C3-3BC68C00095A}"/>
              </a:ext>
            </a:extLst>
          </p:cNvPr>
          <p:cNvSpPr>
            <a:spLocks noGrp="1"/>
          </p:cNvSpPr>
          <p:nvPr>
            <p:ph type="title"/>
          </p:nvPr>
        </p:nvSpPr>
        <p:spPr/>
        <p:txBody>
          <a:bodyPr/>
          <a:lstStyle/>
          <a:p>
            <a:r>
              <a:rPr lang="pt-BR" dirty="0"/>
              <a:t>Modelagem orientada a eventos</a:t>
            </a:r>
          </a:p>
        </p:txBody>
      </p:sp>
    </p:spTree>
    <p:extLst>
      <p:ext uri="{BB962C8B-B14F-4D97-AF65-F5344CB8AC3E}">
        <p14:creationId xmlns:p14="http://schemas.microsoft.com/office/powerpoint/2010/main" val="3400042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BB8AB7D2-3D02-E614-1D3D-EAD931E99F92}"/>
              </a:ext>
            </a:extLst>
          </p:cNvPr>
          <p:cNvPicPr>
            <a:picLocks noChangeAspect="1"/>
          </p:cNvPicPr>
          <p:nvPr/>
        </p:nvPicPr>
        <p:blipFill>
          <a:blip r:embed="rId2"/>
          <a:stretch>
            <a:fillRect/>
          </a:stretch>
        </p:blipFill>
        <p:spPr>
          <a:xfrm>
            <a:off x="1209206" y="86838"/>
            <a:ext cx="9773587" cy="6771162"/>
          </a:xfrm>
          <a:prstGeom prst="rect">
            <a:avLst/>
          </a:prstGeom>
        </p:spPr>
      </p:pic>
    </p:spTree>
    <p:extLst>
      <p:ext uri="{BB962C8B-B14F-4D97-AF65-F5344CB8AC3E}">
        <p14:creationId xmlns:p14="http://schemas.microsoft.com/office/powerpoint/2010/main" val="1532482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5CC880A-6F6E-8EF7-75A4-4D9BA54B2D34}"/>
              </a:ext>
            </a:extLst>
          </p:cNvPr>
          <p:cNvPicPr>
            <a:picLocks noChangeAspect="1"/>
          </p:cNvPicPr>
          <p:nvPr/>
        </p:nvPicPr>
        <p:blipFill>
          <a:blip r:embed="rId2"/>
          <a:stretch>
            <a:fillRect/>
          </a:stretch>
        </p:blipFill>
        <p:spPr>
          <a:xfrm>
            <a:off x="-25182" y="164892"/>
            <a:ext cx="12217181" cy="6514787"/>
          </a:xfrm>
          <a:prstGeom prst="rect">
            <a:avLst/>
          </a:prstGeom>
        </p:spPr>
      </p:pic>
    </p:spTree>
    <p:extLst>
      <p:ext uri="{BB962C8B-B14F-4D97-AF65-F5344CB8AC3E}">
        <p14:creationId xmlns:p14="http://schemas.microsoft.com/office/powerpoint/2010/main" val="4292699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863BC854-20D3-0E12-79C5-8BE33A947084}"/>
              </a:ext>
            </a:extLst>
          </p:cNvPr>
          <p:cNvPicPr>
            <a:picLocks noChangeAspect="1"/>
          </p:cNvPicPr>
          <p:nvPr/>
        </p:nvPicPr>
        <p:blipFill>
          <a:blip r:embed="rId2"/>
          <a:stretch>
            <a:fillRect/>
          </a:stretch>
        </p:blipFill>
        <p:spPr>
          <a:xfrm>
            <a:off x="81100" y="393492"/>
            <a:ext cx="12110900" cy="6071016"/>
          </a:xfrm>
          <a:prstGeom prst="rect">
            <a:avLst/>
          </a:prstGeom>
        </p:spPr>
      </p:pic>
    </p:spTree>
    <p:extLst>
      <p:ext uri="{BB962C8B-B14F-4D97-AF65-F5344CB8AC3E}">
        <p14:creationId xmlns:p14="http://schemas.microsoft.com/office/powerpoint/2010/main" val="3317020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E8AC294D-A05E-49EE-510D-498B4002BE35}"/>
              </a:ext>
            </a:extLst>
          </p:cNvPr>
          <p:cNvPicPr>
            <a:picLocks noChangeAspect="1"/>
          </p:cNvPicPr>
          <p:nvPr/>
        </p:nvPicPr>
        <p:blipFill>
          <a:blip r:embed="rId2"/>
          <a:stretch>
            <a:fillRect/>
          </a:stretch>
        </p:blipFill>
        <p:spPr>
          <a:xfrm>
            <a:off x="0" y="236095"/>
            <a:ext cx="12208168" cy="6385810"/>
          </a:xfrm>
          <a:prstGeom prst="rect">
            <a:avLst/>
          </a:prstGeom>
        </p:spPr>
      </p:pic>
    </p:spTree>
    <p:extLst>
      <p:ext uri="{BB962C8B-B14F-4D97-AF65-F5344CB8AC3E}">
        <p14:creationId xmlns:p14="http://schemas.microsoft.com/office/powerpoint/2010/main" val="1435180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65516-ECB6-FFD9-F38E-08B618B8BC9C}"/>
              </a:ext>
            </a:extLst>
          </p:cNvPr>
          <p:cNvSpPr>
            <a:spLocks noGrp="1"/>
          </p:cNvSpPr>
          <p:nvPr>
            <p:ph type="title"/>
          </p:nvPr>
        </p:nvSpPr>
        <p:spPr/>
        <p:txBody>
          <a:bodyPr/>
          <a:lstStyle/>
          <a:p>
            <a:r>
              <a:rPr lang="pt-BR" dirty="0"/>
              <a:t>Engenharia dirigida a modelos</a:t>
            </a:r>
          </a:p>
        </p:txBody>
      </p:sp>
      <p:sp>
        <p:nvSpPr>
          <p:cNvPr id="3" name="Espaço Reservado para Conteúdo 2">
            <a:extLst>
              <a:ext uri="{FF2B5EF4-FFF2-40B4-BE49-F238E27FC236}">
                <a16:creationId xmlns:a16="http://schemas.microsoft.com/office/drawing/2014/main" id="{90EA2105-B8CF-F6AB-E2FC-209FD93278B8}"/>
              </a:ext>
            </a:extLst>
          </p:cNvPr>
          <p:cNvSpPr>
            <a:spLocks noGrp="1"/>
          </p:cNvSpPr>
          <p:nvPr>
            <p:ph idx="1"/>
          </p:nvPr>
        </p:nvSpPr>
        <p:spPr/>
        <p:txBody>
          <a:bodyPr/>
          <a:lstStyle/>
          <a:p>
            <a:r>
              <a:rPr lang="pt-BR" dirty="0"/>
              <a:t>Arquitetura dirigida a modelos (KLEPPE et al., 2003; MELLOR et al., 2004;. STAHL e VOELTER, 2006) é uma abordagem para projeto e implementação de software centrada em modelos, que usa um subconjunto de modelos da UML para descrever um sistema. Nesta abordagem, são criados modelos em diferentes níveis de abstração. De um modelo independente de plataforma em nível alto é possível, em princípio, gerar um programa de trabalho sem intervenção manual.</a:t>
            </a:r>
          </a:p>
        </p:txBody>
      </p:sp>
    </p:spTree>
    <p:extLst>
      <p:ext uri="{BB962C8B-B14F-4D97-AF65-F5344CB8AC3E}">
        <p14:creationId xmlns:p14="http://schemas.microsoft.com/office/powerpoint/2010/main" val="3879803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7F0B3FC7-968D-056B-9E26-AE4A1DA0FB9C}"/>
              </a:ext>
            </a:extLst>
          </p:cNvPr>
          <p:cNvPicPr>
            <a:picLocks noChangeAspect="1"/>
          </p:cNvPicPr>
          <p:nvPr/>
        </p:nvPicPr>
        <p:blipFill>
          <a:blip r:embed="rId2"/>
          <a:stretch>
            <a:fillRect/>
          </a:stretch>
        </p:blipFill>
        <p:spPr>
          <a:xfrm>
            <a:off x="0" y="1291139"/>
            <a:ext cx="12192000" cy="4275721"/>
          </a:xfrm>
          <a:prstGeom prst="rect">
            <a:avLst/>
          </a:prstGeom>
        </p:spPr>
      </p:pic>
    </p:spTree>
    <p:extLst>
      <p:ext uri="{BB962C8B-B14F-4D97-AF65-F5344CB8AC3E}">
        <p14:creationId xmlns:p14="http://schemas.microsoft.com/office/powerpoint/2010/main" val="2767593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3A88E7F-46BC-2D2C-D894-21976D435026}"/>
              </a:ext>
            </a:extLst>
          </p:cNvPr>
          <p:cNvPicPr>
            <a:picLocks noChangeAspect="1"/>
          </p:cNvPicPr>
          <p:nvPr/>
        </p:nvPicPr>
        <p:blipFill>
          <a:blip r:embed="rId2"/>
          <a:stretch>
            <a:fillRect/>
          </a:stretch>
        </p:blipFill>
        <p:spPr>
          <a:xfrm>
            <a:off x="67016" y="1397833"/>
            <a:ext cx="12124984" cy="4062334"/>
          </a:xfrm>
          <a:prstGeom prst="rect">
            <a:avLst/>
          </a:prstGeom>
        </p:spPr>
      </p:pic>
    </p:spTree>
    <p:extLst>
      <p:ext uri="{BB962C8B-B14F-4D97-AF65-F5344CB8AC3E}">
        <p14:creationId xmlns:p14="http://schemas.microsoft.com/office/powerpoint/2010/main" val="243888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BD658CD-FA5E-D057-C7BF-A97F4A8867CD}"/>
              </a:ext>
            </a:extLst>
          </p:cNvPr>
          <p:cNvSpPr>
            <a:spLocks noGrp="1"/>
          </p:cNvSpPr>
          <p:nvPr>
            <p:ph idx="1"/>
          </p:nvPr>
        </p:nvSpPr>
        <p:spPr/>
        <p:txBody>
          <a:bodyPr>
            <a:normAutofit lnSpcReduction="10000"/>
          </a:bodyPr>
          <a:lstStyle/>
          <a:p>
            <a:pPr marL="0" indent="0">
              <a:buNone/>
            </a:pPr>
            <a:r>
              <a:rPr lang="pt-BR" dirty="0"/>
              <a:t>1.Modelos do sistema existente são usados durante a engenharia de requisitos. Eles ajudam a esclarecer o que o sistema existente faz e podem ser usados como ponto de partida para discutir seus pontos fortes e fracos. Levam, então, os requisitos para o novo sistema.</a:t>
            </a:r>
          </a:p>
          <a:p>
            <a:pPr marL="0" indent="0">
              <a:buNone/>
            </a:pPr>
            <a:r>
              <a:rPr lang="pt-BR" dirty="0"/>
              <a:t>2.Modelos do novo sistema são usados durante a engenharia de requisitos para ajudar a explicar os requisitos propostos para outros stakeholders do sistema. Os engenheiros usam esses modelos para discutir propostas de projeto e documentar o sistema para a implementação. Em um processo de engenharia dirigida a modelos, é possível gerar uma implementação completa ou parcial do sistema a partir do modelo de sistema.</a:t>
            </a:r>
          </a:p>
        </p:txBody>
      </p:sp>
      <p:sp>
        <p:nvSpPr>
          <p:cNvPr id="6" name="Título 1">
            <a:extLst>
              <a:ext uri="{FF2B5EF4-FFF2-40B4-BE49-F238E27FC236}">
                <a16:creationId xmlns:a16="http://schemas.microsoft.com/office/drawing/2014/main" id="{1ADA034D-560C-3C74-86B5-B972B787DF5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dirty="0"/>
              <a:t>Modelagem de Sistema</a:t>
            </a:r>
          </a:p>
        </p:txBody>
      </p:sp>
    </p:spTree>
    <p:extLst>
      <p:ext uri="{BB962C8B-B14F-4D97-AF65-F5344CB8AC3E}">
        <p14:creationId xmlns:p14="http://schemas.microsoft.com/office/powerpoint/2010/main" val="81468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56603-AE3C-5C85-42C1-014C94398986}"/>
              </a:ext>
            </a:extLst>
          </p:cNvPr>
          <p:cNvSpPr>
            <a:spLocks noGrp="1"/>
          </p:cNvSpPr>
          <p:nvPr>
            <p:ph type="title"/>
          </p:nvPr>
        </p:nvSpPr>
        <p:spPr/>
        <p:txBody>
          <a:bodyPr/>
          <a:lstStyle/>
          <a:p>
            <a:r>
              <a:rPr lang="pt-BR" dirty="0"/>
              <a:t>Ferramentas</a:t>
            </a:r>
          </a:p>
        </p:txBody>
      </p:sp>
      <p:sp>
        <p:nvSpPr>
          <p:cNvPr id="3" name="Espaço Reservado para Conteúdo 2">
            <a:extLst>
              <a:ext uri="{FF2B5EF4-FFF2-40B4-BE49-F238E27FC236}">
                <a16:creationId xmlns:a16="http://schemas.microsoft.com/office/drawing/2014/main" id="{E23EA286-A53A-4FB7-D666-491B77E6039E}"/>
              </a:ext>
            </a:extLst>
          </p:cNvPr>
          <p:cNvSpPr>
            <a:spLocks noGrp="1"/>
          </p:cNvSpPr>
          <p:nvPr>
            <p:ph idx="1"/>
          </p:nvPr>
        </p:nvSpPr>
        <p:spPr/>
        <p:txBody>
          <a:bodyPr/>
          <a:lstStyle/>
          <a:p>
            <a:r>
              <a:rPr lang="pt-BR" dirty="0">
                <a:hlinkClick r:id="rId2"/>
              </a:rPr>
              <a:t>Diagramação, Software e Ferramentas de Modelação UML | </a:t>
            </a:r>
            <a:r>
              <a:rPr lang="pt-BR" dirty="0" err="1">
                <a:hlinkClick r:id="rId2"/>
              </a:rPr>
              <a:t>Astah</a:t>
            </a:r>
            <a:endParaRPr lang="pt-BR" dirty="0"/>
          </a:p>
          <a:p>
            <a:r>
              <a:rPr lang="pt-BR" dirty="0">
                <a:hlinkClick r:id="rId3"/>
              </a:rPr>
              <a:t>Software gratuito de mapeamento e modelagem de processos de negócio – </a:t>
            </a:r>
            <a:r>
              <a:rPr lang="pt-BR" dirty="0" err="1">
                <a:hlinkClick r:id="rId3"/>
              </a:rPr>
              <a:t>Bizagi</a:t>
            </a:r>
            <a:r>
              <a:rPr lang="pt-BR" dirty="0">
                <a:hlinkClick r:id="rId3"/>
              </a:rPr>
              <a:t> </a:t>
            </a:r>
            <a:r>
              <a:rPr lang="pt-BR" dirty="0" err="1">
                <a:hlinkClick r:id="rId3"/>
              </a:rPr>
              <a:t>Modeler</a:t>
            </a:r>
            <a:endParaRPr lang="pt-BR" dirty="0"/>
          </a:p>
        </p:txBody>
      </p:sp>
    </p:spTree>
    <p:extLst>
      <p:ext uri="{BB962C8B-B14F-4D97-AF65-F5344CB8AC3E}">
        <p14:creationId xmlns:p14="http://schemas.microsoft.com/office/powerpoint/2010/main" val="101227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E1C42-833C-CCA8-FD05-B98B5C7D22CF}"/>
              </a:ext>
            </a:extLst>
          </p:cNvPr>
          <p:cNvSpPr>
            <a:spLocks noGrp="1"/>
          </p:cNvSpPr>
          <p:nvPr>
            <p:ph type="title"/>
          </p:nvPr>
        </p:nvSpPr>
        <p:spPr/>
        <p:txBody>
          <a:bodyPr/>
          <a:lstStyle/>
          <a:p>
            <a:pPr algn="ctr"/>
            <a:r>
              <a:rPr lang="pt-BR" dirty="0"/>
              <a:t>Código de ética</a:t>
            </a:r>
          </a:p>
        </p:txBody>
      </p:sp>
      <p:sp>
        <p:nvSpPr>
          <p:cNvPr id="3" name="Espaço Reservado para Conteúdo 2">
            <a:extLst>
              <a:ext uri="{FF2B5EF4-FFF2-40B4-BE49-F238E27FC236}">
                <a16:creationId xmlns:a16="http://schemas.microsoft.com/office/drawing/2014/main" id="{503A9207-EC48-DAF2-FD76-1FE63ACDF168}"/>
              </a:ext>
            </a:extLst>
          </p:cNvPr>
          <p:cNvSpPr>
            <a:spLocks noGrp="1"/>
          </p:cNvSpPr>
          <p:nvPr>
            <p:ph idx="1"/>
          </p:nvPr>
        </p:nvSpPr>
        <p:spPr>
          <a:xfrm>
            <a:off x="0" y="1289304"/>
            <a:ext cx="12192000" cy="5568696"/>
          </a:xfrm>
        </p:spPr>
        <p:txBody>
          <a:bodyPr>
            <a:normAutofit fontScale="70000" lnSpcReduction="20000"/>
          </a:bodyPr>
          <a:lstStyle/>
          <a:p>
            <a:pPr marL="0" indent="0">
              <a:buNone/>
            </a:pPr>
            <a:endParaRPr lang="pt-BR" dirty="0"/>
          </a:p>
          <a:p>
            <a:pPr marL="0" indent="0">
              <a:buNone/>
            </a:pPr>
            <a:r>
              <a:rPr lang="pt-BR" dirty="0"/>
              <a:t>Os engenheiros de software devem se comprometer a fazer da análise, especificação, projeto, desenvolvimento, teste e manutenção de software uma profissão benéfica e respeitada. Em conformidade com seu comprometimento com a saúde, a segurança e o bem-estar públicos, engenheiros de software devem aderir a oito princípios:</a:t>
            </a:r>
          </a:p>
          <a:p>
            <a:r>
              <a:rPr lang="pt-BR" dirty="0"/>
              <a:t>1. PÚBLICO — Engenheiros de software devem agir de acordo com o interesse público.</a:t>
            </a:r>
          </a:p>
          <a:p>
            <a:r>
              <a:rPr lang="pt-BR" dirty="0"/>
              <a:t>2. CLIENTE E EMPREGADOR — Engenheiros de software devem agir de maneira que seja do melhor interesse de seu cliente e empregador e de acordo com o interesse público.</a:t>
            </a:r>
          </a:p>
          <a:p>
            <a:r>
              <a:rPr lang="pt-BR" dirty="0"/>
              <a:t>3. PRODUTO — Engenheiros de software devem garantir que seus produtos e modificações relacionadas atendam aos mais altos padrões profissionais possíveis.</a:t>
            </a:r>
          </a:p>
          <a:p>
            <a:r>
              <a:rPr lang="pt-BR" dirty="0"/>
              <a:t>4. JULGAMENTO — Engenheiros de software devem manter a integridade e a independência em seu julgamento profissional.</a:t>
            </a:r>
          </a:p>
          <a:p>
            <a:r>
              <a:rPr lang="pt-BR" dirty="0"/>
              <a:t>5. GERENCIAMENTO — Gerentes e líderes de engenharia de software devem aceitar e promover uma abordagem ética para o gerenciamento de desenvolvimento e manutenção de software.</a:t>
            </a:r>
          </a:p>
          <a:p>
            <a:r>
              <a:rPr lang="pt-BR" dirty="0"/>
              <a:t>6. PROFISSÃO — Engenheiros de software devem aprimorar a integridade e a reputação da profissão de acordo com o interesse público.</a:t>
            </a:r>
          </a:p>
          <a:p>
            <a:r>
              <a:rPr lang="pt-BR" dirty="0"/>
              <a:t>7. COLEGAS — Engenheiros de software devem auxiliar e ser justos com seus colegas.</a:t>
            </a:r>
          </a:p>
          <a:p>
            <a:r>
              <a:rPr lang="pt-BR" dirty="0"/>
              <a:t>8. SI PRÓPRIO — Engenheiros de software devem participar da aprendizagem contínua durante toda a vida, e devem promover uma abordagem ética para a prática da profissão</a:t>
            </a:r>
          </a:p>
        </p:txBody>
      </p:sp>
    </p:spTree>
    <p:extLst>
      <p:ext uri="{BB962C8B-B14F-4D97-AF65-F5344CB8AC3E}">
        <p14:creationId xmlns:p14="http://schemas.microsoft.com/office/powerpoint/2010/main" val="234043475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4582C-2C38-FE18-9AAF-8DB54B1371EA}"/>
              </a:ext>
            </a:extLst>
          </p:cNvPr>
          <p:cNvSpPr>
            <a:spLocks noGrp="1"/>
          </p:cNvSpPr>
          <p:nvPr>
            <p:ph type="title"/>
          </p:nvPr>
        </p:nvSpPr>
        <p:spPr>
          <a:xfrm>
            <a:off x="3928872" y="0"/>
            <a:ext cx="8263128" cy="1325563"/>
          </a:xfrm>
        </p:spPr>
        <p:txBody>
          <a:bodyPr/>
          <a:lstStyle/>
          <a:p>
            <a:r>
              <a:rPr lang="pt-BR" dirty="0"/>
              <a:t>Exercício </a:t>
            </a:r>
          </a:p>
        </p:txBody>
      </p:sp>
      <p:sp>
        <p:nvSpPr>
          <p:cNvPr id="4" name="CaixaDeTexto 3">
            <a:extLst>
              <a:ext uri="{FF2B5EF4-FFF2-40B4-BE49-F238E27FC236}">
                <a16:creationId xmlns:a16="http://schemas.microsoft.com/office/drawing/2014/main" id="{A75ED2B2-33BE-E261-3768-DAC884CC68FB}"/>
              </a:ext>
            </a:extLst>
          </p:cNvPr>
          <p:cNvSpPr txBox="1"/>
          <p:nvPr/>
        </p:nvSpPr>
        <p:spPr>
          <a:xfrm>
            <a:off x="877122" y="2271090"/>
            <a:ext cx="10305539" cy="3108543"/>
          </a:xfrm>
          <a:prstGeom prst="rect">
            <a:avLst/>
          </a:prstGeom>
          <a:noFill/>
        </p:spPr>
        <p:txBody>
          <a:bodyPr wrap="square">
            <a:spAutoFit/>
          </a:bodyPr>
          <a:lstStyle/>
          <a:p>
            <a:r>
              <a:rPr lang="pt-BR" sz="2800" dirty="0"/>
              <a:t>Você foi convidado para desenvolver um sistema que vai ajudar no planejamento de grandes eventos e festas, como casamentos, festas de formatura, festas de aniversário etc. Usando um diagrama de atividades, modele o contexto do processo para um sistema que mostre as atividades envolvidas no planejamento de uma festa (reserva de um local, organização dos convites etc.) e os elementos do sistema que podem ser usados em cada etapa.</a:t>
            </a:r>
          </a:p>
        </p:txBody>
      </p:sp>
    </p:spTree>
    <p:extLst>
      <p:ext uri="{BB962C8B-B14F-4D97-AF65-F5344CB8AC3E}">
        <p14:creationId xmlns:p14="http://schemas.microsoft.com/office/powerpoint/2010/main" val="1518884363"/>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045B7-9345-FD51-D3E1-1E3B68DD9055}"/>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25079FAA-D3E5-9456-8292-1967EB302D29}"/>
              </a:ext>
            </a:extLst>
          </p:cNvPr>
          <p:cNvSpPr>
            <a:spLocks noGrp="1"/>
          </p:cNvSpPr>
          <p:nvPr>
            <p:ph idx="1"/>
          </p:nvPr>
        </p:nvSpPr>
        <p:spPr>
          <a:xfrm>
            <a:off x="204865" y="1825625"/>
            <a:ext cx="11782269" cy="4351338"/>
          </a:xfrm>
        </p:spPr>
        <p:txBody>
          <a:bodyPr>
            <a:normAutofit fontScale="70000" lnSpcReduction="20000"/>
          </a:bodyPr>
          <a:lstStyle/>
          <a:p>
            <a:pPr algn="l"/>
            <a:r>
              <a:rPr lang="pt-BR" b="0" i="0" dirty="0">
                <a:solidFill>
                  <a:srgbClr val="242424"/>
                </a:solidFill>
                <a:effectLst/>
                <a:latin typeface="source-serif-pro"/>
              </a:rPr>
              <a:t>ENGHOLM, Hélio. Engenharia de Software na Prática. </a:t>
            </a:r>
            <a:r>
              <a:rPr lang="pt-BR" b="0" i="0" dirty="0" err="1">
                <a:solidFill>
                  <a:srgbClr val="242424"/>
                </a:solidFill>
                <a:effectLst/>
                <a:latin typeface="source-serif-pro"/>
              </a:rPr>
              <a:t>Novatec</a:t>
            </a:r>
            <a:r>
              <a:rPr lang="pt-BR" b="0" i="0" dirty="0">
                <a:solidFill>
                  <a:srgbClr val="242424"/>
                </a:solidFill>
                <a:effectLst/>
                <a:latin typeface="source-serif-pro"/>
              </a:rPr>
              <a:t> Editora. São Paulo, Brasil, 2010.</a:t>
            </a:r>
          </a:p>
          <a:p>
            <a:pPr algn="l"/>
            <a:r>
              <a:rPr lang="pt-BR" b="0" i="0" dirty="0">
                <a:solidFill>
                  <a:srgbClr val="242424"/>
                </a:solidFill>
                <a:effectLst/>
                <a:latin typeface="source-serif-pro"/>
              </a:rPr>
              <a:t>GUEDES, </a:t>
            </a:r>
            <a:r>
              <a:rPr lang="pt-BR" b="0" i="0" dirty="0" err="1">
                <a:solidFill>
                  <a:srgbClr val="242424"/>
                </a:solidFill>
                <a:effectLst/>
                <a:latin typeface="source-serif-pro"/>
              </a:rPr>
              <a:t>Gilleanes</a:t>
            </a:r>
            <a:r>
              <a:rPr lang="pt-BR" b="0" i="0" dirty="0">
                <a:solidFill>
                  <a:srgbClr val="242424"/>
                </a:solidFill>
                <a:effectLst/>
                <a:latin typeface="source-serif-pro"/>
              </a:rPr>
              <a:t> T. A. UML2 Uma Abordagem Prática, 3ª Edição. </a:t>
            </a:r>
            <a:r>
              <a:rPr lang="pt-BR" b="0" i="0" dirty="0" err="1">
                <a:solidFill>
                  <a:srgbClr val="242424"/>
                </a:solidFill>
                <a:effectLst/>
                <a:latin typeface="source-serif-pro"/>
              </a:rPr>
              <a:t>Novatec</a:t>
            </a:r>
            <a:r>
              <a:rPr lang="pt-BR" b="0" i="0" dirty="0">
                <a:solidFill>
                  <a:srgbClr val="242424"/>
                </a:solidFill>
                <a:effectLst/>
                <a:latin typeface="source-serif-pro"/>
              </a:rPr>
              <a:t> Editora. São Paulo, Brasil, 2018;</a:t>
            </a:r>
          </a:p>
          <a:p>
            <a:pPr algn="l"/>
            <a:r>
              <a:rPr lang="pt-BR" b="0" i="0" dirty="0">
                <a:solidFill>
                  <a:srgbClr val="242424"/>
                </a:solidFill>
                <a:effectLst/>
                <a:latin typeface="source-serif-pro"/>
              </a:rPr>
              <a:t>JACOBSON, Ivar et </a:t>
            </a:r>
            <a:r>
              <a:rPr lang="pt-BR" b="0" i="0" dirty="0" err="1">
                <a:solidFill>
                  <a:srgbClr val="242424"/>
                </a:solidFill>
                <a:effectLst/>
                <a:latin typeface="source-serif-pro"/>
              </a:rPr>
              <a:t>all</a:t>
            </a:r>
            <a:r>
              <a:rPr lang="pt-BR" b="0" i="0" dirty="0">
                <a:solidFill>
                  <a:srgbClr val="242424"/>
                </a:solidFill>
                <a:effectLst/>
                <a:latin typeface="source-serif-pro"/>
              </a:rPr>
              <a:t>. The </a:t>
            </a:r>
            <a:r>
              <a:rPr lang="pt-BR" b="0" i="0" dirty="0" err="1">
                <a:solidFill>
                  <a:srgbClr val="242424"/>
                </a:solidFill>
                <a:effectLst/>
                <a:latin typeface="source-serif-pro"/>
              </a:rPr>
              <a:t>Unified</a:t>
            </a:r>
            <a:r>
              <a:rPr lang="pt-BR" b="0" i="0" dirty="0">
                <a:solidFill>
                  <a:srgbClr val="242424"/>
                </a:solidFill>
                <a:effectLst/>
                <a:latin typeface="source-serif-pro"/>
              </a:rPr>
              <a:t> Software </a:t>
            </a:r>
            <a:r>
              <a:rPr lang="pt-BR" b="0" i="0" dirty="0" err="1">
                <a:solidFill>
                  <a:srgbClr val="242424"/>
                </a:solidFill>
                <a:effectLst/>
                <a:latin typeface="source-serif-pro"/>
              </a:rPr>
              <a:t>Development</a:t>
            </a:r>
            <a:r>
              <a:rPr lang="pt-BR" b="0" i="0" dirty="0">
                <a:solidFill>
                  <a:srgbClr val="242424"/>
                </a:solidFill>
                <a:effectLst/>
                <a:latin typeface="source-serif-pro"/>
              </a:rPr>
              <a:t> </a:t>
            </a:r>
            <a:r>
              <a:rPr lang="pt-BR" b="0" i="0" dirty="0" err="1">
                <a:solidFill>
                  <a:srgbClr val="242424"/>
                </a:solidFill>
                <a:effectLst/>
                <a:latin typeface="source-serif-pro"/>
              </a:rPr>
              <a:t>Process</a:t>
            </a:r>
            <a:r>
              <a:rPr lang="pt-BR" b="0" i="0" dirty="0">
                <a:solidFill>
                  <a:srgbClr val="242424"/>
                </a:solidFill>
                <a:effectLst/>
                <a:latin typeface="source-serif-pro"/>
              </a:rPr>
              <a:t>. Addison-Wesley, Massachusetts, EUA, 1999.</a:t>
            </a:r>
          </a:p>
          <a:p>
            <a:r>
              <a:rPr lang="pt-BR" i="0" dirty="0">
                <a:solidFill>
                  <a:srgbClr val="242424"/>
                </a:solidFill>
                <a:effectLst/>
                <a:latin typeface="sohne"/>
              </a:rPr>
              <a:t>O Processo Unificado, 2019</a:t>
            </a:r>
            <a:r>
              <a:rPr lang="en-US" dirty="0">
                <a:solidFill>
                  <a:srgbClr val="040C28"/>
                </a:solidFill>
                <a:latin typeface="Google Sans"/>
              </a:rPr>
              <a:t> </a:t>
            </a:r>
            <a:r>
              <a:rPr lang="en-US" dirty="0" err="1">
                <a:solidFill>
                  <a:srgbClr val="040C28"/>
                </a:solidFill>
                <a:latin typeface="Google Sans"/>
              </a:rPr>
              <a:t>Disponível</a:t>
            </a:r>
            <a:r>
              <a:rPr lang="en-US" dirty="0">
                <a:solidFill>
                  <a:srgbClr val="040C28"/>
                </a:solidFill>
                <a:latin typeface="Google Sans"/>
              </a:rPr>
              <a:t> </a:t>
            </a:r>
            <a:r>
              <a:rPr lang="en-US" dirty="0" err="1">
                <a:solidFill>
                  <a:srgbClr val="040C28"/>
                </a:solidFill>
                <a:latin typeface="Google Sans"/>
              </a:rPr>
              <a:t>em</a:t>
            </a:r>
            <a:r>
              <a:rPr lang="en-US" dirty="0">
                <a:solidFill>
                  <a:srgbClr val="040C28"/>
                </a:solidFill>
                <a:latin typeface="Google Sans"/>
              </a:rPr>
              <a:t> https://medium.com/contexto-delimitado/o-processo-unificado-d102b1fc9d00. </a:t>
            </a:r>
            <a:r>
              <a:rPr lang="en-US" dirty="0" err="1">
                <a:solidFill>
                  <a:srgbClr val="040C28"/>
                </a:solidFill>
                <a:latin typeface="Google Sans"/>
              </a:rPr>
              <a:t>Acesso</a:t>
            </a:r>
            <a:r>
              <a:rPr lang="en-US" dirty="0">
                <a:solidFill>
                  <a:srgbClr val="040C28"/>
                </a:solidFill>
                <a:latin typeface="Google Sans"/>
              </a:rPr>
              <a:t> </a:t>
            </a:r>
            <a:r>
              <a:rPr lang="en-US" dirty="0" err="1">
                <a:solidFill>
                  <a:srgbClr val="040C28"/>
                </a:solidFill>
                <a:latin typeface="Google Sans"/>
              </a:rPr>
              <a:t>em</a:t>
            </a:r>
            <a:r>
              <a:rPr lang="en-US" dirty="0">
                <a:solidFill>
                  <a:srgbClr val="040C28"/>
                </a:solidFill>
                <a:latin typeface="Google Sans"/>
              </a:rPr>
              <a:t>: 02 Ago. 2023.</a:t>
            </a:r>
            <a:endParaRPr lang="pt-BR" dirty="0">
              <a:solidFill>
                <a:srgbClr val="040C28"/>
              </a:solidFill>
              <a:latin typeface="Google Sans"/>
            </a:endParaRPr>
          </a:p>
          <a:p>
            <a:r>
              <a:rPr lang="pt-BR" dirty="0">
                <a:solidFill>
                  <a:srgbClr val="040C28"/>
                </a:solidFill>
                <a:latin typeface="Google Sans"/>
              </a:rPr>
              <a:t>PRESSMAN</a:t>
            </a:r>
            <a:r>
              <a:rPr lang="pt-BR" b="0" i="0" dirty="0">
                <a:solidFill>
                  <a:srgbClr val="040C28"/>
                </a:solidFill>
                <a:effectLst/>
                <a:latin typeface="Google Sans"/>
              </a:rPr>
              <a:t>, Roger S. Engenharia de Software: Uma abordagem profissional 8ª ed..</a:t>
            </a:r>
            <a:r>
              <a:rPr lang="pt-BR" b="0" i="0" dirty="0">
                <a:solidFill>
                  <a:srgbClr val="202124"/>
                </a:solidFill>
                <a:effectLst/>
                <a:latin typeface="Google Sans"/>
              </a:rPr>
              <a:t> </a:t>
            </a:r>
            <a:r>
              <a:rPr lang="pt-BR" dirty="0">
                <a:solidFill>
                  <a:srgbClr val="040C28"/>
                </a:solidFill>
                <a:latin typeface="Google Sans"/>
              </a:rPr>
              <a:t>Porto Alegre: AMGH</a:t>
            </a:r>
            <a:r>
              <a:rPr lang="pt-BR" b="0" i="0" dirty="0">
                <a:solidFill>
                  <a:srgbClr val="040C28"/>
                </a:solidFill>
                <a:effectLst/>
                <a:latin typeface="Google Sans"/>
              </a:rPr>
              <a:t>, 2021.</a:t>
            </a:r>
          </a:p>
          <a:p>
            <a:r>
              <a:rPr lang="en-US" dirty="0">
                <a:solidFill>
                  <a:srgbClr val="040C28"/>
                </a:solidFill>
                <a:latin typeface="Google Sans"/>
              </a:rPr>
              <a:t>Principles behind the Agile Manifesto. Manifesto for Agile Software Development, 2001. </a:t>
            </a:r>
            <a:r>
              <a:rPr lang="en-US" dirty="0" err="1">
                <a:solidFill>
                  <a:srgbClr val="040C28"/>
                </a:solidFill>
                <a:latin typeface="Google Sans"/>
              </a:rPr>
              <a:t>Disponível</a:t>
            </a:r>
            <a:r>
              <a:rPr lang="en-US" dirty="0">
                <a:solidFill>
                  <a:srgbClr val="040C28"/>
                </a:solidFill>
                <a:latin typeface="Google Sans"/>
              </a:rPr>
              <a:t> </a:t>
            </a:r>
            <a:r>
              <a:rPr lang="en-US" dirty="0" err="1">
                <a:solidFill>
                  <a:srgbClr val="040C28"/>
                </a:solidFill>
                <a:latin typeface="Google Sans"/>
              </a:rPr>
              <a:t>em</a:t>
            </a:r>
            <a:r>
              <a:rPr lang="en-US" dirty="0">
                <a:solidFill>
                  <a:srgbClr val="040C28"/>
                </a:solidFill>
                <a:latin typeface="Google Sans"/>
              </a:rPr>
              <a:t> https://agilemanifesto.org/principles.html. </a:t>
            </a:r>
            <a:r>
              <a:rPr lang="en-US" dirty="0" err="1">
                <a:solidFill>
                  <a:srgbClr val="040C28"/>
                </a:solidFill>
                <a:latin typeface="Google Sans"/>
              </a:rPr>
              <a:t>Acesso</a:t>
            </a:r>
            <a:r>
              <a:rPr lang="en-US" dirty="0">
                <a:solidFill>
                  <a:srgbClr val="040C28"/>
                </a:solidFill>
                <a:latin typeface="Google Sans"/>
              </a:rPr>
              <a:t> </a:t>
            </a:r>
            <a:r>
              <a:rPr lang="en-US" dirty="0" err="1">
                <a:solidFill>
                  <a:srgbClr val="040C28"/>
                </a:solidFill>
                <a:latin typeface="Google Sans"/>
              </a:rPr>
              <a:t>em</a:t>
            </a:r>
            <a:r>
              <a:rPr lang="en-US" dirty="0">
                <a:solidFill>
                  <a:srgbClr val="040C28"/>
                </a:solidFill>
                <a:latin typeface="Google Sans"/>
              </a:rPr>
              <a:t>: 02 Ago. 2023.</a:t>
            </a:r>
          </a:p>
          <a:p>
            <a:pPr algn="l"/>
            <a:r>
              <a:rPr lang="pt-BR" b="0" i="0" dirty="0">
                <a:solidFill>
                  <a:srgbClr val="242424"/>
                </a:solidFill>
                <a:effectLst/>
                <a:latin typeface="source-serif-pro"/>
              </a:rPr>
              <a:t>PEREIRA, S., &amp; VIEIRA, T. Estudo da aplicação de um processo gerenciado de produção de software em </a:t>
            </a:r>
            <a:r>
              <a:rPr lang="pt-BR" b="0" i="0" dirty="0" err="1">
                <a:solidFill>
                  <a:srgbClr val="242424"/>
                </a:solidFill>
                <a:effectLst/>
                <a:latin typeface="source-serif-pro"/>
              </a:rPr>
              <a:t>MPEs</a:t>
            </a:r>
            <a:r>
              <a:rPr lang="pt-BR" b="0" i="0" dirty="0">
                <a:solidFill>
                  <a:srgbClr val="242424"/>
                </a:solidFill>
                <a:effectLst/>
                <a:latin typeface="source-serif-pro"/>
              </a:rPr>
              <a:t>. In Proc. </a:t>
            </a:r>
            <a:r>
              <a:rPr lang="pt-BR" b="0" i="0" dirty="0" err="1">
                <a:solidFill>
                  <a:srgbClr val="242424"/>
                </a:solidFill>
                <a:effectLst/>
                <a:latin typeface="source-serif-pro"/>
              </a:rPr>
              <a:t>of</a:t>
            </a:r>
            <a:r>
              <a:rPr lang="pt-BR" b="0" i="0" dirty="0">
                <a:solidFill>
                  <a:srgbClr val="242424"/>
                </a:solidFill>
                <a:effectLst/>
                <a:latin typeface="source-serif-pro"/>
              </a:rPr>
              <a:t> </a:t>
            </a:r>
            <a:r>
              <a:rPr lang="pt-BR" b="0" i="0" dirty="0" err="1">
                <a:solidFill>
                  <a:srgbClr val="242424"/>
                </a:solidFill>
                <a:effectLst/>
                <a:latin typeface="source-serif-pro"/>
              </a:rPr>
              <a:t>the</a:t>
            </a:r>
            <a:r>
              <a:rPr lang="pt-BR" b="0" i="0" dirty="0">
                <a:solidFill>
                  <a:srgbClr val="242424"/>
                </a:solidFill>
                <a:effectLst/>
                <a:latin typeface="source-serif-pro"/>
              </a:rPr>
              <a:t> 13th Simpósio de Excelência em Gestão e Tecnologia. Resende/Brasil, 2006.</a:t>
            </a:r>
          </a:p>
          <a:p>
            <a:r>
              <a:rPr lang="pt-BR" b="0" i="0" dirty="0">
                <a:solidFill>
                  <a:srgbClr val="040C28"/>
                </a:solidFill>
                <a:effectLst/>
                <a:latin typeface="Google Sans"/>
              </a:rPr>
              <a:t>SOMMERVILLE, Ian F. Engenharia de Software: 8ª Edição.</a:t>
            </a:r>
            <a:r>
              <a:rPr lang="pt-BR" b="0" i="0" dirty="0">
                <a:solidFill>
                  <a:srgbClr val="202124"/>
                </a:solidFill>
                <a:effectLst/>
                <a:latin typeface="Google Sans"/>
              </a:rPr>
              <a:t> </a:t>
            </a:r>
            <a:r>
              <a:rPr lang="pt-BR" dirty="0">
                <a:solidFill>
                  <a:srgbClr val="040C28"/>
                </a:solidFill>
                <a:latin typeface="Google Sans"/>
              </a:rPr>
              <a:t>São Paulo: Person</a:t>
            </a:r>
            <a:r>
              <a:rPr lang="pt-BR" b="0" i="0" dirty="0">
                <a:solidFill>
                  <a:srgbClr val="040C28"/>
                </a:solidFill>
                <a:effectLst/>
                <a:latin typeface="Google Sans"/>
              </a:rPr>
              <a:t>, 2007.</a:t>
            </a:r>
          </a:p>
          <a:p>
            <a:r>
              <a:rPr lang="pt-BR" b="0" i="0" dirty="0">
                <a:solidFill>
                  <a:srgbClr val="242424"/>
                </a:solidFill>
                <a:effectLst/>
                <a:latin typeface="source-serif-pro"/>
              </a:rPr>
              <a:t>KRUTCHEN, P. The </a:t>
            </a:r>
            <a:r>
              <a:rPr lang="pt-BR" b="0" i="0" dirty="0" err="1">
                <a:solidFill>
                  <a:srgbClr val="242424"/>
                </a:solidFill>
                <a:effectLst/>
                <a:latin typeface="source-serif-pro"/>
              </a:rPr>
              <a:t>Rational</a:t>
            </a:r>
            <a:r>
              <a:rPr lang="pt-BR" b="0" i="0" dirty="0">
                <a:solidFill>
                  <a:srgbClr val="242424"/>
                </a:solidFill>
                <a:effectLst/>
                <a:latin typeface="source-serif-pro"/>
              </a:rPr>
              <a:t> </a:t>
            </a:r>
            <a:r>
              <a:rPr lang="pt-BR" b="0" i="0" dirty="0" err="1">
                <a:solidFill>
                  <a:srgbClr val="242424"/>
                </a:solidFill>
                <a:effectLst/>
                <a:latin typeface="source-serif-pro"/>
              </a:rPr>
              <a:t>Unified</a:t>
            </a:r>
            <a:r>
              <a:rPr lang="pt-BR" b="0" i="0" dirty="0">
                <a:solidFill>
                  <a:srgbClr val="242424"/>
                </a:solidFill>
                <a:effectLst/>
                <a:latin typeface="source-serif-pro"/>
              </a:rPr>
              <a:t> </a:t>
            </a:r>
            <a:r>
              <a:rPr lang="pt-BR" b="0" i="0" dirty="0" err="1">
                <a:solidFill>
                  <a:srgbClr val="242424"/>
                </a:solidFill>
                <a:effectLst/>
                <a:latin typeface="source-serif-pro"/>
              </a:rPr>
              <a:t>Process</a:t>
            </a:r>
            <a:r>
              <a:rPr lang="pt-BR" b="0" i="0" dirty="0">
                <a:solidFill>
                  <a:srgbClr val="242424"/>
                </a:solidFill>
                <a:effectLst/>
                <a:latin typeface="source-serif-pro"/>
              </a:rPr>
              <a:t> </a:t>
            </a:r>
            <a:r>
              <a:rPr lang="pt-BR" b="0" i="0" dirty="0" err="1">
                <a:solidFill>
                  <a:srgbClr val="242424"/>
                </a:solidFill>
                <a:effectLst/>
                <a:latin typeface="source-serif-pro"/>
              </a:rPr>
              <a:t>An</a:t>
            </a:r>
            <a:r>
              <a:rPr lang="pt-BR" b="0" i="0" dirty="0">
                <a:solidFill>
                  <a:srgbClr val="242424"/>
                </a:solidFill>
                <a:effectLst/>
                <a:latin typeface="source-serif-pro"/>
              </a:rPr>
              <a:t> </a:t>
            </a:r>
            <a:r>
              <a:rPr lang="pt-BR" b="0" i="0" dirty="0" err="1">
                <a:solidFill>
                  <a:srgbClr val="242424"/>
                </a:solidFill>
                <a:effectLst/>
                <a:latin typeface="source-serif-pro"/>
              </a:rPr>
              <a:t>Introduction</a:t>
            </a:r>
            <a:r>
              <a:rPr lang="pt-BR" b="0" i="0" dirty="0">
                <a:solidFill>
                  <a:srgbClr val="242424"/>
                </a:solidFill>
                <a:effectLst/>
                <a:latin typeface="source-serif-pro"/>
              </a:rPr>
              <a:t>. Reading, Addison-Wesley, Massachusetts, EUA, 2003.</a:t>
            </a:r>
          </a:p>
          <a:p>
            <a:endParaRPr lang="en-US" dirty="0">
              <a:solidFill>
                <a:srgbClr val="040C28"/>
              </a:solidFill>
              <a:latin typeface="Google Sans"/>
            </a:endParaRPr>
          </a:p>
          <a:p>
            <a:endParaRPr lang="pt-BR" dirty="0"/>
          </a:p>
          <a:p>
            <a:endParaRPr lang="pt-BR" dirty="0"/>
          </a:p>
        </p:txBody>
      </p:sp>
    </p:spTree>
    <p:extLst>
      <p:ext uri="{BB962C8B-B14F-4D97-AF65-F5344CB8AC3E}">
        <p14:creationId xmlns:p14="http://schemas.microsoft.com/office/powerpoint/2010/main" val="158633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BD658CD-FA5E-D057-C7BF-A97F4A8867CD}"/>
              </a:ext>
            </a:extLst>
          </p:cNvPr>
          <p:cNvSpPr>
            <a:spLocks noGrp="1"/>
          </p:cNvSpPr>
          <p:nvPr>
            <p:ph idx="1"/>
          </p:nvPr>
        </p:nvSpPr>
        <p:spPr/>
        <p:txBody>
          <a:bodyPr>
            <a:normAutofit fontScale="92500"/>
          </a:bodyPr>
          <a:lstStyle/>
          <a:p>
            <a:pPr marL="0" indent="0">
              <a:buNone/>
            </a:pPr>
            <a:r>
              <a:rPr lang="pt-BR" dirty="0"/>
              <a:t>A partir de perspectivas diferentes, você pode desenvolver diversos modelos para representar o sistema. Por exemplo:</a:t>
            </a:r>
          </a:p>
          <a:p>
            <a:pPr marL="514350" indent="-514350">
              <a:buAutoNum type="arabicPeriod"/>
            </a:pPr>
            <a:r>
              <a:rPr lang="pt-BR" dirty="0"/>
              <a:t>Uma perspectiva externa, em que você modela o contexto ou o ambiente do sistema.</a:t>
            </a:r>
          </a:p>
          <a:p>
            <a:pPr marL="514350" indent="-514350">
              <a:buAutoNum type="arabicPeriod"/>
            </a:pPr>
            <a:r>
              <a:rPr lang="pt-BR" dirty="0"/>
              <a:t>Uma perspectiva de interação, em que você modela as interações entre um sistema e seu ambiente, ou entre os componentes de um sistema.</a:t>
            </a:r>
          </a:p>
          <a:p>
            <a:pPr marL="514350" indent="-514350">
              <a:buAutoNum type="arabicPeriod"/>
            </a:pPr>
            <a:r>
              <a:rPr lang="pt-BR" dirty="0"/>
              <a:t>Uma perspectiva estrutural, em que você modela a organização de um sistema ou a estrutura dos dados processados pelo sistema.</a:t>
            </a:r>
          </a:p>
          <a:p>
            <a:pPr marL="514350" indent="-514350">
              <a:buAutoNum type="arabicPeriod"/>
            </a:pPr>
            <a:r>
              <a:rPr lang="pt-BR" dirty="0"/>
              <a:t>Uma perspectiva comportamental, em que você modela o comportamento dinâmico do sistema e como ele reage aos eventos</a:t>
            </a:r>
          </a:p>
        </p:txBody>
      </p:sp>
      <p:sp>
        <p:nvSpPr>
          <p:cNvPr id="6" name="Título 1">
            <a:extLst>
              <a:ext uri="{FF2B5EF4-FFF2-40B4-BE49-F238E27FC236}">
                <a16:creationId xmlns:a16="http://schemas.microsoft.com/office/drawing/2014/main" id="{1ADA034D-560C-3C74-86B5-B972B787DF5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pt-BR" dirty="0"/>
              <a:t>Modelagem de Sistema</a:t>
            </a:r>
          </a:p>
        </p:txBody>
      </p:sp>
    </p:spTree>
    <p:extLst>
      <p:ext uri="{BB962C8B-B14F-4D97-AF65-F5344CB8AC3E}">
        <p14:creationId xmlns:p14="http://schemas.microsoft.com/office/powerpoint/2010/main" val="11467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B94B544-F0E6-C37B-48C9-53FDF4279BC7}"/>
              </a:ext>
            </a:extLst>
          </p:cNvPr>
          <p:cNvPicPr>
            <a:picLocks noChangeAspect="1"/>
          </p:cNvPicPr>
          <p:nvPr/>
        </p:nvPicPr>
        <p:blipFill>
          <a:blip r:embed="rId2"/>
          <a:stretch>
            <a:fillRect/>
          </a:stretch>
        </p:blipFill>
        <p:spPr>
          <a:xfrm>
            <a:off x="9467470" y="509180"/>
            <a:ext cx="2724530" cy="5839640"/>
          </a:xfrm>
          <a:prstGeom prst="rect">
            <a:avLst/>
          </a:prstGeom>
        </p:spPr>
      </p:pic>
      <p:pic>
        <p:nvPicPr>
          <p:cNvPr id="6" name="Imagem 5">
            <a:extLst>
              <a:ext uri="{FF2B5EF4-FFF2-40B4-BE49-F238E27FC236}">
                <a16:creationId xmlns:a16="http://schemas.microsoft.com/office/drawing/2014/main" id="{8788E692-7D5D-3958-8C39-9A72720480B7}"/>
              </a:ext>
            </a:extLst>
          </p:cNvPr>
          <p:cNvPicPr>
            <a:picLocks noChangeAspect="1"/>
          </p:cNvPicPr>
          <p:nvPr/>
        </p:nvPicPr>
        <p:blipFill>
          <a:blip r:embed="rId3"/>
          <a:stretch>
            <a:fillRect/>
          </a:stretch>
        </p:blipFill>
        <p:spPr>
          <a:xfrm>
            <a:off x="0" y="0"/>
            <a:ext cx="9467470" cy="6858000"/>
          </a:xfrm>
          <a:prstGeom prst="rect">
            <a:avLst/>
          </a:prstGeom>
        </p:spPr>
      </p:pic>
      <p:sp>
        <p:nvSpPr>
          <p:cNvPr id="8" name="Retângulo 7">
            <a:extLst>
              <a:ext uri="{FF2B5EF4-FFF2-40B4-BE49-F238E27FC236}">
                <a16:creationId xmlns:a16="http://schemas.microsoft.com/office/drawing/2014/main" id="{64B2F705-632E-8ECB-97F6-C6CAC17E3C1A}"/>
              </a:ext>
            </a:extLst>
          </p:cNvPr>
          <p:cNvSpPr/>
          <p:nvPr/>
        </p:nvSpPr>
        <p:spPr>
          <a:xfrm>
            <a:off x="1304144" y="2863121"/>
            <a:ext cx="7480092" cy="449705"/>
          </a:xfrm>
          <a:prstGeom prst="rect">
            <a:avLst/>
          </a:prstGeom>
          <a:noFill/>
          <a:ln>
            <a:solidFill>
              <a:srgbClr val="FF00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0682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8788E692-7D5D-3958-8C39-9A72720480B7}"/>
              </a:ext>
            </a:extLst>
          </p:cNvPr>
          <p:cNvPicPr>
            <a:picLocks noChangeAspect="1"/>
          </p:cNvPicPr>
          <p:nvPr/>
        </p:nvPicPr>
        <p:blipFill>
          <a:blip r:embed="rId2"/>
          <a:stretch>
            <a:fillRect/>
          </a:stretch>
        </p:blipFill>
        <p:spPr>
          <a:xfrm>
            <a:off x="0" y="0"/>
            <a:ext cx="9467470" cy="6858000"/>
          </a:xfrm>
          <a:prstGeom prst="rect">
            <a:avLst/>
          </a:prstGeom>
        </p:spPr>
      </p:pic>
      <p:sp>
        <p:nvSpPr>
          <p:cNvPr id="8" name="Retângulo 7">
            <a:extLst>
              <a:ext uri="{FF2B5EF4-FFF2-40B4-BE49-F238E27FC236}">
                <a16:creationId xmlns:a16="http://schemas.microsoft.com/office/drawing/2014/main" id="{64B2F705-632E-8ECB-97F6-C6CAC17E3C1A}"/>
              </a:ext>
            </a:extLst>
          </p:cNvPr>
          <p:cNvSpPr/>
          <p:nvPr/>
        </p:nvSpPr>
        <p:spPr>
          <a:xfrm>
            <a:off x="1229193" y="3204147"/>
            <a:ext cx="7480092" cy="449705"/>
          </a:xfrm>
          <a:prstGeom prst="rect">
            <a:avLst/>
          </a:prstGeom>
          <a:noFill/>
          <a:ln>
            <a:solidFill>
              <a:srgbClr val="FF00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B1A29204-FF43-3577-1038-EAE94A3574E7}"/>
              </a:ext>
            </a:extLst>
          </p:cNvPr>
          <p:cNvPicPr>
            <a:picLocks noChangeAspect="1"/>
          </p:cNvPicPr>
          <p:nvPr/>
        </p:nvPicPr>
        <p:blipFill>
          <a:blip r:embed="rId3"/>
          <a:stretch>
            <a:fillRect/>
          </a:stretch>
        </p:blipFill>
        <p:spPr>
          <a:xfrm>
            <a:off x="9168162" y="623496"/>
            <a:ext cx="2819794" cy="5611008"/>
          </a:xfrm>
          <a:prstGeom prst="rect">
            <a:avLst/>
          </a:prstGeom>
        </p:spPr>
      </p:pic>
    </p:spTree>
    <p:extLst>
      <p:ext uri="{BB962C8B-B14F-4D97-AF65-F5344CB8AC3E}">
        <p14:creationId xmlns:p14="http://schemas.microsoft.com/office/powerpoint/2010/main" val="102247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8788E692-7D5D-3958-8C39-9A72720480B7}"/>
              </a:ext>
            </a:extLst>
          </p:cNvPr>
          <p:cNvPicPr>
            <a:picLocks noChangeAspect="1"/>
          </p:cNvPicPr>
          <p:nvPr/>
        </p:nvPicPr>
        <p:blipFill>
          <a:blip r:embed="rId2"/>
          <a:stretch>
            <a:fillRect/>
          </a:stretch>
        </p:blipFill>
        <p:spPr>
          <a:xfrm>
            <a:off x="0" y="0"/>
            <a:ext cx="9467470" cy="6858000"/>
          </a:xfrm>
          <a:prstGeom prst="rect">
            <a:avLst/>
          </a:prstGeom>
        </p:spPr>
      </p:pic>
      <p:sp>
        <p:nvSpPr>
          <p:cNvPr id="8" name="Retângulo 7">
            <a:extLst>
              <a:ext uri="{FF2B5EF4-FFF2-40B4-BE49-F238E27FC236}">
                <a16:creationId xmlns:a16="http://schemas.microsoft.com/office/drawing/2014/main" id="{64B2F705-632E-8ECB-97F6-C6CAC17E3C1A}"/>
              </a:ext>
            </a:extLst>
          </p:cNvPr>
          <p:cNvSpPr/>
          <p:nvPr/>
        </p:nvSpPr>
        <p:spPr>
          <a:xfrm>
            <a:off x="1259173" y="4328409"/>
            <a:ext cx="7480092" cy="449705"/>
          </a:xfrm>
          <a:prstGeom prst="rect">
            <a:avLst/>
          </a:prstGeom>
          <a:noFill/>
          <a:ln>
            <a:solidFill>
              <a:srgbClr val="FF00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24522CD8-29FE-D15A-8000-4C4882CE85A3}"/>
              </a:ext>
            </a:extLst>
          </p:cNvPr>
          <p:cNvPicPr>
            <a:picLocks noChangeAspect="1"/>
          </p:cNvPicPr>
          <p:nvPr/>
        </p:nvPicPr>
        <p:blipFill>
          <a:blip r:embed="rId3"/>
          <a:stretch>
            <a:fillRect/>
          </a:stretch>
        </p:blipFill>
        <p:spPr>
          <a:xfrm>
            <a:off x="8924925" y="489522"/>
            <a:ext cx="3267075" cy="5429250"/>
          </a:xfrm>
          <a:prstGeom prst="rect">
            <a:avLst/>
          </a:prstGeom>
        </p:spPr>
      </p:pic>
    </p:spTree>
    <p:extLst>
      <p:ext uri="{BB962C8B-B14F-4D97-AF65-F5344CB8AC3E}">
        <p14:creationId xmlns:p14="http://schemas.microsoft.com/office/powerpoint/2010/main" val="2480426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UML Training Classes | HSG">
            <a:extLst>
              <a:ext uri="{FF2B5EF4-FFF2-40B4-BE49-F238E27FC236}">
                <a16:creationId xmlns:a16="http://schemas.microsoft.com/office/drawing/2014/main" id="{661C764E-624D-7DC1-D693-E41D2A908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426" y="1879273"/>
            <a:ext cx="2892009" cy="309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86297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1646</TotalTime>
  <Words>1469</Words>
  <Application>Microsoft Office PowerPoint</Application>
  <PresentationFormat>Widescreen</PresentationFormat>
  <Paragraphs>76</Paragraphs>
  <Slides>43</Slides>
  <Notes>5</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43</vt:i4>
      </vt:variant>
    </vt:vector>
  </HeadingPairs>
  <TitlesOfParts>
    <vt:vector size="50" baseType="lpstr">
      <vt:lpstr>Arial</vt:lpstr>
      <vt:lpstr>Calibri</vt:lpstr>
      <vt:lpstr>Calibri Light</vt:lpstr>
      <vt:lpstr>Google Sans</vt:lpstr>
      <vt:lpstr>sohne</vt:lpstr>
      <vt:lpstr>source-serif-pro</vt:lpstr>
      <vt:lpstr>Tema do Office</vt:lpstr>
      <vt:lpstr>Análise e Projetos de Sistema</vt:lpstr>
      <vt:lpstr>Livros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Modelagem de Sistema</vt:lpstr>
      <vt:lpstr>Apresentação do PowerPoint</vt:lpstr>
      <vt:lpstr>Apresentação do PowerPoint</vt:lpstr>
      <vt:lpstr>Apresentação do PowerPoint</vt:lpstr>
      <vt:lpstr>Modelos de Contexto</vt:lpstr>
      <vt:lpstr>Apresentação do PowerPoint</vt:lpstr>
      <vt:lpstr>Modelos de Interação</vt:lpstr>
      <vt:lpstr>Apresentação do PowerPoint</vt:lpstr>
      <vt:lpstr>Apresentação do PowerPoint</vt:lpstr>
      <vt:lpstr>Apresentação do PowerPoint</vt:lpstr>
      <vt:lpstr>Apresentação do PowerPoint</vt:lpstr>
      <vt:lpstr>Apresentação do PowerPoint</vt:lpstr>
      <vt:lpstr>Apresentação do PowerPoint</vt:lpstr>
      <vt:lpstr>Modelos de Estrutura</vt:lpstr>
      <vt:lpstr>Apresentação do PowerPoint</vt:lpstr>
      <vt:lpstr>Apresentação do PowerPoint</vt:lpstr>
      <vt:lpstr>Apresentação do PowerPoint</vt:lpstr>
      <vt:lpstr>Apresentação do PowerPoint</vt:lpstr>
      <vt:lpstr>Apresentação do PowerPoint</vt:lpstr>
      <vt:lpstr>Modelos Comportamentais</vt:lpstr>
      <vt:lpstr>Modelagem orientada a dados</vt:lpstr>
      <vt:lpstr>Modelagem orientada a dados</vt:lpstr>
      <vt:lpstr>Modelagem orientada a eventos</vt:lpstr>
      <vt:lpstr>Apresentação do PowerPoint</vt:lpstr>
      <vt:lpstr>Apresentação do PowerPoint</vt:lpstr>
      <vt:lpstr>Apresentação do PowerPoint</vt:lpstr>
      <vt:lpstr>Apresentação do PowerPoint</vt:lpstr>
      <vt:lpstr>Engenharia dirigida a modelos</vt:lpstr>
      <vt:lpstr>Apresentação do PowerPoint</vt:lpstr>
      <vt:lpstr>Apresentação do PowerPoint</vt:lpstr>
      <vt:lpstr>Ferramentas</vt:lpstr>
      <vt:lpstr>Código de ética</vt:lpstr>
      <vt:lpstr>Exercício </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Engenharia de Software</dc:title>
  <dc:creator>Rogerio Oliveira Machado</dc:creator>
  <cp:lastModifiedBy>Rogerio Oliveira Machado</cp:lastModifiedBy>
  <cp:revision>1</cp:revision>
  <dcterms:created xsi:type="dcterms:W3CDTF">2023-08-09T14:18:28Z</dcterms:created>
  <dcterms:modified xsi:type="dcterms:W3CDTF">2024-04-08T15:35:23Z</dcterms:modified>
</cp:coreProperties>
</file>